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80" r:id="rId3"/>
    <p:sldId id="279" r:id="rId4"/>
    <p:sldId id="281" r:id="rId5"/>
    <p:sldId id="282" r:id="rId6"/>
    <p:sldId id="287" r:id="rId7"/>
    <p:sldId id="283" r:id="rId8"/>
    <p:sldId id="286" r:id="rId9"/>
    <p:sldId id="288" r:id="rId10"/>
    <p:sldId id="284" r:id="rId11"/>
    <p:sldId id="289" r:id="rId12"/>
    <p:sldId id="285" r:id="rId13"/>
  </p:sldIdLst>
  <p:sldSz cx="9144000" cy="5143500" type="screen16x9"/>
  <p:notesSz cx="6858000" cy="9144000"/>
  <p:embeddedFontLst>
    <p:embeddedFont>
      <p:font typeface="Advent Pro Medium" panose="020B0604020202020204" charset="-18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Orbitron ExtraBold" panose="020B060402020202020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8E4D0-7363-4147-9166-0C736DB03CE3}" v="10" dt="2024-02-29T06:57:35.475"/>
  </p1510:revLst>
</p1510:revInfo>
</file>

<file path=ppt/tableStyles.xml><?xml version="1.0" encoding="utf-8"?>
<a:tblStyleLst xmlns:a="http://schemas.openxmlformats.org/drawingml/2006/main" def="{0AFCB50C-ED76-49FA-8BB5-9A3098435298}">
  <a:tblStyle styleId="{0AFCB50C-ED76-49FA-8BB5-9A3098435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éter Eperjesi" userId="f2d8a8294f50a283" providerId="LiveId" clId="{5AE8E4D0-7363-4147-9166-0C736DB03CE3}"/>
    <pc:docChg chg="undo custSel addSld delSld modSld sldOrd delMainMaster">
      <pc:chgData name="Péter Eperjesi" userId="f2d8a8294f50a283" providerId="LiveId" clId="{5AE8E4D0-7363-4147-9166-0C736DB03CE3}" dt="2024-02-29T06:57:39.826" v="2288" actId="1076"/>
      <pc:docMkLst>
        <pc:docMk/>
      </pc:docMkLst>
      <pc:sldChg chg="delSp modSp mod">
        <pc:chgData name="Péter Eperjesi" userId="f2d8a8294f50a283" providerId="LiveId" clId="{5AE8E4D0-7363-4147-9166-0C736DB03CE3}" dt="2024-02-22T14:58:26.317" v="35" actId="1076"/>
        <pc:sldMkLst>
          <pc:docMk/>
          <pc:sldMk cId="0" sldId="256"/>
        </pc:sldMkLst>
        <pc:spChg chg="mod">
          <ac:chgData name="Péter Eperjesi" userId="f2d8a8294f50a283" providerId="LiveId" clId="{5AE8E4D0-7363-4147-9166-0C736DB03CE3}" dt="2024-02-22T14:58:15.352" v="19" actId="1076"/>
          <ac:spMkLst>
            <pc:docMk/>
            <pc:sldMk cId="0" sldId="256"/>
            <ac:spMk id="5493" creationId="{00000000-0000-0000-0000-000000000000}"/>
          </ac:spMkLst>
        </pc:spChg>
        <pc:spChg chg="mod">
          <ac:chgData name="Péter Eperjesi" userId="f2d8a8294f50a283" providerId="LiveId" clId="{5AE8E4D0-7363-4147-9166-0C736DB03CE3}" dt="2024-02-22T14:58:26.317" v="35" actId="1076"/>
          <ac:spMkLst>
            <pc:docMk/>
            <pc:sldMk cId="0" sldId="256"/>
            <ac:spMk id="5494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4:58:04.630" v="16" actId="21"/>
          <ac:grpSpMkLst>
            <pc:docMk/>
            <pc:sldMk cId="0" sldId="256"/>
            <ac:grpSpMk id="5495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3.119" v="15" actId="21"/>
          <ac:grpSpMkLst>
            <pc:docMk/>
            <pc:sldMk cId="0" sldId="256"/>
            <ac:grpSpMk id="5523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4:58:06.073" v="17" actId="21"/>
          <ac:grpSpMkLst>
            <pc:docMk/>
            <pc:sldMk cId="0" sldId="256"/>
            <ac:grpSpMk id="5551" creationId="{00000000-0000-0000-0000-000000000000}"/>
          </ac:grpSpMkLst>
        </pc:grpChg>
      </pc:sldChg>
      <pc:sldChg chg="del">
        <pc:chgData name="Péter Eperjesi" userId="f2d8a8294f50a283" providerId="LiveId" clId="{5AE8E4D0-7363-4147-9166-0C736DB03CE3}" dt="2024-02-22T15:03:02.237" v="120" actId="47"/>
        <pc:sldMkLst>
          <pc:docMk/>
          <pc:sldMk cId="0" sldId="257"/>
        </pc:sldMkLst>
      </pc:sldChg>
      <pc:sldChg chg="del">
        <pc:chgData name="Péter Eperjesi" userId="f2d8a8294f50a283" providerId="LiveId" clId="{5AE8E4D0-7363-4147-9166-0C736DB03CE3}" dt="2024-02-22T15:03:01.860" v="119" actId="47"/>
        <pc:sldMkLst>
          <pc:docMk/>
          <pc:sldMk cId="0" sldId="258"/>
        </pc:sldMkLst>
      </pc:sldChg>
      <pc:sldChg chg="del">
        <pc:chgData name="Péter Eperjesi" userId="f2d8a8294f50a283" providerId="LiveId" clId="{5AE8E4D0-7363-4147-9166-0C736DB03CE3}" dt="2024-02-22T15:02:59.709" v="118" actId="47"/>
        <pc:sldMkLst>
          <pc:docMk/>
          <pc:sldMk cId="0" sldId="259"/>
        </pc:sldMkLst>
      </pc:sldChg>
      <pc:sldChg chg="del">
        <pc:chgData name="Péter Eperjesi" userId="f2d8a8294f50a283" providerId="LiveId" clId="{5AE8E4D0-7363-4147-9166-0C736DB03CE3}" dt="2024-02-22T15:02:58.466" v="117" actId="47"/>
        <pc:sldMkLst>
          <pc:docMk/>
          <pc:sldMk cId="0" sldId="260"/>
        </pc:sldMkLst>
      </pc:sldChg>
      <pc:sldChg chg="del">
        <pc:chgData name="Péter Eperjesi" userId="f2d8a8294f50a283" providerId="LiveId" clId="{5AE8E4D0-7363-4147-9166-0C736DB03CE3}" dt="2024-02-22T15:02:57.045" v="116" actId="47"/>
        <pc:sldMkLst>
          <pc:docMk/>
          <pc:sldMk cId="0" sldId="261"/>
        </pc:sldMkLst>
      </pc:sldChg>
      <pc:sldChg chg="del">
        <pc:chgData name="Péter Eperjesi" userId="f2d8a8294f50a283" providerId="LiveId" clId="{5AE8E4D0-7363-4147-9166-0C736DB03CE3}" dt="2024-02-22T15:02:56.631" v="115" actId="47"/>
        <pc:sldMkLst>
          <pc:docMk/>
          <pc:sldMk cId="0" sldId="262"/>
        </pc:sldMkLst>
      </pc:sldChg>
      <pc:sldChg chg="del">
        <pc:chgData name="Péter Eperjesi" userId="f2d8a8294f50a283" providerId="LiveId" clId="{5AE8E4D0-7363-4147-9166-0C736DB03CE3}" dt="2024-02-22T15:02:56.076" v="114" actId="47"/>
        <pc:sldMkLst>
          <pc:docMk/>
          <pc:sldMk cId="0" sldId="263"/>
        </pc:sldMkLst>
      </pc:sldChg>
      <pc:sldChg chg="del">
        <pc:chgData name="Péter Eperjesi" userId="f2d8a8294f50a283" providerId="LiveId" clId="{5AE8E4D0-7363-4147-9166-0C736DB03CE3}" dt="2024-02-22T15:02:55.762" v="113" actId="47"/>
        <pc:sldMkLst>
          <pc:docMk/>
          <pc:sldMk cId="0" sldId="264"/>
        </pc:sldMkLst>
      </pc:sldChg>
      <pc:sldChg chg="del">
        <pc:chgData name="Péter Eperjesi" userId="f2d8a8294f50a283" providerId="LiveId" clId="{5AE8E4D0-7363-4147-9166-0C736DB03CE3}" dt="2024-02-22T15:02:55.443" v="112" actId="47"/>
        <pc:sldMkLst>
          <pc:docMk/>
          <pc:sldMk cId="0" sldId="265"/>
        </pc:sldMkLst>
      </pc:sldChg>
      <pc:sldChg chg="del">
        <pc:chgData name="Péter Eperjesi" userId="f2d8a8294f50a283" providerId="LiveId" clId="{5AE8E4D0-7363-4147-9166-0C736DB03CE3}" dt="2024-02-22T15:02:55.134" v="111" actId="47"/>
        <pc:sldMkLst>
          <pc:docMk/>
          <pc:sldMk cId="0" sldId="266"/>
        </pc:sldMkLst>
      </pc:sldChg>
      <pc:sldChg chg="del">
        <pc:chgData name="Péter Eperjesi" userId="f2d8a8294f50a283" providerId="LiveId" clId="{5AE8E4D0-7363-4147-9166-0C736DB03CE3}" dt="2024-02-22T15:02:54.817" v="110" actId="47"/>
        <pc:sldMkLst>
          <pc:docMk/>
          <pc:sldMk cId="0" sldId="267"/>
        </pc:sldMkLst>
      </pc:sldChg>
      <pc:sldChg chg="del">
        <pc:chgData name="Péter Eperjesi" userId="f2d8a8294f50a283" providerId="LiveId" clId="{5AE8E4D0-7363-4147-9166-0C736DB03CE3}" dt="2024-02-22T15:02:54.539" v="109" actId="47"/>
        <pc:sldMkLst>
          <pc:docMk/>
          <pc:sldMk cId="0" sldId="268"/>
        </pc:sldMkLst>
      </pc:sldChg>
      <pc:sldChg chg="del">
        <pc:chgData name="Péter Eperjesi" userId="f2d8a8294f50a283" providerId="LiveId" clId="{5AE8E4D0-7363-4147-9166-0C736DB03CE3}" dt="2024-02-22T15:02:54.212" v="108" actId="47"/>
        <pc:sldMkLst>
          <pc:docMk/>
          <pc:sldMk cId="0" sldId="269"/>
        </pc:sldMkLst>
      </pc:sldChg>
      <pc:sldChg chg="del">
        <pc:chgData name="Péter Eperjesi" userId="f2d8a8294f50a283" providerId="LiveId" clId="{5AE8E4D0-7363-4147-9166-0C736DB03CE3}" dt="2024-02-22T15:02:53.665" v="107" actId="47"/>
        <pc:sldMkLst>
          <pc:docMk/>
          <pc:sldMk cId="0" sldId="270"/>
        </pc:sldMkLst>
      </pc:sldChg>
      <pc:sldChg chg="del">
        <pc:chgData name="Péter Eperjesi" userId="f2d8a8294f50a283" providerId="LiveId" clId="{5AE8E4D0-7363-4147-9166-0C736DB03CE3}" dt="2024-02-22T15:02:53.499" v="106" actId="47"/>
        <pc:sldMkLst>
          <pc:docMk/>
          <pc:sldMk cId="0" sldId="271"/>
        </pc:sldMkLst>
      </pc:sldChg>
      <pc:sldChg chg="del">
        <pc:chgData name="Péter Eperjesi" userId="f2d8a8294f50a283" providerId="LiveId" clId="{5AE8E4D0-7363-4147-9166-0C736DB03CE3}" dt="2024-02-22T15:02:53.309" v="105" actId="47"/>
        <pc:sldMkLst>
          <pc:docMk/>
          <pc:sldMk cId="0" sldId="272"/>
        </pc:sldMkLst>
      </pc:sldChg>
      <pc:sldChg chg="del">
        <pc:chgData name="Péter Eperjesi" userId="f2d8a8294f50a283" providerId="LiveId" clId="{5AE8E4D0-7363-4147-9166-0C736DB03CE3}" dt="2024-02-22T15:02:29.816" v="96" actId="47"/>
        <pc:sldMkLst>
          <pc:docMk/>
          <pc:sldMk cId="0" sldId="273"/>
        </pc:sldMkLst>
      </pc:sldChg>
      <pc:sldChg chg="del">
        <pc:chgData name="Péter Eperjesi" userId="f2d8a8294f50a283" providerId="LiveId" clId="{5AE8E4D0-7363-4147-9166-0C736DB03CE3}" dt="2024-02-22T15:02:53.117" v="104" actId="47"/>
        <pc:sldMkLst>
          <pc:docMk/>
          <pc:sldMk cId="0" sldId="274"/>
        </pc:sldMkLst>
      </pc:sldChg>
      <pc:sldChg chg="modSp del mod">
        <pc:chgData name="Péter Eperjesi" userId="f2d8a8294f50a283" providerId="LiveId" clId="{5AE8E4D0-7363-4147-9166-0C736DB03CE3}" dt="2024-02-22T15:02:52.976" v="103" actId="47"/>
        <pc:sldMkLst>
          <pc:docMk/>
          <pc:sldMk cId="0" sldId="275"/>
        </pc:sldMkLst>
        <pc:spChg chg="mod">
          <ac:chgData name="Péter Eperjesi" userId="f2d8a8294f50a283" providerId="LiveId" clId="{5AE8E4D0-7363-4147-9166-0C736DB03CE3}" dt="2024-02-22T15:02:24.428" v="95" actId="1076"/>
          <ac:spMkLst>
            <pc:docMk/>
            <pc:sldMk cId="0" sldId="275"/>
            <ac:spMk id="6941" creationId="{00000000-0000-0000-0000-000000000000}"/>
          </ac:spMkLst>
        </pc:spChg>
      </pc:sldChg>
      <pc:sldChg chg="del">
        <pc:chgData name="Péter Eperjesi" userId="f2d8a8294f50a283" providerId="LiveId" clId="{5AE8E4D0-7363-4147-9166-0C736DB03CE3}" dt="2024-02-22T15:02:16.054" v="93" actId="47"/>
        <pc:sldMkLst>
          <pc:docMk/>
          <pc:sldMk cId="0" sldId="276"/>
        </pc:sldMkLst>
      </pc:sldChg>
      <pc:sldChg chg="del">
        <pc:chgData name="Péter Eperjesi" userId="f2d8a8294f50a283" providerId="LiveId" clId="{5AE8E4D0-7363-4147-9166-0C736DB03CE3}" dt="2024-02-22T15:02:11.807" v="92" actId="47"/>
        <pc:sldMkLst>
          <pc:docMk/>
          <pc:sldMk cId="0" sldId="277"/>
        </pc:sldMkLst>
      </pc:sldChg>
      <pc:sldChg chg="addSp delSp modSp del mod">
        <pc:chgData name="Péter Eperjesi" userId="f2d8a8294f50a283" providerId="LiveId" clId="{5AE8E4D0-7363-4147-9166-0C736DB03CE3}" dt="2024-02-22T15:02:52.778" v="102" actId="47"/>
        <pc:sldMkLst>
          <pc:docMk/>
          <pc:sldMk cId="0" sldId="278"/>
        </pc:sldMkLst>
        <pc:spChg chg="add del mod">
          <ac:chgData name="Péter Eperjesi" userId="f2d8a8294f50a283" providerId="LiveId" clId="{5AE8E4D0-7363-4147-9166-0C736DB03CE3}" dt="2024-02-22T15:01:29.157" v="89" actId="21"/>
          <ac:spMkLst>
            <pc:docMk/>
            <pc:sldMk cId="0" sldId="278"/>
            <ac:spMk id="3" creationId="{72275539-4AC9-1DF5-2E76-5B55C7C42E0E}"/>
          </ac:spMkLst>
        </pc:spChg>
        <pc:spChg chg="mod">
          <ac:chgData name="Péter Eperjesi" userId="f2d8a8294f50a283" providerId="LiveId" clId="{5AE8E4D0-7363-4147-9166-0C736DB03CE3}" dt="2024-02-22T15:01:51.454" v="91" actId="1076"/>
          <ac:spMkLst>
            <pc:docMk/>
            <pc:sldMk cId="0" sldId="278"/>
            <ac:spMk id="7141" creationId="{00000000-0000-0000-0000-000000000000}"/>
          </ac:spMkLst>
        </pc:spChg>
        <pc:spChg chg="del">
          <ac:chgData name="Péter Eperjesi" userId="f2d8a8294f50a283" providerId="LiveId" clId="{5AE8E4D0-7363-4147-9166-0C736DB03CE3}" dt="2024-02-22T15:00:40.435" v="83" actId="478"/>
          <ac:spMkLst>
            <pc:docMk/>
            <pc:sldMk cId="0" sldId="278"/>
            <ac:spMk id="7142" creationId="{00000000-0000-0000-0000-000000000000}"/>
          </ac:spMkLst>
        </pc:spChg>
        <pc:spChg chg="del mod">
          <ac:chgData name="Péter Eperjesi" userId="f2d8a8294f50a283" providerId="LiveId" clId="{5AE8E4D0-7363-4147-9166-0C736DB03CE3}" dt="2024-02-22T15:01:19.076" v="88" actId="21"/>
          <ac:spMkLst>
            <pc:docMk/>
            <pc:sldMk cId="0" sldId="278"/>
            <ac:spMk id="7143" creationId="{00000000-0000-0000-0000-000000000000}"/>
          </ac:spMkLst>
        </pc:spChg>
        <pc:grpChg chg="del">
          <ac:chgData name="Péter Eperjesi" userId="f2d8a8294f50a283" providerId="LiveId" clId="{5AE8E4D0-7363-4147-9166-0C736DB03CE3}" dt="2024-02-22T15:00:58.857" v="86" actId="21"/>
          <ac:grpSpMkLst>
            <pc:docMk/>
            <pc:sldMk cId="0" sldId="278"/>
            <ac:grpSpMk id="7144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5.952" v="84" actId="21"/>
          <ac:grpSpMkLst>
            <pc:docMk/>
            <pc:sldMk cId="0" sldId="278"/>
            <ac:grpSpMk id="7166" creationId="{00000000-0000-0000-0000-000000000000}"/>
          </ac:grpSpMkLst>
        </pc:grpChg>
        <pc:grpChg chg="del">
          <ac:chgData name="Péter Eperjesi" userId="f2d8a8294f50a283" providerId="LiveId" clId="{5AE8E4D0-7363-4147-9166-0C736DB03CE3}" dt="2024-02-22T15:00:57.445" v="85" actId="21"/>
          <ac:grpSpMkLst>
            <pc:docMk/>
            <pc:sldMk cId="0" sldId="278"/>
            <ac:grpSpMk id="7172" creationId="{00000000-0000-0000-0000-000000000000}"/>
          </ac:grpSpMkLst>
        </pc:grpChg>
      </pc:sldChg>
      <pc:sldChg chg="modSp add del mod">
        <pc:chgData name="Péter Eperjesi" userId="f2d8a8294f50a283" providerId="LiveId" clId="{5AE8E4D0-7363-4147-9166-0C736DB03CE3}" dt="2024-02-22T15:13:33.972" v="596" actId="20577"/>
        <pc:sldMkLst>
          <pc:docMk/>
          <pc:sldMk cId="2040849273" sldId="279"/>
        </pc:sldMkLst>
        <pc:spChg chg="mod">
          <ac:chgData name="Péter Eperjesi" userId="f2d8a8294f50a283" providerId="LiveId" clId="{5AE8E4D0-7363-4147-9166-0C736DB03CE3}" dt="2024-02-22T15:07:54.871" v="149" actId="14100"/>
          <ac:spMkLst>
            <pc:docMk/>
            <pc:sldMk cId="2040849273" sldId="279"/>
            <ac:spMk id="5493" creationId="{7C2F252E-2085-8728-CFBD-28B705892701}"/>
          </ac:spMkLst>
        </pc:spChg>
        <pc:spChg chg="mod">
          <ac:chgData name="Péter Eperjesi" userId="f2d8a8294f50a283" providerId="LiveId" clId="{5AE8E4D0-7363-4147-9166-0C736DB03CE3}" dt="2024-02-22T15:13:33.972" v="596" actId="20577"/>
          <ac:spMkLst>
            <pc:docMk/>
            <pc:sldMk cId="2040849273" sldId="279"/>
            <ac:spMk id="5494" creationId="{A94B9CB5-1747-DD0C-BBCE-89B3125D7BA7}"/>
          </ac:spMkLst>
        </pc:spChg>
      </pc:sldChg>
      <pc:sldChg chg="modSp add mod ord">
        <pc:chgData name="Péter Eperjesi" userId="f2d8a8294f50a283" providerId="LiveId" clId="{5AE8E4D0-7363-4147-9166-0C736DB03CE3}" dt="2024-02-22T15:20:12.667" v="870"/>
        <pc:sldMkLst>
          <pc:docMk/>
          <pc:sldMk cId="117460352" sldId="280"/>
        </pc:sldMkLst>
        <pc:spChg chg="mod">
          <ac:chgData name="Péter Eperjesi" userId="f2d8a8294f50a283" providerId="LiveId" clId="{5AE8E4D0-7363-4147-9166-0C736DB03CE3}" dt="2024-02-22T15:15:49.470" v="622" actId="20577"/>
          <ac:spMkLst>
            <pc:docMk/>
            <pc:sldMk cId="117460352" sldId="280"/>
            <ac:spMk id="5493" creationId="{3AFB5799-2745-A0F1-ED69-FA0FC959A25E}"/>
          </ac:spMkLst>
        </pc:spChg>
        <pc:spChg chg="mod">
          <ac:chgData name="Péter Eperjesi" userId="f2d8a8294f50a283" providerId="LiveId" clId="{5AE8E4D0-7363-4147-9166-0C736DB03CE3}" dt="2024-02-22T15:20:09.275" v="868" actId="1076"/>
          <ac:spMkLst>
            <pc:docMk/>
            <pc:sldMk cId="117460352" sldId="280"/>
            <ac:spMk id="5494" creationId="{6E0F075D-D2BC-42F6-048F-DC3070995749}"/>
          </ac:spMkLst>
        </pc:spChg>
      </pc:sldChg>
      <pc:sldChg chg="add del">
        <pc:chgData name="Péter Eperjesi" userId="f2d8a8294f50a283" providerId="LiveId" clId="{5AE8E4D0-7363-4147-9166-0C736DB03CE3}" dt="2024-02-22T15:13:52.338" v="599" actId="47"/>
        <pc:sldMkLst>
          <pc:docMk/>
          <pc:sldMk cId="1455193084" sldId="280"/>
        </pc:sldMkLst>
      </pc:sldChg>
      <pc:sldChg chg="add del">
        <pc:chgData name="Péter Eperjesi" userId="f2d8a8294f50a283" providerId="LiveId" clId="{5AE8E4D0-7363-4147-9166-0C736DB03CE3}" dt="2024-02-22T15:03:05.170" v="124" actId="47"/>
        <pc:sldMkLst>
          <pc:docMk/>
          <pc:sldMk cId="2930697154" sldId="280"/>
        </pc:sldMkLst>
      </pc:sldChg>
      <pc:sldChg chg="add del">
        <pc:chgData name="Péter Eperjesi" userId="f2d8a8294f50a283" providerId="LiveId" clId="{5AE8E4D0-7363-4147-9166-0C736DB03CE3}" dt="2024-02-22T15:13:51.687" v="598" actId="47"/>
        <pc:sldMkLst>
          <pc:docMk/>
          <pc:sldMk cId="264166958" sldId="281"/>
        </pc:sldMkLst>
      </pc:sldChg>
      <pc:sldChg chg="modSp add mod">
        <pc:chgData name="Péter Eperjesi" userId="f2d8a8294f50a283" providerId="LiveId" clId="{5AE8E4D0-7363-4147-9166-0C736DB03CE3}" dt="2024-02-22T15:26:44.777" v="1170" actId="948"/>
        <pc:sldMkLst>
          <pc:docMk/>
          <pc:sldMk cId="1200875013" sldId="281"/>
        </pc:sldMkLst>
        <pc:spChg chg="mod">
          <ac:chgData name="Péter Eperjesi" userId="f2d8a8294f50a283" providerId="LiveId" clId="{5AE8E4D0-7363-4147-9166-0C736DB03CE3}" dt="2024-02-22T15:23:26.165" v="879" actId="20577"/>
          <ac:spMkLst>
            <pc:docMk/>
            <pc:sldMk cId="1200875013" sldId="281"/>
            <ac:spMk id="5493" creationId="{B852F874-05FF-9868-5787-D2B18C364276}"/>
          </ac:spMkLst>
        </pc:spChg>
        <pc:spChg chg="mod">
          <ac:chgData name="Péter Eperjesi" userId="f2d8a8294f50a283" providerId="LiveId" clId="{5AE8E4D0-7363-4147-9166-0C736DB03CE3}" dt="2024-02-22T15:26:44.777" v="1170" actId="948"/>
          <ac:spMkLst>
            <pc:docMk/>
            <pc:sldMk cId="1200875013" sldId="281"/>
            <ac:spMk id="5494" creationId="{07F8120F-0D35-40F7-E4F1-71BC0F5F57FA}"/>
          </ac:spMkLst>
        </pc:spChg>
      </pc:sldChg>
      <pc:sldChg chg="add del">
        <pc:chgData name="Péter Eperjesi" userId="f2d8a8294f50a283" providerId="LiveId" clId="{5AE8E4D0-7363-4147-9166-0C736DB03CE3}" dt="2024-02-22T15:03:04.714" v="123" actId="47"/>
        <pc:sldMkLst>
          <pc:docMk/>
          <pc:sldMk cId="2011523417" sldId="281"/>
        </pc:sldMkLst>
      </pc:sldChg>
      <pc:sldChg chg="add del">
        <pc:chgData name="Péter Eperjesi" userId="f2d8a8294f50a283" providerId="LiveId" clId="{5AE8E4D0-7363-4147-9166-0C736DB03CE3}" dt="2024-02-22T15:13:51.301" v="597" actId="47"/>
        <pc:sldMkLst>
          <pc:docMk/>
          <pc:sldMk cId="600526118" sldId="282"/>
        </pc:sldMkLst>
      </pc:sldChg>
      <pc:sldChg chg="add del">
        <pc:chgData name="Péter Eperjesi" userId="f2d8a8294f50a283" providerId="LiveId" clId="{5AE8E4D0-7363-4147-9166-0C736DB03CE3}" dt="2024-02-22T15:03:04.252" v="122" actId="47"/>
        <pc:sldMkLst>
          <pc:docMk/>
          <pc:sldMk cId="887851244" sldId="282"/>
        </pc:sldMkLst>
      </pc:sldChg>
      <pc:sldChg chg="modSp add mod">
        <pc:chgData name="Péter Eperjesi" userId="f2d8a8294f50a283" providerId="LiveId" clId="{5AE8E4D0-7363-4147-9166-0C736DB03CE3}" dt="2024-02-29T06:44:27.199" v="1537" actId="20577"/>
        <pc:sldMkLst>
          <pc:docMk/>
          <pc:sldMk cId="3058025677" sldId="282"/>
        </pc:sldMkLst>
        <pc:spChg chg="mod">
          <ac:chgData name="Péter Eperjesi" userId="f2d8a8294f50a283" providerId="LiveId" clId="{5AE8E4D0-7363-4147-9166-0C736DB03CE3}" dt="2024-02-29T06:41:15.919" v="1189" actId="20577"/>
          <ac:spMkLst>
            <pc:docMk/>
            <pc:sldMk cId="3058025677" sldId="282"/>
            <ac:spMk id="5493" creationId="{737731C2-4E6C-2815-D10E-D872FC7DC84F}"/>
          </ac:spMkLst>
        </pc:spChg>
        <pc:spChg chg="mod">
          <ac:chgData name="Péter Eperjesi" userId="f2d8a8294f50a283" providerId="LiveId" clId="{5AE8E4D0-7363-4147-9166-0C736DB03CE3}" dt="2024-02-29T06:44:27.199" v="1537" actId="20577"/>
          <ac:spMkLst>
            <pc:docMk/>
            <pc:sldMk cId="3058025677" sldId="282"/>
            <ac:spMk id="5494" creationId="{2F7DD31A-6797-6FF5-FA79-C967072DFCE8}"/>
          </ac:spMkLst>
        </pc:spChg>
      </pc:sldChg>
      <pc:sldChg chg="modSp add mod">
        <pc:chgData name="Péter Eperjesi" userId="f2d8a8294f50a283" providerId="LiveId" clId="{5AE8E4D0-7363-4147-9166-0C736DB03CE3}" dt="2024-02-29T06:50:20.916" v="1956" actId="20577"/>
        <pc:sldMkLst>
          <pc:docMk/>
          <pc:sldMk cId="2222783898" sldId="283"/>
        </pc:sldMkLst>
        <pc:spChg chg="mod">
          <ac:chgData name="Péter Eperjesi" userId="f2d8a8294f50a283" providerId="LiveId" clId="{5AE8E4D0-7363-4147-9166-0C736DB03CE3}" dt="2024-02-29T06:44:43.604" v="1561" actId="20577"/>
          <ac:spMkLst>
            <pc:docMk/>
            <pc:sldMk cId="2222783898" sldId="283"/>
            <ac:spMk id="5493" creationId="{8D2FDEAB-D40B-1C85-7771-A63DEFB8BEB6}"/>
          </ac:spMkLst>
        </pc:spChg>
        <pc:spChg chg="mod">
          <ac:chgData name="Péter Eperjesi" userId="f2d8a8294f50a283" providerId="LiveId" clId="{5AE8E4D0-7363-4147-9166-0C736DB03CE3}" dt="2024-02-29T06:50:20.916" v="1956" actId="20577"/>
          <ac:spMkLst>
            <pc:docMk/>
            <pc:sldMk cId="2222783898" sldId="283"/>
            <ac:spMk id="5494" creationId="{28ABBBDD-0CE5-A6E4-9671-87D65EBF07B9}"/>
          </ac:spMkLst>
        </pc:spChg>
      </pc:sldChg>
      <pc:sldChg chg="add del">
        <pc:chgData name="Péter Eperjesi" userId="f2d8a8294f50a283" providerId="LiveId" clId="{5AE8E4D0-7363-4147-9166-0C736DB03CE3}" dt="2024-02-22T15:03:03.743" v="121" actId="47"/>
        <pc:sldMkLst>
          <pc:docMk/>
          <pc:sldMk cId="3811185437" sldId="283"/>
        </pc:sldMkLst>
      </pc:sldChg>
      <pc:sldChg chg="modSp add del mod">
        <pc:chgData name="Péter Eperjesi" userId="f2d8a8294f50a283" providerId="LiveId" clId="{5AE8E4D0-7363-4147-9166-0C736DB03CE3}" dt="2024-02-29T06:52:57.184" v="2233" actId="5793"/>
        <pc:sldMkLst>
          <pc:docMk/>
          <pc:sldMk cId="2382083756" sldId="284"/>
        </pc:sldMkLst>
        <pc:spChg chg="mod">
          <ac:chgData name="Péter Eperjesi" userId="f2d8a8294f50a283" providerId="LiveId" clId="{5AE8E4D0-7363-4147-9166-0C736DB03CE3}" dt="2024-02-29T06:51:11.399" v="1970" actId="20577"/>
          <ac:spMkLst>
            <pc:docMk/>
            <pc:sldMk cId="2382083756" sldId="284"/>
            <ac:spMk id="5493" creationId="{334A3204-A8C3-E3D3-5246-61E46CEFF954}"/>
          </ac:spMkLst>
        </pc:spChg>
        <pc:spChg chg="mod">
          <ac:chgData name="Péter Eperjesi" userId="f2d8a8294f50a283" providerId="LiveId" clId="{5AE8E4D0-7363-4147-9166-0C736DB03CE3}" dt="2024-02-29T06:52:57.184" v="2233" actId="5793"/>
          <ac:spMkLst>
            <pc:docMk/>
            <pc:sldMk cId="2382083756" sldId="284"/>
            <ac:spMk id="5494" creationId="{11732B9F-BB7D-31B8-A9DA-BA0B966A76D9}"/>
          </ac:spMkLst>
        </pc:spChg>
      </pc:sldChg>
      <pc:sldChg chg="addSp delSp modSp add del mod">
        <pc:chgData name="Péter Eperjesi" userId="f2d8a8294f50a283" providerId="LiveId" clId="{5AE8E4D0-7363-4147-9166-0C736DB03CE3}" dt="2024-02-29T06:57:39.826" v="2288" actId="1076"/>
        <pc:sldMkLst>
          <pc:docMk/>
          <pc:sldMk cId="630405842" sldId="285"/>
        </pc:sldMkLst>
        <pc:spChg chg="mod">
          <ac:chgData name="Péter Eperjesi" userId="f2d8a8294f50a283" providerId="LiveId" clId="{5AE8E4D0-7363-4147-9166-0C736DB03CE3}" dt="2024-02-29T06:54:00.207" v="2271" actId="1076"/>
          <ac:spMkLst>
            <pc:docMk/>
            <pc:sldMk cId="630405842" sldId="285"/>
            <ac:spMk id="5493" creationId="{8FF3FBF7-8688-054E-64C1-1310A05F2230}"/>
          </ac:spMkLst>
        </pc:spChg>
        <pc:spChg chg="del mod">
          <ac:chgData name="Péter Eperjesi" userId="f2d8a8294f50a283" providerId="LiveId" clId="{5AE8E4D0-7363-4147-9166-0C736DB03CE3}" dt="2024-02-29T06:53:15.127" v="2237" actId="21"/>
          <ac:spMkLst>
            <pc:docMk/>
            <pc:sldMk cId="630405842" sldId="285"/>
            <ac:spMk id="5494" creationId="{7FFB72B7-3A08-09FB-8EB2-A3138B9538D5}"/>
          </ac:spMkLst>
        </pc:spChg>
        <pc:picChg chg="add mod">
          <ac:chgData name="Péter Eperjesi" userId="f2d8a8294f50a283" providerId="LiveId" clId="{5AE8E4D0-7363-4147-9166-0C736DB03CE3}" dt="2024-02-29T06:55:15.323" v="2274" actId="931"/>
          <ac:picMkLst>
            <pc:docMk/>
            <pc:sldMk cId="630405842" sldId="285"/>
            <ac:picMk id="3" creationId="{631503FF-8ACE-EA80-061A-E14A803DDDE7}"/>
          </ac:picMkLst>
        </pc:picChg>
        <pc:picChg chg="add mod">
          <ac:chgData name="Péter Eperjesi" userId="f2d8a8294f50a283" providerId="LiveId" clId="{5AE8E4D0-7363-4147-9166-0C736DB03CE3}" dt="2024-02-29T06:56:47.957" v="2283" actId="1076"/>
          <ac:picMkLst>
            <pc:docMk/>
            <pc:sldMk cId="630405842" sldId="285"/>
            <ac:picMk id="5" creationId="{8E89264D-92EB-1605-A504-6DDA4180E7FA}"/>
          </ac:picMkLst>
        </pc:picChg>
        <pc:picChg chg="add mod">
          <ac:chgData name="Péter Eperjesi" userId="f2d8a8294f50a283" providerId="LiveId" clId="{5AE8E4D0-7363-4147-9166-0C736DB03CE3}" dt="2024-02-29T06:57:39.826" v="2288" actId="1076"/>
          <ac:picMkLst>
            <pc:docMk/>
            <pc:sldMk cId="630405842" sldId="285"/>
            <ac:picMk id="7" creationId="{37448CD9-790C-2010-AE2D-5005421A8A53}"/>
          </ac:picMkLst>
        </pc:picChg>
        <pc:picChg chg="add">
          <ac:chgData name="Péter Eperjesi" userId="f2d8a8294f50a283" providerId="LiveId" clId="{5AE8E4D0-7363-4147-9166-0C736DB03CE3}" dt="2024-02-29T06:54:31.360" v="2272"/>
          <ac:picMkLst>
            <pc:docMk/>
            <pc:sldMk cId="630405842" sldId="285"/>
            <ac:picMk id="1026" creationId="{A76CAFCB-B47C-0F1B-62E1-7CCED5153A88}"/>
          </ac:picMkLst>
        </pc:picChg>
        <pc:picChg chg="add">
          <ac:chgData name="Péter Eperjesi" userId="f2d8a8294f50a283" providerId="LiveId" clId="{5AE8E4D0-7363-4147-9166-0C736DB03CE3}" dt="2024-02-29T06:54:51.819" v="2273"/>
          <ac:picMkLst>
            <pc:docMk/>
            <pc:sldMk cId="630405842" sldId="285"/>
            <ac:picMk id="1028" creationId="{2C255E34-AAE4-4F58-BA4E-A108479FA404}"/>
          </ac:picMkLst>
        </pc:picChg>
      </pc:sldChg>
      <pc:sldChg chg="del">
        <pc:chgData name="Péter Eperjesi" userId="f2d8a8294f50a283" providerId="LiveId" clId="{5AE8E4D0-7363-4147-9166-0C736DB03CE3}" dt="2024-02-22T14:59:20.097" v="47" actId="47"/>
        <pc:sldMkLst>
          <pc:docMk/>
          <pc:sldMk cId="3667235006" sldId="286"/>
        </pc:sldMkLst>
      </pc:sldChg>
      <pc:sldChg chg="del">
        <pc:chgData name="Péter Eperjesi" userId="f2d8a8294f50a283" providerId="LiveId" clId="{5AE8E4D0-7363-4147-9166-0C736DB03CE3}" dt="2024-02-22T14:59:19.721" v="46" actId="47"/>
        <pc:sldMkLst>
          <pc:docMk/>
          <pc:sldMk cId="2476574897" sldId="287"/>
        </pc:sldMkLst>
      </pc:sldChg>
      <pc:sldChg chg="del">
        <pc:chgData name="Péter Eperjesi" userId="f2d8a8294f50a283" providerId="LiveId" clId="{5AE8E4D0-7363-4147-9166-0C736DB03CE3}" dt="2024-02-22T14:59:19.606" v="45" actId="47"/>
        <pc:sldMkLst>
          <pc:docMk/>
          <pc:sldMk cId="0" sldId="288"/>
        </pc:sldMkLst>
      </pc:sldChg>
      <pc:sldChg chg="del">
        <pc:chgData name="Péter Eperjesi" userId="f2d8a8294f50a283" providerId="LiveId" clId="{5AE8E4D0-7363-4147-9166-0C736DB03CE3}" dt="2024-02-22T14:59:19.341" v="44" actId="47"/>
        <pc:sldMkLst>
          <pc:docMk/>
          <pc:sldMk cId="0" sldId="289"/>
        </pc:sldMkLst>
      </pc:sldChg>
      <pc:sldChg chg="del">
        <pc:chgData name="Péter Eperjesi" userId="f2d8a8294f50a283" providerId="LiveId" clId="{5AE8E4D0-7363-4147-9166-0C736DB03CE3}" dt="2024-02-22T14:59:19.143" v="43" actId="47"/>
        <pc:sldMkLst>
          <pc:docMk/>
          <pc:sldMk cId="0" sldId="290"/>
        </pc:sldMkLst>
      </pc:sldChg>
      <pc:sldChg chg="del">
        <pc:chgData name="Péter Eperjesi" userId="f2d8a8294f50a283" providerId="LiveId" clId="{5AE8E4D0-7363-4147-9166-0C736DB03CE3}" dt="2024-02-22T14:59:19.011" v="42" actId="47"/>
        <pc:sldMkLst>
          <pc:docMk/>
          <pc:sldMk cId="0" sldId="291"/>
        </pc:sldMkLst>
      </pc:sldChg>
      <pc:sldChg chg="del">
        <pc:chgData name="Péter Eperjesi" userId="f2d8a8294f50a283" providerId="LiveId" clId="{5AE8E4D0-7363-4147-9166-0C736DB03CE3}" dt="2024-02-22T14:59:18.598" v="41" actId="47"/>
        <pc:sldMkLst>
          <pc:docMk/>
          <pc:sldMk cId="0" sldId="292"/>
        </pc:sldMkLst>
      </pc:sldChg>
      <pc:sldChg chg="del">
        <pc:chgData name="Péter Eperjesi" userId="f2d8a8294f50a283" providerId="LiveId" clId="{5AE8E4D0-7363-4147-9166-0C736DB03CE3}" dt="2024-02-22T14:59:18.111" v="40" actId="47"/>
        <pc:sldMkLst>
          <pc:docMk/>
          <pc:sldMk cId="0" sldId="293"/>
        </pc:sldMkLst>
      </pc:sldChg>
      <pc:sldChg chg="del">
        <pc:chgData name="Péter Eperjesi" userId="f2d8a8294f50a283" providerId="LiveId" clId="{5AE8E4D0-7363-4147-9166-0C736DB03CE3}" dt="2024-02-22T14:59:17.510" v="39" actId="47"/>
        <pc:sldMkLst>
          <pc:docMk/>
          <pc:sldMk cId="0" sldId="294"/>
        </pc:sldMkLst>
      </pc:sldChg>
      <pc:sldChg chg="del">
        <pc:chgData name="Péter Eperjesi" userId="f2d8a8294f50a283" providerId="LiveId" clId="{5AE8E4D0-7363-4147-9166-0C736DB03CE3}" dt="2024-02-22T14:59:16.812" v="38" actId="47"/>
        <pc:sldMkLst>
          <pc:docMk/>
          <pc:sldMk cId="0" sldId="295"/>
        </pc:sldMkLst>
      </pc:sldChg>
      <pc:sldChg chg="del">
        <pc:chgData name="Péter Eperjesi" userId="f2d8a8294f50a283" providerId="LiveId" clId="{5AE8E4D0-7363-4147-9166-0C736DB03CE3}" dt="2024-02-22T14:59:14.422" v="37" actId="2696"/>
        <pc:sldMkLst>
          <pc:docMk/>
          <pc:sldMk cId="0" sldId="296"/>
        </pc:sldMkLst>
      </pc:sldChg>
      <pc:sldChg chg="del">
        <pc:chgData name="Péter Eperjesi" userId="f2d8a8294f50a283" providerId="LiveId" clId="{5AE8E4D0-7363-4147-9166-0C736DB03CE3}" dt="2024-02-22T14:59:10.723" v="36" actId="2696"/>
        <pc:sldMkLst>
          <pc:docMk/>
          <pc:sldMk cId="0" sldId="297"/>
        </pc:sldMkLst>
      </pc:sldChg>
      <pc:sldMasterChg chg="delSldLayout">
        <pc:chgData name="Péter Eperjesi" userId="f2d8a8294f50a283" providerId="LiveId" clId="{5AE8E4D0-7363-4147-9166-0C736DB03CE3}" dt="2024-02-22T15:03:02.237" v="120" actId="47"/>
        <pc:sldMasterMkLst>
          <pc:docMk/>
          <pc:sldMasterMk cId="0" sldId="2147483674"/>
        </pc:sldMasterMkLst>
        <pc:sldLayoutChg chg="del">
          <pc:chgData name="Péter Eperjesi" userId="f2d8a8294f50a283" providerId="LiveId" clId="{5AE8E4D0-7363-4147-9166-0C736DB03CE3}" dt="2024-02-22T15:02:59.709" v="118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Péter Eperjesi" userId="f2d8a8294f50a283" providerId="LiveId" clId="{5AE8E4D0-7363-4147-9166-0C736DB03CE3}" dt="2024-02-22T15:03:02.237" v="120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Péter Eperjesi" userId="f2d8a8294f50a283" providerId="LiveId" clId="{5AE8E4D0-7363-4147-9166-0C736DB03CE3}" dt="2024-02-22T15:02:55.762" v="11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éter Eperjesi" userId="f2d8a8294f50a283" providerId="LiveId" clId="{5AE8E4D0-7363-4147-9166-0C736DB03CE3}" dt="2024-02-22T15:02:58.466" v="117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éter Eperjesi" userId="f2d8a8294f50a283" providerId="LiveId" clId="{5AE8E4D0-7363-4147-9166-0C736DB03CE3}" dt="2024-02-22T15:02:53.117" v="104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éter Eperjesi" userId="f2d8a8294f50a283" providerId="LiveId" clId="{5AE8E4D0-7363-4147-9166-0C736DB03CE3}" dt="2024-02-22T15:02:29.816" v="96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éter Eperjesi" userId="f2d8a8294f50a283" providerId="LiveId" clId="{5AE8E4D0-7363-4147-9166-0C736DB03CE3}" dt="2024-02-22T15:02:53.665" v="107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éter Eperjesi" userId="f2d8a8294f50a283" providerId="LiveId" clId="{5AE8E4D0-7363-4147-9166-0C736DB03CE3}" dt="2024-02-22T15:03:01.860" v="119" actId="47"/>
          <pc:sldLayoutMkLst>
            <pc:docMk/>
            <pc:sldMasterMk cId="0" sldId="2147483674"/>
            <pc:sldLayoutMk cId="0" sldId="2147483659"/>
          </pc:sldLayoutMkLst>
        </pc:sldLayoutChg>
        <pc:sldLayoutChg chg="del">
          <pc:chgData name="Péter Eperjesi" userId="f2d8a8294f50a283" providerId="LiveId" clId="{5AE8E4D0-7363-4147-9166-0C736DB03CE3}" dt="2024-02-22T15:02:57.045" v="116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éter Eperjesi" userId="f2d8a8294f50a283" providerId="LiveId" clId="{5AE8E4D0-7363-4147-9166-0C736DB03CE3}" dt="2024-02-22T15:02:56.631" v="11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éter Eperjesi" userId="f2d8a8294f50a283" providerId="LiveId" clId="{5AE8E4D0-7363-4147-9166-0C736DB03CE3}" dt="2024-02-22T15:02:56.076" v="114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Péter Eperjesi" userId="f2d8a8294f50a283" providerId="LiveId" clId="{5AE8E4D0-7363-4147-9166-0C736DB03CE3}" dt="2024-02-22T15:02:55.443" v="11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éter Eperjesi" userId="f2d8a8294f50a283" providerId="LiveId" clId="{5AE8E4D0-7363-4147-9166-0C736DB03CE3}" dt="2024-02-22T15:02:54.817" v="110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éter Eperjesi" userId="f2d8a8294f50a283" providerId="LiveId" clId="{5AE8E4D0-7363-4147-9166-0C736DB03CE3}" dt="2024-02-22T15:02:54.539" v="10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éter Eperjesi" userId="f2d8a8294f50a283" providerId="LiveId" clId="{5AE8E4D0-7363-4147-9166-0C736DB03CE3}" dt="2024-02-22T15:02:53.499" v="106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éter Eperjesi" userId="f2d8a8294f50a283" providerId="LiveId" clId="{5AE8E4D0-7363-4147-9166-0C736DB03CE3}" dt="2024-02-22T15:02:16.054" v="93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éter Eperjesi" userId="f2d8a8294f50a283" providerId="LiveId" clId="{5AE8E4D0-7363-4147-9166-0C736DB03CE3}" dt="2024-02-22T15:02:52.976" v="10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Péter Eperjesi" userId="f2d8a8294f50a283" providerId="LiveId" clId="{5AE8E4D0-7363-4147-9166-0C736DB03CE3}" dt="2024-02-22T15:02:52.778" v="102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Péter Eperjesi" userId="f2d8a8294f50a283" providerId="LiveId" clId="{5AE8E4D0-7363-4147-9166-0C736DB03CE3}" dt="2024-02-22T14:59:26.466" v="53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Péter Eperjesi" userId="f2d8a8294f50a283" providerId="LiveId" clId="{5AE8E4D0-7363-4147-9166-0C736DB03CE3}" dt="2024-02-22T14:59:24.136" v="52" actId="47"/>
        <pc:sldMasterMkLst>
          <pc:docMk/>
          <pc:sldMasterMk cId="0" sldId="2147483675"/>
        </pc:sldMasterMkLst>
        <pc:sldLayoutChg chg="del">
          <pc:chgData name="Péter Eperjesi" userId="f2d8a8294f50a283" providerId="LiveId" clId="{5AE8E4D0-7363-4147-9166-0C736DB03CE3}" dt="2024-02-22T14:59:24.136" v="52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45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9E236B46-056F-B060-CAD0-0ADE4279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F484FD5-B10F-89A6-C3E1-1E5E8DEF8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2BE182C-2EC4-2C70-CA22-DAB1F9938C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90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D10A5431-BC9F-4B73-5817-2AD03B4C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7493107-34C4-667D-4CFB-533E1B89D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18B59EC6-2565-6CE2-0CEF-D0641594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21D78890-6206-19A6-B4E2-2CDBCA14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D89E8975-7217-4AD2-96F9-35FD21065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709DF773-1892-4A98-5A3E-289460FFF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7E414DC-F03A-5EF1-302C-8998A928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EEB8CB02-80B6-2709-730D-7A9B443C6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4CDF5108-361B-7192-5E1C-86C133EE1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6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4D0DF8BE-A29D-A02D-0D58-AB521F9C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1A8BC718-140F-45B8-1377-DC36EE23F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E22C11A9-6501-819F-F69A-973C47A2E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07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164FD6AE-FE8F-3C2A-FC3E-773E908A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83A93588-31BF-E6EC-BC2C-CD966E802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82417811-C38E-9B77-B3EC-FEC3056BA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4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5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0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5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>
          <a:extLst>
            <a:ext uri="{FF2B5EF4-FFF2-40B4-BE49-F238E27FC236}">
              <a16:creationId xmlns:a16="http://schemas.microsoft.com/office/drawing/2014/main" id="{BB8F9647-1C8D-7637-4501-0544E0B9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p:notes">
            <a:extLst>
              <a:ext uri="{FF2B5EF4-FFF2-40B4-BE49-F238E27FC236}">
                <a16:creationId xmlns:a16="http://schemas.microsoft.com/office/drawing/2014/main" id="{73C165EB-0EEF-2F59-A064-E7C889B1B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p:notes">
            <a:extLst>
              <a:ext uri="{FF2B5EF4-FFF2-40B4-BE49-F238E27FC236}">
                <a16:creationId xmlns:a16="http://schemas.microsoft.com/office/drawing/2014/main" id="{FFF9370C-CCF4-126F-2328-85E07B235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9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9700" y="2044500"/>
            <a:ext cx="5964600" cy="18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3050" y="375737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"/>
          <p:cNvSpPr txBox="1">
            <a:spLocks noGrp="1"/>
          </p:cNvSpPr>
          <p:nvPr>
            <p:ph type="subTitle" idx="1"/>
          </p:nvPr>
        </p:nvSpPr>
        <p:spPr>
          <a:xfrm>
            <a:off x="15240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5"/>
          <p:cNvSpPr txBox="1">
            <a:spLocks noGrp="1"/>
          </p:cNvSpPr>
          <p:nvPr>
            <p:ph type="subTitle" idx="2"/>
          </p:nvPr>
        </p:nvSpPr>
        <p:spPr>
          <a:xfrm>
            <a:off x="15240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5"/>
          <p:cNvSpPr txBox="1">
            <a:spLocks noGrp="1"/>
          </p:cNvSpPr>
          <p:nvPr>
            <p:ph type="subTitle" idx="3"/>
          </p:nvPr>
        </p:nvSpPr>
        <p:spPr>
          <a:xfrm>
            <a:off x="4876800" y="3286279"/>
            <a:ext cx="2743200" cy="27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Black"/>
              <a:buNone/>
              <a:defRPr sz="16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"/>
          <p:cNvSpPr txBox="1">
            <a:spLocks noGrp="1"/>
          </p:cNvSpPr>
          <p:nvPr>
            <p:ph type="subTitle" idx="4"/>
          </p:nvPr>
        </p:nvSpPr>
        <p:spPr>
          <a:xfrm>
            <a:off x="4876800" y="3642360"/>
            <a:ext cx="2743200" cy="8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8"/>
          <p:cNvGrpSpPr/>
          <p:nvPr/>
        </p:nvGrpSpPr>
        <p:grpSpPr>
          <a:xfrm flipH="1">
            <a:off x="3794690" y="3966899"/>
            <a:ext cx="882039" cy="932704"/>
            <a:chOff x="7230575" y="3501811"/>
            <a:chExt cx="1540410" cy="1636035"/>
          </a:xfrm>
        </p:grpSpPr>
        <p:grpSp>
          <p:nvGrpSpPr>
            <p:cNvPr id="746" name="Google Shape;746;p8"/>
            <p:cNvGrpSpPr/>
            <p:nvPr/>
          </p:nvGrpSpPr>
          <p:grpSpPr>
            <a:xfrm>
              <a:off x="7655512" y="4362305"/>
              <a:ext cx="775528" cy="775540"/>
              <a:chOff x="7655512" y="4362305"/>
              <a:chExt cx="775528" cy="775540"/>
            </a:xfrm>
          </p:grpSpPr>
          <p:sp>
            <p:nvSpPr>
              <p:cNvPr id="747" name="Google Shape;747;p8"/>
              <p:cNvSpPr/>
              <p:nvPr/>
            </p:nvSpPr>
            <p:spPr>
              <a:xfrm flipH="1">
                <a:off x="7825485" y="5042204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 flipH="1">
                <a:off x="7921094" y="5042204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 flipH="1">
                <a:off x="7995449" y="5042204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 flipH="1">
                <a:off x="8080438" y="5042204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 flipH="1">
                <a:off x="7825485" y="495721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 flipH="1">
                <a:off x="7921094" y="495721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 flipH="1">
                <a:off x="7995449" y="495721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 flipH="1">
                <a:off x="8080438" y="495721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 flipH="1">
                <a:off x="7825485" y="4872228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 flipH="1">
                <a:off x="7921094" y="4872228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 flipH="1">
                <a:off x="7995449" y="4872228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 flipH="1">
                <a:off x="8080438" y="4872228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 flipH="1">
                <a:off x="7825485" y="4787235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 flipH="1">
                <a:off x="7921094" y="4787235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 flipH="1">
                <a:off x="7995449" y="478723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 flipH="1">
                <a:off x="8080438" y="4787235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 flipH="1">
                <a:off x="7825485" y="4702251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 flipH="1">
                <a:off x="7921094" y="4702251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 flipH="1">
                <a:off x="7995449" y="4702251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 flipH="1">
                <a:off x="8080438" y="4702251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8"/>
              <p:cNvSpPr/>
              <p:nvPr/>
            </p:nvSpPr>
            <p:spPr>
              <a:xfrm flipH="1">
                <a:off x="7655512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>
                <a:off x="7740496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 flipH="1">
                <a:off x="7825485" y="4617267"/>
                <a:ext cx="95633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 flipH="1">
                <a:off x="7921094" y="4617267"/>
                <a:ext cx="7438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8"/>
              <p:cNvSpPr/>
              <p:nvPr/>
            </p:nvSpPr>
            <p:spPr>
              <a:xfrm flipH="1">
                <a:off x="7995449" y="4617267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8"/>
              <p:cNvSpPr/>
              <p:nvPr/>
            </p:nvSpPr>
            <p:spPr>
              <a:xfrm flipH="1">
                <a:off x="8080438" y="4617267"/>
                <a:ext cx="95649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 flipH="1">
                <a:off x="8176054" y="4617267"/>
                <a:ext cx="7439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 flipH="1">
                <a:off x="8250417" y="4617267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 flipH="1">
                <a:off x="8335399" y="4617267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 flipH="1">
                <a:off x="7655512" y="4532274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 flipH="1">
                <a:off x="7995449" y="4532274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 flipH="1">
                <a:off x="8335399" y="4532274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 flipH="1">
                <a:off x="7655512" y="4447290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 flipH="1">
                <a:off x="7995449" y="4447290"/>
                <a:ext cx="85020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 flipH="1">
                <a:off x="8335399" y="4447290"/>
                <a:ext cx="95641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 flipH="1">
                <a:off x="7655512" y="4362305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 flipH="1">
                <a:off x="7995449" y="4362305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 flipH="1">
                <a:off x="8335399" y="4362305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5" name="Google Shape;785;p8"/>
            <p:cNvSpPr/>
            <p:nvPr/>
          </p:nvSpPr>
          <p:spPr>
            <a:xfrm flipH="1">
              <a:off x="7315559" y="3767391"/>
              <a:ext cx="85020" cy="8502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 flipH="1">
              <a:off x="7655512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 flipH="1">
              <a:off x="8080438" y="3671779"/>
              <a:ext cx="95649" cy="95641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 flipH="1">
              <a:off x="8685973" y="3597414"/>
              <a:ext cx="85012" cy="95641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 flipH="1">
              <a:off x="8685973" y="3767391"/>
              <a:ext cx="85012" cy="8502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 flipH="1">
              <a:off x="8176054" y="3501811"/>
              <a:ext cx="74390" cy="95633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 flipH="1">
              <a:off x="8250417" y="3501811"/>
              <a:ext cx="85012" cy="95633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8"/>
            <p:cNvGrpSpPr/>
            <p:nvPr/>
          </p:nvGrpSpPr>
          <p:grpSpPr>
            <a:xfrm>
              <a:off x="7230575" y="3501811"/>
              <a:ext cx="1540410" cy="860514"/>
              <a:chOff x="7230575" y="3501811"/>
              <a:chExt cx="1540410" cy="860514"/>
            </a:xfrm>
          </p:grpSpPr>
          <p:sp>
            <p:nvSpPr>
              <p:cNvPr id="793" name="Google Shape;793;p8"/>
              <p:cNvSpPr/>
              <p:nvPr/>
            </p:nvSpPr>
            <p:spPr>
              <a:xfrm flipH="1">
                <a:off x="731555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 flipH="1">
                <a:off x="7400551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 flipH="1">
                <a:off x="7485535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 flipH="1">
                <a:off x="7570520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 flipH="1">
                <a:off x="7655512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 flipH="1">
                <a:off x="7740496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 flipH="1">
                <a:off x="7825485" y="4277321"/>
                <a:ext cx="95633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 flipH="1">
                <a:off x="7921094" y="4277321"/>
                <a:ext cx="7438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 flipH="1">
                <a:off x="7995449" y="4277321"/>
                <a:ext cx="8502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 flipH="1">
                <a:off x="8080438" y="4277321"/>
                <a:ext cx="95649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 flipH="1">
                <a:off x="8176054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 flipH="1">
                <a:off x="825041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 flipH="1">
                <a:off x="833539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 flipH="1">
                <a:off x="8431015" y="4277321"/>
                <a:ext cx="74390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 flipH="1">
                <a:off x="8505377" y="4277321"/>
                <a:ext cx="85012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 flipH="1">
                <a:off x="8590359" y="4277321"/>
                <a:ext cx="95641" cy="85004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 flipH="1">
                <a:off x="731555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 flipH="1">
                <a:off x="7400551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 flipH="1">
                <a:off x="7485535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 flipH="1">
                <a:off x="7570520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 flipH="1">
                <a:off x="7655512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 flipH="1">
                <a:off x="7740496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 flipH="1">
                <a:off x="7825485" y="4181710"/>
                <a:ext cx="95633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 flipH="1">
                <a:off x="7921094" y="4181710"/>
                <a:ext cx="7438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 flipH="1">
                <a:off x="7995449" y="4181710"/>
                <a:ext cx="8502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 flipH="1">
                <a:off x="8080438" y="4181710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 flipH="1">
                <a:off x="8176054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 flipH="1">
                <a:off x="825041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 flipH="1">
                <a:off x="833539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 flipH="1">
                <a:off x="8431015" y="4181710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 flipH="1">
                <a:off x="8505377" y="4181710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 flipH="1">
                <a:off x="8590359" y="4181710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 flipH="1">
                <a:off x="731555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 flipH="1">
                <a:off x="7400551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 flipH="1">
                <a:off x="7485535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 flipH="1">
                <a:off x="7570520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 flipH="1">
                <a:off x="7655512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 flipH="1">
                <a:off x="7740496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 flipH="1">
                <a:off x="7825485" y="4107344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 flipH="1">
                <a:off x="7921094" y="4107344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 flipH="1">
                <a:off x="7995449" y="4107344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 flipH="1">
                <a:off x="8080438" y="410734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 flipH="1">
                <a:off x="8176054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 flipH="1">
                <a:off x="825041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 flipH="1">
                <a:off x="833539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 flipH="1">
                <a:off x="8431015" y="410734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 flipH="1">
                <a:off x="8505377" y="410734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 flipH="1">
                <a:off x="8590359" y="410734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 flipH="1">
                <a:off x="731555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 flipH="1">
                <a:off x="7400551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 flipH="1">
                <a:off x="7485535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 flipH="1">
                <a:off x="7570520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 flipH="1">
                <a:off x="7655512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 flipH="1">
                <a:off x="7740496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 flipH="1">
                <a:off x="7825485" y="4022352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 flipH="1">
                <a:off x="7921094" y="4022352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 flipH="1">
                <a:off x="7995449" y="4022352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 flipH="1">
                <a:off x="8080438" y="4022352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 flipH="1">
                <a:off x="8176054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 flipH="1">
                <a:off x="825041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 flipH="1">
                <a:off x="833539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 flipH="1">
                <a:off x="8431015" y="4022352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 flipH="1">
                <a:off x="8505377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 flipH="1">
                <a:off x="8590359" y="4022352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 flipH="1">
                <a:off x="731555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 flipH="1">
                <a:off x="7400551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 flipH="1">
                <a:off x="7485535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 flipH="1">
                <a:off x="7570520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 flipH="1">
                <a:off x="7655512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 flipH="1">
                <a:off x="7740496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 flipH="1">
                <a:off x="7825485" y="3926748"/>
                <a:ext cx="95633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 flipH="1">
                <a:off x="7921094" y="3926748"/>
                <a:ext cx="7438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 flipH="1">
                <a:off x="7995449" y="3926748"/>
                <a:ext cx="8502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 flipH="1">
                <a:off x="8080438" y="3926748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 flipH="1">
                <a:off x="8176054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 flipH="1">
                <a:off x="825041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 flipH="1">
                <a:off x="833539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 flipH="1">
                <a:off x="8431015" y="3926748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flipH="1">
                <a:off x="8505377" y="3926748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 flipH="1">
                <a:off x="8590359" y="3926748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flipH="1">
                <a:off x="731555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 flipH="1">
                <a:off x="7400551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 flipH="1">
                <a:off x="7485535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 flipH="1">
                <a:off x="7570520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 flipH="1">
                <a:off x="7655512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 flipH="1">
                <a:off x="7740496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 flipH="1">
                <a:off x="7825485" y="3852383"/>
                <a:ext cx="95633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 flipH="1">
                <a:off x="7921094" y="3852383"/>
                <a:ext cx="7438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 flipH="1">
                <a:off x="7995449" y="3852383"/>
                <a:ext cx="8502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 flipH="1">
                <a:off x="8080438" y="3852383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 flipH="1">
                <a:off x="8176054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 flipH="1">
                <a:off x="825041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 flipH="1">
                <a:off x="833539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 flipH="1">
                <a:off x="8431015" y="3852383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 flipH="1">
                <a:off x="8505377" y="385238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 flipH="1">
                <a:off x="8590359" y="3852383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 flipH="1">
                <a:off x="7230575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 flipH="1">
                <a:off x="7230575" y="4117963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 flipH="1">
                <a:off x="7230575" y="4022352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 flipH="1">
                <a:off x="7230575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 flipH="1">
                <a:off x="7230575" y="3863002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 flipH="1">
                <a:off x="7400551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 flipH="1">
                <a:off x="7485535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 flipH="1">
                <a:off x="7570520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 flipH="1">
                <a:off x="7740496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 flipH="1">
                <a:off x="7825485" y="3767391"/>
                <a:ext cx="95633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 flipH="1">
                <a:off x="7921094" y="3767391"/>
                <a:ext cx="7438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 flipH="1">
                <a:off x="799544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 flipH="1">
                <a:off x="8080438" y="3767391"/>
                <a:ext cx="95649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 flipH="1">
                <a:off x="8176054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 flipH="1">
                <a:off x="825041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33539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8431015" y="3767391"/>
                <a:ext cx="7439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8505377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8590359" y="3767391"/>
                <a:ext cx="95641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8176054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825041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3539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8431015" y="3671779"/>
                <a:ext cx="74390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8505377" y="3671779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8590359" y="3671779"/>
                <a:ext cx="95641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8080438" y="3597414"/>
                <a:ext cx="95649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8176054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825041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 flipH="1">
                <a:off x="833539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 flipH="1">
                <a:off x="8431015" y="3597414"/>
                <a:ext cx="74390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8505377" y="3597414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8590359" y="3597414"/>
                <a:ext cx="95641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8685973" y="3693026"/>
                <a:ext cx="85012" cy="743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8685973" y="3852383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8685973" y="3937368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8685973" y="4022352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8685973" y="4107344"/>
                <a:ext cx="85012" cy="85012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8685973" y="4192329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8080438" y="3501811"/>
                <a:ext cx="95649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833539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8431015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850537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8590359" y="3501811"/>
                <a:ext cx="95641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2" name="Google Shape;932;p8"/>
          <p:cNvGrpSpPr/>
          <p:nvPr/>
        </p:nvGrpSpPr>
        <p:grpSpPr>
          <a:xfrm flipH="1">
            <a:off x="4772527" y="4289713"/>
            <a:ext cx="576768" cy="609899"/>
            <a:chOff x="6163859" y="4325295"/>
            <a:chExt cx="1007280" cy="1069810"/>
          </a:xfrm>
        </p:grpSpPr>
        <p:sp>
          <p:nvSpPr>
            <p:cNvPr id="933" name="Google Shape;933;p8"/>
            <p:cNvSpPr/>
            <p:nvPr/>
          </p:nvSpPr>
          <p:spPr>
            <a:xfrm>
              <a:off x="6719586" y="5332558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6670963" y="5332558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6615387" y="5332558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6552862" y="5332558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6719586" y="5276982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6670963" y="5276982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615387" y="527698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552862" y="5276982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719586" y="522141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670963" y="522141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615387" y="522141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552862" y="522141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719586" y="5165834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670963" y="5165834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615387" y="5165834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552862" y="5165834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719586" y="5110263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670963" y="5110263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615387" y="5110263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52862" y="5110263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837677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782101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719586" y="5054691"/>
              <a:ext cx="62541" cy="55595"/>
            </a:xfrm>
            <a:custGeom>
              <a:avLst/>
              <a:gdLst/>
              <a:ahLst/>
              <a:cxnLst/>
              <a:rect l="l" t="t" r="r" b="b"/>
              <a:pathLst>
                <a:path w="1224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670963" y="5054691"/>
              <a:ext cx="48644" cy="55595"/>
            </a:xfrm>
            <a:custGeom>
              <a:avLst/>
              <a:gdLst/>
              <a:ahLst/>
              <a:cxnLst/>
              <a:rect l="l" t="t" r="r" b="b"/>
              <a:pathLst>
                <a:path w="9524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615387" y="5054691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552862" y="5054691"/>
              <a:ext cx="62552" cy="55595"/>
            </a:xfrm>
            <a:custGeom>
              <a:avLst/>
              <a:gdLst/>
              <a:ahLst/>
              <a:cxnLst/>
              <a:rect l="l" t="t" r="r" b="b"/>
              <a:pathLst>
                <a:path w="12247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504240" y="5054691"/>
              <a:ext cx="48649" cy="55595"/>
            </a:xfrm>
            <a:custGeom>
              <a:avLst/>
              <a:gdLst/>
              <a:ahLst/>
              <a:cxnLst/>
              <a:rect l="l" t="t" r="r" b="b"/>
              <a:pathLst>
                <a:path w="9525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448669" y="5054691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386148" y="5054691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837677" y="499911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615387" y="4999115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386148" y="4999115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837677" y="494354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615387" y="4943544"/>
              <a:ext cx="55600" cy="55595"/>
            </a:xfrm>
            <a:custGeom>
              <a:avLst/>
              <a:gdLst/>
              <a:ahLst/>
              <a:cxnLst/>
              <a:rect l="l" t="t" r="r" b="b"/>
              <a:pathLst>
                <a:path w="1088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386148" y="4943544"/>
              <a:ext cx="62546" cy="55595"/>
            </a:xfrm>
            <a:custGeom>
              <a:avLst/>
              <a:gdLst/>
              <a:ahLst/>
              <a:cxnLst/>
              <a:rect l="l" t="t" r="r" b="b"/>
              <a:pathLst>
                <a:path w="12246" h="10885" extrusionOk="0">
                  <a:moveTo>
                    <a:pt x="1" y="0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837677" y="4887972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5387" y="4887972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386148" y="4887972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705996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7004396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48824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4" y="1088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893248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837677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782101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719586" y="4832401"/>
              <a:ext cx="62541" cy="55590"/>
            </a:xfrm>
            <a:custGeom>
              <a:avLst/>
              <a:gdLst/>
              <a:ahLst/>
              <a:cxnLst/>
              <a:rect l="l" t="t" r="r" b="b"/>
              <a:pathLst>
                <a:path w="1224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670963" y="4832401"/>
              <a:ext cx="48644" cy="55590"/>
            </a:xfrm>
            <a:custGeom>
              <a:avLst/>
              <a:gdLst/>
              <a:ahLst/>
              <a:cxnLst/>
              <a:rect l="l" t="t" r="r" b="b"/>
              <a:pathLst>
                <a:path w="9524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9523" y="1088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5387" y="4832401"/>
              <a:ext cx="55600" cy="55590"/>
            </a:xfrm>
            <a:custGeom>
              <a:avLst/>
              <a:gdLst/>
              <a:ahLst/>
              <a:cxnLst/>
              <a:rect l="l" t="t" r="r" b="b"/>
              <a:pathLst>
                <a:path w="1088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552862" y="4832401"/>
              <a:ext cx="62552" cy="55590"/>
            </a:xfrm>
            <a:custGeom>
              <a:avLst/>
              <a:gdLst/>
              <a:ahLst/>
              <a:cxnLst/>
              <a:rect l="l" t="t" r="r" b="b"/>
              <a:pathLst>
                <a:path w="12247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7" y="1088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504240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448669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386148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337521" y="4832401"/>
              <a:ext cx="48649" cy="55590"/>
            </a:xfrm>
            <a:custGeom>
              <a:avLst/>
              <a:gdLst/>
              <a:ahLst/>
              <a:cxnLst/>
              <a:rect l="l" t="t" r="r" b="b"/>
              <a:pathLst>
                <a:path w="9525" h="10884" extrusionOk="0">
                  <a:moveTo>
                    <a:pt x="1" y="0"/>
                  </a:moveTo>
                  <a:lnTo>
                    <a:pt x="1" y="10884"/>
                  </a:lnTo>
                  <a:lnTo>
                    <a:pt x="9525" y="1088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281950" y="4832401"/>
              <a:ext cx="55595" cy="55590"/>
            </a:xfrm>
            <a:custGeom>
              <a:avLst/>
              <a:gdLst/>
              <a:ahLst/>
              <a:cxnLst/>
              <a:rect l="l" t="t" r="r" b="b"/>
              <a:pathLst>
                <a:path w="10885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0885" y="1088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219430" y="4832401"/>
              <a:ext cx="62546" cy="55590"/>
            </a:xfrm>
            <a:custGeom>
              <a:avLst/>
              <a:gdLst/>
              <a:ahLst/>
              <a:cxnLst/>
              <a:rect l="l" t="t" r="r" b="b"/>
              <a:pathLst>
                <a:path w="12246" h="10884" extrusionOk="0">
                  <a:moveTo>
                    <a:pt x="0" y="0"/>
                  </a:moveTo>
                  <a:lnTo>
                    <a:pt x="0" y="10884"/>
                  </a:lnTo>
                  <a:lnTo>
                    <a:pt x="12245" y="108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05996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7004396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948824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893248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837677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782101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719586" y="4769881"/>
              <a:ext cx="62541" cy="62546"/>
            </a:xfrm>
            <a:custGeom>
              <a:avLst/>
              <a:gdLst/>
              <a:ahLst/>
              <a:cxnLst/>
              <a:rect l="l" t="t" r="r" b="b"/>
              <a:pathLst>
                <a:path w="1224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670963" y="4769881"/>
              <a:ext cx="48644" cy="62546"/>
            </a:xfrm>
            <a:custGeom>
              <a:avLst/>
              <a:gdLst/>
              <a:ahLst/>
              <a:cxnLst/>
              <a:rect l="l" t="t" r="r" b="b"/>
              <a:pathLst>
                <a:path w="9524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615387" y="4769881"/>
              <a:ext cx="55600" cy="62546"/>
            </a:xfrm>
            <a:custGeom>
              <a:avLst/>
              <a:gdLst/>
              <a:ahLst/>
              <a:cxnLst/>
              <a:rect l="l" t="t" r="r" b="b"/>
              <a:pathLst>
                <a:path w="1088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552862" y="4769881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504240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448669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386148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337521" y="4769881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281950" y="4769881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219430" y="4769881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705996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7004396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948824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893248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837677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782101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719586" y="4721253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670963" y="4721253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9523" y="952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615387" y="4721253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552862" y="4721253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504240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448669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386148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337521" y="4721253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281950" y="4721253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219430" y="4721253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705996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7004396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948824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893248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837677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782101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719586" y="4665677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670963" y="4665677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615387" y="4665677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6552862" y="4665677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504240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4866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386148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6337521" y="4665677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281950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219430" y="4665677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5996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7004396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6948824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893248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837677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782101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19586" y="4603162"/>
              <a:ext cx="62541" cy="62541"/>
            </a:xfrm>
            <a:custGeom>
              <a:avLst/>
              <a:gdLst/>
              <a:ahLst/>
              <a:cxnLst/>
              <a:rect l="l" t="t" r="r" b="b"/>
              <a:pathLst>
                <a:path w="1224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670963" y="4603162"/>
              <a:ext cx="48644" cy="62541"/>
            </a:xfrm>
            <a:custGeom>
              <a:avLst/>
              <a:gdLst/>
              <a:ahLst/>
              <a:cxnLst/>
              <a:rect l="l" t="t" r="r" b="b"/>
              <a:pathLst>
                <a:path w="9524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9523" y="12245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615387" y="4603162"/>
              <a:ext cx="55600" cy="62541"/>
            </a:xfrm>
            <a:custGeom>
              <a:avLst/>
              <a:gdLst/>
              <a:ahLst/>
              <a:cxnLst/>
              <a:rect l="l" t="t" r="r" b="b"/>
              <a:pathLst>
                <a:path w="1088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6552862" y="4603162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6504240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6448669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86148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6337521" y="4603162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6281950" y="4603162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6219430" y="4603162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705996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7004396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948824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4" y="9524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6893248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837677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6782101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6719586" y="4554534"/>
              <a:ext cx="62541" cy="48649"/>
            </a:xfrm>
            <a:custGeom>
              <a:avLst/>
              <a:gdLst/>
              <a:ahLst/>
              <a:cxnLst/>
              <a:rect l="l" t="t" r="r" b="b"/>
              <a:pathLst>
                <a:path w="1224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6670963" y="4554534"/>
              <a:ext cx="48644" cy="48649"/>
            </a:xfrm>
            <a:custGeom>
              <a:avLst/>
              <a:gdLst/>
              <a:ahLst/>
              <a:cxnLst/>
              <a:rect l="l" t="t" r="r" b="b"/>
              <a:pathLst>
                <a:path w="9524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615387" y="4554534"/>
              <a:ext cx="55600" cy="48649"/>
            </a:xfrm>
            <a:custGeom>
              <a:avLst/>
              <a:gdLst/>
              <a:ahLst/>
              <a:cxnLst/>
              <a:rect l="l" t="t" r="r" b="b"/>
              <a:pathLst>
                <a:path w="1088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552862" y="4554534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7" y="9524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504240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6448669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386148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6337521" y="4554534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0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6281950" y="4554534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0885" y="9524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6219430" y="4554534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0"/>
                  </a:moveTo>
                  <a:lnTo>
                    <a:pt x="0" y="9524"/>
                  </a:lnTo>
                  <a:lnTo>
                    <a:pt x="12245" y="952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705996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7115543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7115543" y="4728197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7115543" y="466567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7115543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7115543" y="4561478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7004396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6948824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893248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837677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782101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6719586" y="4498958"/>
              <a:ext cx="62541" cy="55600"/>
            </a:xfrm>
            <a:custGeom>
              <a:avLst/>
              <a:gdLst/>
              <a:ahLst/>
              <a:cxnLst/>
              <a:rect l="l" t="t" r="r" b="b"/>
              <a:pathLst>
                <a:path w="1224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670963" y="4498958"/>
              <a:ext cx="48644" cy="55600"/>
            </a:xfrm>
            <a:custGeom>
              <a:avLst/>
              <a:gdLst/>
              <a:ahLst/>
              <a:cxnLst/>
              <a:rect l="l" t="t" r="r" b="b"/>
              <a:pathLst>
                <a:path w="9524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9523" y="1088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6615387" y="4498958"/>
              <a:ext cx="55600" cy="55600"/>
            </a:xfrm>
            <a:custGeom>
              <a:avLst/>
              <a:gdLst/>
              <a:ahLst/>
              <a:cxnLst/>
              <a:rect l="l" t="t" r="r" b="b"/>
              <a:pathLst>
                <a:path w="1088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6552862" y="4498958"/>
              <a:ext cx="62552" cy="55600"/>
            </a:xfrm>
            <a:custGeom>
              <a:avLst/>
              <a:gdLst/>
              <a:ahLst/>
              <a:cxnLst/>
              <a:rect l="l" t="t" r="r" b="b"/>
              <a:pathLst>
                <a:path w="12247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7" y="1088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6504240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44866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386148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337521" y="4498958"/>
              <a:ext cx="48649" cy="55600"/>
            </a:xfrm>
            <a:custGeom>
              <a:avLst/>
              <a:gdLst/>
              <a:ahLst/>
              <a:cxnLst/>
              <a:rect l="l" t="t" r="r" b="b"/>
              <a:pathLst>
                <a:path w="9525" h="10886" extrusionOk="0">
                  <a:moveTo>
                    <a:pt x="1" y="1"/>
                  </a:moveTo>
                  <a:lnTo>
                    <a:pt x="1" y="10885"/>
                  </a:lnTo>
                  <a:lnTo>
                    <a:pt x="9525" y="1088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6281950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5" y="1088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219430" y="4498958"/>
              <a:ext cx="62546" cy="55600"/>
            </a:xfrm>
            <a:custGeom>
              <a:avLst/>
              <a:gdLst/>
              <a:ahLst/>
              <a:cxnLst/>
              <a:rect l="l" t="t" r="r" b="b"/>
              <a:pathLst>
                <a:path w="12246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2245" y="1088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6552862" y="4436437"/>
              <a:ext cx="62552" cy="62546"/>
            </a:xfrm>
            <a:custGeom>
              <a:avLst/>
              <a:gdLst/>
              <a:ahLst/>
              <a:cxnLst/>
              <a:rect l="l" t="t" r="r" b="b"/>
              <a:pathLst>
                <a:path w="12247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7" y="12246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6504240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6448669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386148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337521" y="4436437"/>
              <a:ext cx="48649" cy="62546"/>
            </a:xfrm>
            <a:custGeom>
              <a:avLst/>
              <a:gdLst/>
              <a:ahLst/>
              <a:cxnLst/>
              <a:rect l="l" t="t" r="r" b="b"/>
              <a:pathLst>
                <a:path w="9525" h="12246" extrusionOk="0">
                  <a:moveTo>
                    <a:pt x="1" y="1"/>
                  </a:moveTo>
                  <a:lnTo>
                    <a:pt x="1" y="12246"/>
                  </a:lnTo>
                  <a:lnTo>
                    <a:pt x="9525" y="12246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1950" y="4436437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0885" y="12246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6219430" y="4436437"/>
              <a:ext cx="62546" cy="62546"/>
            </a:xfrm>
            <a:custGeom>
              <a:avLst/>
              <a:gdLst/>
              <a:ahLst/>
              <a:cxnLst/>
              <a:rect l="l" t="t" r="r" b="b"/>
              <a:pathLst>
                <a:path w="12246" h="12246" extrusionOk="0">
                  <a:moveTo>
                    <a:pt x="0" y="1"/>
                  </a:moveTo>
                  <a:lnTo>
                    <a:pt x="0" y="12246"/>
                  </a:lnTo>
                  <a:lnTo>
                    <a:pt x="12245" y="12246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552862" y="4387810"/>
              <a:ext cx="62552" cy="48649"/>
            </a:xfrm>
            <a:custGeom>
              <a:avLst/>
              <a:gdLst/>
              <a:ahLst/>
              <a:cxnLst/>
              <a:rect l="l" t="t" r="r" b="b"/>
              <a:pathLst>
                <a:path w="12247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7" y="9525"/>
                  </a:lnTo>
                  <a:lnTo>
                    <a:pt x="1224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6504240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6448669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6386148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337521" y="4387810"/>
              <a:ext cx="48649" cy="48649"/>
            </a:xfrm>
            <a:custGeom>
              <a:avLst/>
              <a:gdLst/>
              <a:ahLst/>
              <a:cxnLst/>
              <a:rect l="l" t="t" r="r" b="b"/>
              <a:pathLst>
                <a:path w="9525" h="9525" extrusionOk="0">
                  <a:moveTo>
                    <a:pt x="1" y="1"/>
                  </a:moveTo>
                  <a:lnTo>
                    <a:pt x="1" y="9525"/>
                  </a:lnTo>
                  <a:lnTo>
                    <a:pt x="9525" y="9525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281950" y="438781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0885" y="9525"/>
                  </a:lnTo>
                  <a:lnTo>
                    <a:pt x="1088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19430" y="4387810"/>
              <a:ext cx="62546" cy="48649"/>
            </a:xfrm>
            <a:custGeom>
              <a:avLst/>
              <a:gdLst/>
              <a:ahLst/>
              <a:cxnLst/>
              <a:rect l="l" t="t" r="r" b="b"/>
              <a:pathLst>
                <a:path w="12246" h="9525" extrusionOk="0">
                  <a:moveTo>
                    <a:pt x="0" y="1"/>
                  </a:moveTo>
                  <a:lnTo>
                    <a:pt x="0" y="9525"/>
                  </a:lnTo>
                  <a:lnTo>
                    <a:pt x="12245" y="9525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6163859" y="4387810"/>
              <a:ext cx="55595" cy="62546"/>
            </a:xfrm>
            <a:custGeom>
              <a:avLst/>
              <a:gdLst/>
              <a:ahLst/>
              <a:cxnLst/>
              <a:rect l="l" t="t" r="r" b="b"/>
              <a:pathLst>
                <a:path w="10885" h="12246" extrusionOk="0">
                  <a:moveTo>
                    <a:pt x="0" y="1"/>
                  </a:moveTo>
                  <a:lnTo>
                    <a:pt x="0" y="12245"/>
                  </a:lnTo>
                  <a:lnTo>
                    <a:pt x="10884" y="1224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163859" y="4450330"/>
              <a:ext cx="55595" cy="48649"/>
            </a:xfrm>
            <a:custGeom>
              <a:avLst/>
              <a:gdLst/>
              <a:ahLst/>
              <a:cxnLst/>
              <a:rect l="l" t="t" r="r" b="b"/>
              <a:pathLst>
                <a:path w="10885" h="9525" extrusionOk="0">
                  <a:moveTo>
                    <a:pt x="0" y="0"/>
                  </a:moveTo>
                  <a:lnTo>
                    <a:pt x="0" y="9525"/>
                  </a:lnTo>
                  <a:lnTo>
                    <a:pt x="10884" y="952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6163859" y="4498958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6163859" y="4554534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6163859" y="4610106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63859" y="4665677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163859" y="4721253"/>
              <a:ext cx="55595" cy="55595"/>
            </a:xfrm>
            <a:custGeom>
              <a:avLst/>
              <a:gdLst/>
              <a:ahLst/>
              <a:cxnLst/>
              <a:rect l="l" t="t" r="r" b="b"/>
              <a:pathLst>
                <a:path w="10885" h="10885" extrusionOk="0">
                  <a:moveTo>
                    <a:pt x="0" y="0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163859" y="4776825"/>
              <a:ext cx="55595" cy="55600"/>
            </a:xfrm>
            <a:custGeom>
              <a:avLst/>
              <a:gdLst/>
              <a:ahLst/>
              <a:cxnLst/>
              <a:rect l="l" t="t" r="r" b="b"/>
              <a:pathLst>
                <a:path w="10885" h="10886" extrusionOk="0">
                  <a:moveTo>
                    <a:pt x="0" y="1"/>
                  </a:moveTo>
                  <a:lnTo>
                    <a:pt x="0" y="10885"/>
                  </a:lnTo>
                  <a:lnTo>
                    <a:pt x="10884" y="10885"/>
                  </a:lnTo>
                  <a:lnTo>
                    <a:pt x="10884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6552862" y="4325295"/>
              <a:ext cx="62552" cy="62541"/>
            </a:xfrm>
            <a:custGeom>
              <a:avLst/>
              <a:gdLst/>
              <a:ahLst/>
              <a:cxnLst/>
              <a:rect l="l" t="t" r="r" b="b"/>
              <a:pathLst>
                <a:path w="12247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7" y="12245"/>
                  </a:lnTo>
                  <a:lnTo>
                    <a:pt x="1224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504240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6448669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6386148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6337521" y="4325295"/>
              <a:ext cx="48649" cy="62541"/>
            </a:xfrm>
            <a:custGeom>
              <a:avLst/>
              <a:gdLst/>
              <a:ahLst/>
              <a:cxnLst/>
              <a:rect l="l" t="t" r="r" b="b"/>
              <a:pathLst>
                <a:path w="9525" h="12245" extrusionOk="0">
                  <a:moveTo>
                    <a:pt x="1" y="0"/>
                  </a:moveTo>
                  <a:lnTo>
                    <a:pt x="1" y="12245"/>
                  </a:lnTo>
                  <a:lnTo>
                    <a:pt x="9525" y="1224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281950" y="4325295"/>
              <a:ext cx="55595" cy="62541"/>
            </a:xfrm>
            <a:custGeom>
              <a:avLst/>
              <a:gdLst/>
              <a:ahLst/>
              <a:cxnLst/>
              <a:rect l="l" t="t" r="r" b="b"/>
              <a:pathLst>
                <a:path w="10885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0885" y="12245"/>
                  </a:lnTo>
                  <a:lnTo>
                    <a:pt x="10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219430" y="4325295"/>
              <a:ext cx="62546" cy="62541"/>
            </a:xfrm>
            <a:custGeom>
              <a:avLst/>
              <a:gdLst/>
              <a:ahLst/>
              <a:cxnLst/>
              <a:rect l="l" t="t" r="r" b="b"/>
              <a:pathLst>
                <a:path w="12246" h="12245" extrusionOk="0">
                  <a:moveTo>
                    <a:pt x="0" y="0"/>
                  </a:moveTo>
                  <a:lnTo>
                    <a:pt x="0" y="12245"/>
                  </a:lnTo>
                  <a:lnTo>
                    <a:pt x="12245" y="12245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8"/>
          <p:cNvSpPr/>
          <p:nvPr/>
        </p:nvSpPr>
        <p:spPr>
          <a:xfrm>
            <a:off x="319350" y="243900"/>
            <a:ext cx="8505300" cy="46557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"/>
          <p:cNvSpPr txBox="1">
            <a:spLocks noGrp="1"/>
          </p:cNvSpPr>
          <p:nvPr>
            <p:ph type="title"/>
          </p:nvPr>
        </p:nvSpPr>
        <p:spPr>
          <a:xfrm>
            <a:off x="1812600" y="1266825"/>
            <a:ext cx="5518800" cy="26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19" name="Google Shape;1119;p8"/>
          <p:cNvGrpSpPr/>
          <p:nvPr/>
        </p:nvGrpSpPr>
        <p:grpSpPr>
          <a:xfrm>
            <a:off x="7398069" y="2977147"/>
            <a:ext cx="1128443" cy="564218"/>
            <a:chOff x="311697" y="-12"/>
            <a:chExt cx="4437449" cy="2218709"/>
          </a:xfrm>
        </p:grpSpPr>
        <p:sp>
          <p:nvSpPr>
            <p:cNvPr id="1120" name="Google Shape;112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8"/>
          <p:cNvGrpSpPr/>
          <p:nvPr/>
        </p:nvGrpSpPr>
        <p:grpSpPr>
          <a:xfrm>
            <a:off x="560813" y="539503"/>
            <a:ext cx="1443946" cy="721968"/>
            <a:chOff x="311697" y="-12"/>
            <a:chExt cx="4437449" cy="2218709"/>
          </a:xfrm>
        </p:grpSpPr>
        <p:sp>
          <p:nvSpPr>
            <p:cNvPr id="1450" name="Google Shape;1450;p8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8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8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8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8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8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8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8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8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8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8"/>
          <p:cNvGrpSpPr/>
          <p:nvPr/>
        </p:nvGrpSpPr>
        <p:grpSpPr>
          <a:xfrm>
            <a:off x="4103916" y="1106508"/>
            <a:ext cx="264001" cy="226285"/>
            <a:chOff x="753950" y="238125"/>
            <a:chExt cx="6111125" cy="5238075"/>
          </a:xfrm>
        </p:grpSpPr>
        <p:sp>
          <p:nvSpPr>
            <p:cNvPr id="1780" name="Google Shape;1780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8"/>
          <p:cNvGrpSpPr/>
          <p:nvPr/>
        </p:nvGrpSpPr>
        <p:grpSpPr>
          <a:xfrm>
            <a:off x="4439996" y="1106508"/>
            <a:ext cx="264001" cy="226285"/>
            <a:chOff x="753950" y="238125"/>
            <a:chExt cx="6111125" cy="5238075"/>
          </a:xfrm>
        </p:grpSpPr>
        <p:sp>
          <p:nvSpPr>
            <p:cNvPr id="1808" name="Google Shape;1808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8"/>
          <p:cNvGrpSpPr/>
          <p:nvPr/>
        </p:nvGrpSpPr>
        <p:grpSpPr>
          <a:xfrm>
            <a:off x="4776076" y="1106508"/>
            <a:ext cx="264001" cy="226285"/>
            <a:chOff x="753950" y="238125"/>
            <a:chExt cx="6111125" cy="5238075"/>
          </a:xfrm>
        </p:grpSpPr>
        <p:sp>
          <p:nvSpPr>
            <p:cNvPr id="1836" name="Google Shape;1836;p8"/>
            <p:cNvSpPr/>
            <p:nvPr/>
          </p:nvSpPr>
          <p:spPr>
            <a:xfrm>
              <a:off x="1627000" y="238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2" y="34922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2500050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9" y="34922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4246075" y="238125"/>
              <a:ext cx="872975" cy="873075"/>
            </a:xfrm>
            <a:custGeom>
              <a:avLst/>
              <a:gdLst/>
              <a:ahLst/>
              <a:cxnLst/>
              <a:rect l="l" t="t" r="r" b="b"/>
              <a:pathLst>
                <a:path w="34919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18" y="34922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119025" y="238125"/>
              <a:ext cx="873000" cy="873075"/>
            </a:xfrm>
            <a:custGeom>
              <a:avLst/>
              <a:gdLst/>
              <a:ahLst/>
              <a:cxnLst/>
              <a:rect l="l" t="t" r="r" b="b"/>
              <a:pathLst>
                <a:path w="34920" h="34923" extrusionOk="0">
                  <a:moveTo>
                    <a:pt x="0" y="0"/>
                  </a:moveTo>
                  <a:lnTo>
                    <a:pt x="0" y="34922"/>
                  </a:lnTo>
                  <a:lnTo>
                    <a:pt x="34920" y="34922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75395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1627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rgbClr val="FFF2CC"/>
            </a:solidFill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2500050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9" y="34917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372944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2" y="34917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4245994" y="1111175"/>
              <a:ext cx="872975" cy="872925"/>
            </a:xfrm>
            <a:custGeom>
              <a:avLst/>
              <a:gdLst/>
              <a:ahLst/>
              <a:cxnLst/>
              <a:rect l="l" t="t" r="r" b="b"/>
              <a:pathLst>
                <a:path w="34919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18" y="34917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5119025" y="1111175"/>
              <a:ext cx="873000" cy="872925"/>
            </a:xfrm>
            <a:custGeom>
              <a:avLst/>
              <a:gdLst/>
              <a:ahLst/>
              <a:cxnLst/>
              <a:rect l="l" t="t" r="r" b="b"/>
              <a:pathLst>
                <a:path w="34920" h="34917" extrusionOk="0">
                  <a:moveTo>
                    <a:pt x="0" y="0"/>
                  </a:moveTo>
                  <a:lnTo>
                    <a:pt x="0" y="34917"/>
                  </a:lnTo>
                  <a:lnTo>
                    <a:pt x="34920" y="34917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5992000" y="1111175"/>
              <a:ext cx="873075" cy="872925"/>
            </a:xfrm>
            <a:custGeom>
              <a:avLst/>
              <a:gdLst/>
              <a:ahLst/>
              <a:cxnLst/>
              <a:rect l="l" t="t" r="r" b="b"/>
              <a:pathLst>
                <a:path w="34923" h="34917" extrusionOk="0">
                  <a:moveTo>
                    <a:pt x="1" y="0"/>
                  </a:moveTo>
                  <a:lnTo>
                    <a:pt x="1" y="34917"/>
                  </a:lnTo>
                  <a:lnTo>
                    <a:pt x="34923" y="34917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75395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1627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500050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9" y="34921"/>
                  </a:lnTo>
                  <a:lnTo>
                    <a:pt x="3491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3372944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2" y="34921"/>
                  </a:lnTo>
                  <a:lnTo>
                    <a:pt x="3492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45994" y="1984125"/>
              <a:ext cx="872975" cy="873025"/>
            </a:xfrm>
            <a:custGeom>
              <a:avLst/>
              <a:gdLst/>
              <a:ahLst/>
              <a:cxnLst/>
              <a:rect l="l" t="t" r="r" b="b"/>
              <a:pathLst>
                <a:path w="34919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18" y="34921"/>
                  </a:lnTo>
                  <a:lnTo>
                    <a:pt x="3491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5119025" y="1984125"/>
              <a:ext cx="873000" cy="873025"/>
            </a:xfrm>
            <a:custGeom>
              <a:avLst/>
              <a:gdLst/>
              <a:ahLst/>
              <a:cxnLst/>
              <a:rect l="l" t="t" r="r" b="b"/>
              <a:pathLst>
                <a:path w="34920" h="34921" extrusionOk="0">
                  <a:moveTo>
                    <a:pt x="0" y="0"/>
                  </a:moveTo>
                  <a:lnTo>
                    <a:pt x="0" y="34921"/>
                  </a:lnTo>
                  <a:lnTo>
                    <a:pt x="34920" y="34921"/>
                  </a:lnTo>
                  <a:lnTo>
                    <a:pt x="3492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5992000" y="1984125"/>
              <a:ext cx="873075" cy="873025"/>
            </a:xfrm>
            <a:custGeom>
              <a:avLst/>
              <a:gdLst/>
              <a:ahLst/>
              <a:cxnLst/>
              <a:rect l="l" t="t" r="r" b="b"/>
              <a:pathLst>
                <a:path w="34923" h="34921" extrusionOk="0">
                  <a:moveTo>
                    <a:pt x="1" y="0"/>
                  </a:moveTo>
                  <a:lnTo>
                    <a:pt x="1" y="34921"/>
                  </a:lnTo>
                  <a:lnTo>
                    <a:pt x="34923" y="34921"/>
                  </a:lnTo>
                  <a:lnTo>
                    <a:pt x="3492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1627000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499969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9" y="34924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3372944" y="2857125"/>
              <a:ext cx="873075" cy="873125"/>
            </a:xfrm>
            <a:custGeom>
              <a:avLst/>
              <a:gdLst/>
              <a:ahLst/>
              <a:cxnLst/>
              <a:rect l="l" t="t" r="r" b="b"/>
              <a:pathLst>
                <a:path w="34923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2" y="34924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4246075" y="2857125"/>
              <a:ext cx="872975" cy="873125"/>
            </a:xfrm>
            <a:custGeom>
              <a:avLst/>
              <a:gdLst/>
              <a:ahLst/>
              <a:cxnLst/>
              <a:rect l="l" t="t" r="r" b="b"/>
              <a:pathLst>
                <a:path w="34919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18" y="34924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5119025" y="2857125"/>
              <a:ext cx="873000" cy="873125"/>
            </a:xfrm>
            <a:custGeom>
              <a:avLst/>
              <a:gdLst/>
              <a:ahLst/>
              <a:cxnLst/>
              <a:rect l="l" t="t" r="r" b="b"/>
              <a:pathLst>
                <a:path w="34920" h="34925" extrusionOk="0">
                  <a:moveTo>
                    <a:pt x="0" y="1"/>
                  </a:moveTo>
                  <a:lnTo>
                    <a:pt x="0" y="34924"/>
                  </a:lnTo>
                  <a:lnTo>
                    <a:pt x="34920" y="34924"/>
                  </a:lnTo>
                  <a:lnTo>
                    <a:pt x="3492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oogle Shape;4100;p24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4101" name="Google Shape;4101;p24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4102" name="Google Shape;4102;p24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4103" name="Google Shape;4103;p24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24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24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24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24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24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24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24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24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24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24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24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24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24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24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24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24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24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24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24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24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24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24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24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24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24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24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24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24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24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24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24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24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24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24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24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24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24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41" name="Google Shape;4141;p24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4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4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4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4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4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4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48" name="Google Shape;4148;p24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4149" name="Google Shape;4149;p24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24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24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24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24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24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24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24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24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24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24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24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24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24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24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24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24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24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24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24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24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24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24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24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24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24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24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24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24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24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24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24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24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24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24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24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24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24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24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24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24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24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24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24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24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24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24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24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24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24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24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24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24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24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24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24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24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24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24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24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24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24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24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24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24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24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24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24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24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24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24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24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24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24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24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24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24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24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24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24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24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24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24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24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24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24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24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24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24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24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24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24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24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24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24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24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24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24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24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24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24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24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24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24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24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24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24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24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24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24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24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24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24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24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24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24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24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24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24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24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24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24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24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24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24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24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24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24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24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24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24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24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24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24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24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24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24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24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24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88" name="Google Shape;4288;p24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4289" name="Google Shape;4289;p24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4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4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4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4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4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4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4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4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4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4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4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4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4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4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4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4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4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4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4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4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4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4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4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4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4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4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4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4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4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4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4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4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4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4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4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4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4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4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4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4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4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4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4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4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4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4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4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4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4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4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4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4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4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4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4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4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4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4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4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4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4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4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4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4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4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4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4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4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4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4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4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4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4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4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4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4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4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4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4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4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4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4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4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4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4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4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4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4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4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4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4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24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24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24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24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24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24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24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24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24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24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24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24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24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24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24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4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4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4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4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4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4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4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4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4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4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4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4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4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4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4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4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4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4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4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4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4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4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4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4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4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4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4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4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4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4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4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4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4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4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4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4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4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4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4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4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4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4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4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4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4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24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24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24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24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24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24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24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24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24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24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24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24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24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24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24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24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24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24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24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24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24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24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24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24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24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24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24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24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24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24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24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24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3" name="Google Shape;4473;p24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4474" name="Google Shape;4474;p24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24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24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24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24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24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0" name="Google Shape;4480;p24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4481" name="Google Shape;4481;p24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24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24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24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24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24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24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24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89" name="Google Shape;4489;p24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4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1" name="Google Shape;4491;p25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4492" name="Google Shape;449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1" name="Google Shape;4821;p25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4822" name="Google Shape;482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1" name="Google Shape;5151;p25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5152" name="Google Shape;5152;p25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5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5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5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5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5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5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5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5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5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5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5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5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5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5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5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5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5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5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5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5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5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5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5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5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5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5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5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5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5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5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5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5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5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5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5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5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5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5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5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5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5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5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5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5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5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5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5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5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5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5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5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5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5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5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5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5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5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5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5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5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5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5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5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5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5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5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5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5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5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5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5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5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5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5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5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5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5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5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5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5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5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5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5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5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5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5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5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5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5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5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5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5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5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5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5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5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5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5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5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5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5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5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5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5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5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5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5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5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5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5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5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5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5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5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5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5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5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5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5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5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5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5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5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5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5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5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5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5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5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5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5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5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5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5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5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5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5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5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5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5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5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5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5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5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5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5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5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5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5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5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5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5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5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5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5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5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5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5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5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5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5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5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5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5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5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5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5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5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5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5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5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5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5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5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5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5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5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5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5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5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5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5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5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5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5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5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5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5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5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5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5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5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5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5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5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5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5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5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5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5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5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5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5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5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5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5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5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5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5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5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5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5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5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5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5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5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5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5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5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5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5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5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5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5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5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5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5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5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5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5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5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5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5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5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5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5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5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5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5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5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5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5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5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5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5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5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5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5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5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5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/>
          <p:cNvSpPr txBox="1">
            <a:spLocks noGrp="1"/>
          </p:cNvSpPr>
          <p:nvPr>
            <p:ph type="ctrTitle"/>
          </p:nvPr>
        </p:nvSpPr>
        <p:spPr>
          <a:xfrm>
            <a:off x="1589700" y="1672328"/>
            <a:ext cx="5964600" cy="899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IKT 3. projekt</a:t>
            </a:r>
            <a:endParaRPr dirty="0"/>
          </a:p>
        </p:txBody>
      </p:sp>
      <p:sp>
        <p:nvSpPr>
          <p:cNvPr id="5494" name="Google Shape;5494;p29"/>
          <p:cNvSpPr txBox="1">
            <a:spLocks noGrp="1"/>
          </p:cNvSpPr>
          <p:nvPr>
            <p:ph type="subTitle" idx="1"/>
          </p:nvPr>
        </p:nvSpPr>
        <p:spPr>
          <a:xfrm>
            <a:off x="1753050" y="280580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 tervezése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Tesztelés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11732B9F-BB7D-31B8-A9DA-BA0B966A7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918010"/>
            <a:ext cx="5472940" cy="2277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A tesztelést a csoporttársaink segítségével hajtanánk végre: ők lennének beengedve a béta verzióba.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hu-HU" sz="1800" b="1" dirty="0"/>
              <a:t>Ha bármilyen bogarat találnak a játékban, tudják nekünk jelezni a hibát és mi ezt azonnal orvosolni tudnánk.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38208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08C87658-8083-A040-7646-4CC3A32D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34A3204-A8C3-E3D3-5246-61E46CEFF9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projekt készítők</a:t>
            </a:r>
            <a:endParaRPr sz="2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A5D352-F812-4061-3862-F89773B8CA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18" y="1165011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32CABBE-4443-A031-EEAE-F00DE375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13654" y="1165010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E9E906B-A2E0-6E2A-8E62-2CCE7FE514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4991" y="1165009"/>
            <a:ext cx="1716691" cy="3051895"/>
          </a:xfrm>
          <a:prstGeom prst="roundRect">
            <a:avLst>
              <a:gd name="adj" fmla="val 2503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932022C-D183-E3AD-8CF3-F4076DAB85D9}"/>
              </a:ext>
            </a:extLst>
          </p:cNvPr>
          <p:cNvSpPr txBox="1"/>
          <p:nvPr/>
        </p:nvSpPr>
        <p:spPr>
          <a:xfrm>
            <a:off x="1008625" y="4296829"/>
            <a:ext cx="2004075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solidFill>
                  <a:schemeClr val="accent1"/>
                </a:solidFill>
                <a:latin typeface="Orbitron ExtraBold"/>
                <a:sym typeface="Orbitron ExtraBold"/>
              </a:rPr>
              <a:t>Moharos Dorián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768577D-3175-6551-A0FE-306DE943A4A6}"/>
              </a:ext>
            </a:extLst>
          </p:cNvPr>
          <p:cNvSpPr txBox="1"/>
          <p:nvPr/>
        </p:nvSpPr>
        <p:spPr>
          <a:xfrm>
            <a:off x="3665341" y="4296827"/>
            <a:ext cx="1813318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chemeClr val="accent1"/>
                </a:solidFill>
                <a:latin typeface="Orbitron ExtraBold"/>
              </a:defRPr>
            </a:lvl1pPr>
          </a:lstStyle>
          <a:p>
            <a:r>
              <a:rPr lang="hu-HU" dirty="0">
                <a:sym typeface="Orbitron ExtraBold"/>
              </a:rPr>
              <a:t>Eperjesi Péter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69D2C93-BF13-A2EB-54E1-7298239750E3}"/>
              </a:ext>
            </a:extLst>
          </p:cNvPr>
          <p:cNvSpPr txBox="1"/>
          <p:nvPr/>
        </p:nvSpPr>
        <p:spPr>
          <a:xfrm>
            <a:off x="6165766" y="4296825"/>
            <a:ext cx="1935146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600">
                <a:solidFill>
                  <a:schemeClr val="accent1"/>
                </a:solidFill>
                <a:latin typeface="Orbitron ExtraBold"/>
              </a:defRPr>
            </a:lvl1pPr>
          </a:lstStyle>
          <a:p>
            <a:r>
              <a:rPr lang="hu-HU" dirty="0">
                <a:sym typeface="Orbitron ExtraBold"/>
              </a:rPr>
              <a:t>Bredács Goran</a:t>
            </a:r>
          </a:p>
        </p:txBody>
      </p:sp>
    </p:spTree>
    <p:extLst>
      <p:ext uri="{BB962C8B-B14F-4D97-AF65-F5344CB8AC3E}">
        <p14:creationId xmlns:p14="http://schemas.microsoft.com/office/powerpoint/2010/main" val="394510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52B545D0-8639-9AC8-E745-E4A63C01F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FF3FBF7-8688-054E-64C1-1310A05F2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1896868"/>
            <a:ext cx="5964600" cy="1349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/>
              <a:t>Köszönjük a figyelmet!</a:t>
            </a:r>
            <a:endParaRPr sz="4000" dirty="0"/>
          </a:p>
        </p:txBody>
      </p:sp>
      <p:pic>
        <p:nvPicPr>
          <p:cNvPr id="5" name="Kép 4" descr="A képen rajzfilm, hangulatjel, sárga, játék látható">
            <a:extLst>
              <a:ext uri="{FF2B5EF4-FFF2-40B4-BE49-F238E27FC236}">
                <a16:creationId xmlns:a16="http://schemas.microsoft.com/office/drawing/2014/main" id="{8E89264D-92EB-1605-A504-6DDA4180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00" y="3558436"/>
            <a:ext cx="1151668" cy="1131581"/>
          </a:xfrm>
          <a:prstGeom prst="rect">
            <a:avLst/>
          </a:prstGeom>
        </p:spPr>
      </p:pic>
      <p:pic>
        <p:nvPicPr>
          <p:cNvPr id="7" name="Kép 6" descr="A képen mosoly, rajzfilm, játék látható&#10;&#10;Automatikusan generált leírás">
            <a:extLst>
              <a:ext uri="{FF2B5EF4-FFF2-40B4-BE49-F238E27FC236}">
                <a16:creationId xmlns:a16="http://schemas.microsoft.com/office/drawing/2014/main" id="{37448CD9-790C-2010-AE2D-5005421A8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2" y="2788036"/>
            <a:ext cx="1678227" cy="1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2B10685F-08C6-1581-80CF-A5009A01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3AFB5799-2745-A0F1-ED69-FA0FC959A25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összerakása 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6E0F075D-D2BC-42F6-048F-DC307099574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09033" y="1545270"/>
            <a:ext cx="3925933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játék megtervezése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A szintek és térkép elkészítése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Karakter és szörnyek összerakása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Képességek és egyéb </a:t>
            </a:r>
            <a:r>
              <a:rPr lang="hu-HU" sz="1800" b="1" dirty="0" err="1"/>
              <a:t>itemek</a:t>
            </a:r>
            <a:r>
              <a:rPr lang="hu-HU" sz="1800" b="1" dirty="0"/>
              <a:t> berakása</a:t>
            </a:r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u-HU" sz="1800" b="1" dirty="0"/>
              <a:t>Tesztelés, véglegesítés</a:t>
            </a:r>
          </a:p>
        </p:txBody>
      </p:sp>
    </p:spTree>
    <p:extLst>
      <p:ext uri="{BB962C8B-B14F-4D97-AF65-F5344CB8AC3E}">
        <p14:creationId xmlns:p14="http://schemas.microsoft.com/office/powerpoint/2010/main" val="11746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C7E443D-0EBD-2585-F563-9328EB43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C2F252E-2085-8728-CFBD-28B70589270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A játék menete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A94B9CB5-1747-DD0C-BBCE-89B3125D7B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050" y="1537836"/>
            <a:ext cx="563790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játék egy szobában kezdődik, ahol kiválaszthatjuk a kezdő képességünket.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Tovább haladva egy olyan szobába kerülünk ahol le kell győznünk a különböző szörnyeket.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Ezután választhatunk, hogy </a:t>
            </a:r>
            <a:r>
              <a:rPr lang="hu-HU" sz="1800" dirty="0" err="1"/>
              <a:t>healelni</a:t>
            </a:r>
            <a:r>
              <a:rPr lang="hu-HU" sz="1800" dirty="0"/>
              <a:t> szeretnénk, vagy ha nem </a:t>
            </a:r>
            <a:r>
              <a:rPr lang="hu-HU" sz="1800" dirty="0" err="1"/>
              <a:t>sebződtünk</a:t>
            </a:r>
            <a:r>
              <a:rPr lang="hu-HU" sz="1800" dirty="0"/>
              <a:t> annyit, egy olyan szobába is mehetünk ahol egy újabb fegyvert kapunk.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Ezt megismételve háromszor, eljutunk a </a:t>
            </a:r>
            <a:r>
              <a:rPr lang="hu-HU" sz="1800" dirty="0" err="1"/>
              <a:t>bosshoz</a:t>
            </a:r>
            <a:r>
              <a:rPr lang="hu-HU" sz="1800" dirty="0"/>
              <a:t> akit legyőzve megnyerjük a </a:t>
            </a:r>
            <a:r>
              <a:rPr lang="hu-HU" sz="1800" dirty="0" err="1"/>
              <a:t>runt</a:t>
            </a:r>
            <a:r>
              <a:rPr lang="hu-HU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08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D697B3D7-147D-59AA-BE17-13D62A8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B852F874-05FF-9868-5787-D2B18C3642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Szobák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07F8120F-0D35-40F7-E4F1-71BC0F5F57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: ebben a szobában kell harcolnunk a szörnyekkel.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Healing</a:t>
            </a:r>
            <a:r>
              <a:rPr lang="hu-HU" sz="1800" b="1" dirty="0"/>
              <a:t> </a:t>
            </a:r>
            <a:r>
              <a:rPr lang="hu-HU" sz="1800" b="1" dirty="0" err="1"/>
              <a:t>chamber</a:t>
            </a:r>
            <a:r>
              <a:rPr lang="hu-HU" sz="1800" b="1" dirty="0"/>
              <a:t>: ha egy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layerben</a:t>
            </a:r>
            <a:r>
              <a:rPr lang="hu-HU" sz="1800" b="1" dirty="0"/>
              <a:t> </a:t>
            </a:r>
            <a:r>
              <a:rPr lang="hu-HU" sz="1800" b="1" dirty="0" err="1"/>
              <a:t>sebződtünk</a:t>
            </a:r>
            <a:r>
              <a:rPr lang="hu-HU" sz="1800" b="1" dirty="0"/>
              <a:t>, itt </a:t>
            </a:r>
            <a:r>
              <a:rPr lang="hu-HU" sz="1800" b="1" dirty="0" err="1"/>
              <a:t>healelhetjük</a:t>
            </a:r>
            <a:r>
              <a:rPr lang="hu-HU" sz="1800" b="1" dirty="0"/>
              <a:t> magunkat.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után léphetünk be ide, itt kaphatunk egy újabb fegyvert.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 err="1"/>
              <a:t>Boss</a:t>
            </a:r>
            <a:r>
              <a:rPr lang="hu-HU" sz="1800" b="1" dirty="0"/>
              <a:t> </a:t>
            </a:r>
            <a:r>
              <a:rPr lang="hu-HU" sz="1800" b="1" dirty="0" err="1"/>
              <a:t>room</a:t>
            </a:r>
            <a:r>
              <a:rPr lang="hu-HU" sz="1800" b="1" dirty="0"/>
              <a:t>: Itt kell legyőznünk a </a:t>
            </a:r>
            <a:r>
              <a:rPr lang="hu-HU" sz="1800" b="1" dirty="0" err="1"/>
              <a:t>bosst</a:t>
            </a:r>
            <a:r>
              <a:rPr lang="hu-HU" sz="1800" b="1" dirty="0"/>
              <a:t> a játék végén.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0087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FB1600E1-47B1-ED08-9773-44DEA6E7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737731C2-4E6C-2815-D10E-D872FC7DC8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/>
              <a:t>Mobok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F7DD31A-6797-6FF5-FA79-C967072DFC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Egy karakterrel vagyunk, akit tudunk fejleszteni a játék során.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</a:t>
            </a:r>
            <a:r>
              <a:rPr lang="hu-HU" sz="1800" b="1" dirty="0" err="1"/>
              <a:t>monster</a:t>
            </a:r>
            <a:r>
              <a:rPr lang="hu-HU" sz="1800" b="1" dirty="0"/>
              <a:t> </a:t>
            </a:r>
            <a:r>
              <a:rPr lang="hu-HU" sz="1800" b="1" dirty="0" err="1"/>
              <a:t>layer</a:t>
            </a:r>
            <a:r>
              <a:rPr lang="hu-HU" sz="1800" b="1" dirty="0"/>
              <a:t> szobákon áthaladva 9 fajta ellenféllel találkozhatunk akik mind különböző erősségekkel és gyengeségekkel rendelkeznek.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Vannak </a:t>
            </a:r>
            <a:r>
              <a:rPr lang="hu-HU" sz="1800" b="1" dirty="0" err="1"/>
              <a:t>traderek</a:t>
            </a:r>
            <a:r>
              <a:rPr lang="hu-HU" sz="1800" b="1" dirty="0"/>
              <a:t> (bizniszemberek) is a szobákban, akiktől az ellenfelektől szerzett pénzért fejlesztéseket vásárolhatunk.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0580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5530" y="1478363"/>
            <a:ext cx="5472940" cy="2717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Kilenc fajta fegyver van, amiket a </a:t>
            </a:r>
            <a:r>
              <a:rPr lang="hu-HU" sz="1800" b="1" dirty="0" err="1"/>
              <a:t>chest</a:t>
            </a:r>
            <a:r>
              <a:rPr lang="hu-HU" sz="1800" b="1" dirty="0"/>
              <a:t> </a:t>
            </a:r>
            <a:r>
              <a:rPr lang="hu-HU" sz="1800" b="1" dirty="0" err="1"/>
              <a:t>roomokban</a:t>
            </a:r>
            <a:r>
              <a:rPr lang="hu-HU" sz="1800" b="1" dirty="0"/>
              <a:t> szerezhetünk meg.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Minden fegyver jó egy bizonyos </a:t>
            </a:r>
            <a:r>
              <a:rPr lang="hu-HU" sz="1800" b="1" dirty="0" err="1"/>
              <a:t>mob</a:t>
            </a:r>
            <a:r>
              <a:rPr lang="hu-HU" sz="1800" b="1" dirty="0"/>
              <a:t> ellen.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A fegyverek mellett találhatunk 7 fajta páncélt is amik csökkentik az ellenfelek sebzését.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b="1" dirty="0"/>
              <a:t>6 fajta különböző </a:t>
            </a:r>
            <a:r>
              <a:rPr lang="hu-HU" sz="1800" b="1" dirty="0" err="1"/>
              <a:t>ability</a:t>
            </a:r>
            <a:r>
              <a:rPr lang="hu-HU" sz="1800" b="1" dirty="0"/>
              <a:t> van a játékban, amelyekkel az ellenfelek fölé kerekedhetünk az összecsapások során.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4765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600" dirty="0"/>
              <a:t>Fegyverek</a:t>
            </a:r>
            <a:endParaRPr sz="2400" dirty="0"/>
          </a:p>
        </p:txBody>
      </p:sp>
      <p:sp>
        <p:nvSpPr>
          <p:cNvPr id="5494" name="Google Shape;5494;p29">
            <a:extLst>
              <a:ext uri="{FF2B5EF4-FFF2-40B4-BE49-F238E27FC236}">
                <a16:creationId xmlns:a16="http://schemas.microsoft.com/office/drawing/2014/main" id="{28ABBBDD-0CE5-A6E4-9671-87D65EBF07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42990" y="1086864"/>
            <a:ext cx="3901483" cy="326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-quick blade</a:t>
            </a:r>
            <a:r>
              <a:rPr lang="hu-HU" sz="1800" b="1" dirty="0"/>
              <a:t> </a:t>
            </a:r>
            <a:r>
              <a:rPr lang="hu-HU" sz="1800" dirty="0"/>
              <a:t>–gyorsabb támadás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-oversized sword</a:t>
            </a:r>
            <a:r>
              <a:rPr lang="hu-HU" sz="1800" b="1" dirty="0"/>
              <a:t> </a:t>
            </a:r>
            <a:r>
              <a:rPr lang="hu-HU" sz="1800" dirty="0"/>
              <a:t>–nagyobb </a:t>
            </a:r>
            <a:r>
              <a:rPr lang="hu-HU" sz="1800" dirty="0" err="1"/>
              <a:t>range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-long bow</a:t>
            </a:r>
            <a:r>
              <a:rPr lang="hu-HU" sz="1800" b="1" dirty="0"/>
              <a:t> </a:t>
            </a:r>
            <a:r>
              <a:rPr lang="hu-HU" sz="1800" dirty="0"/>
              <a:t>–nagyot sebző, lassabb íj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-swift bow</a:t>
            </a:r>
            <a:r>
              <a:rPr lang="hu-HU" sz="1800" b="1" dirty="0"/>
              <a:t> </a:t>
            </a:r>
            <a:r>
              <a:rPr lang="hu-HU" sz="1800" dirty="0"/>
              <a:t>–gyorsabb, gyengébb íj</a:t>
            </a:r>
            <a:endParaRPr lang="hu-HU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-ancient book</a:t>
            </a:r>
            <a:r>
              <a:rPr lang="hu-HU" sz="1800" b="1" dirty="0"/>
              <a:t> </a:t>
            </a:r>
            <a:r>
              <a:rPr lang="hu-HU" sz="1800" dirty="0"/>
              <a:t>–bónusz varázs sebzés</a:t>
            </a:r>
            <a:endParaRPr lang="hu-HU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bow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íj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blade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penge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-demonic book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sym typeface="Advent Pro Medium"/>
              </a:rPr>
              <a:t>–lángoló könyv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sym typeface="Advent Pro Mediu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</p:txBody>
      </p:sp>
    </p:spTree>
    <p:extLst>
      <p:ext uri="{BB962C8B-B14F-4D97-AF65-F5344CB8AC3E}">
        <p14:creationId xmlns:p14="http://schemas.microsoft.com/office/powerpoint/2010/main" val="22227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800" dirty="0"/>
              <a:t>Páncélok</a:t>
            </a:r>
            <a:endParaRPr sz="2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29CC32-3885-F3A3-81C1-CCF57B5E760A}"/>
              </a:ext>
            </a:extLst>
          </p:cNvPr>
          <p:cNvSpPr txBox="1"/>
          <p:nvPr/>
        </p:nvSpPr>
        <p:spPr>
          <a:xfrm>
            <a:off x="2224193" y="1215376"/>
            <a:ext cx="469561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-light armor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–kevés védelmet nyújt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stowex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armor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–több sebzést nyújt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-wind shirt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–gyorsabb mozgás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-casters hood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–idézés segítése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-enchanters light wear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–hatékonyabb varázslat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-devils cloak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–sátáni erőkkel ruház fel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-life drainer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–életerő elszívást biztosít (</a:t>
            </a:r>
            <a:r>
              <a:rPr kumimoji="0" lang="hu-HU" sz="18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hp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kiszopo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)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723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>
          <a:extLst>
            <a:ext uri="{FF2B5EF4-FFF2-40B4-BE49-F238E27FC236}">
              <a16:creationId xmlns:a16="http://schemas.microsoft.com/office/drawing/2014/main" id="{84B2533B-D21A-C8BC-1515-6173E3041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3" name="Google Shape;5493;p29">
            <a:extLst>
              <a:ext uri="{FF2B5EF4-FFF2-40B4-BE49-F238E27FC236}">
                <a16:creationId xmlns:a16="http://schemas.microsoft.com/office/drawing/2014/main" id="{8D2FDEAB-D40B-1C85-7771-A63DEFB8BE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9700" y="475488"/>
            <a:ext cx="5964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Tárgyak és képességek</a:t>
            </a:r>
            <a:br>
              <a:rPr lang="hu-HU" sz="2400" dirty="0"/>
            </a:br>
            <a:r>
              <a:rPr lang="hu-HU" sz="1800" dirty="0" err="1"/>
              <a:t>Képességek</a:t>
            </a:r>
            <a:endParaRPr sz="2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29CC32-3885-F3A3-81C1-CCF57B5E760A}"/>
              </a:ext>
            </a:extLst>
          </p:cNvPr>
          <p:cNvSpPr txBox="1"/>
          <p:nvPr/>
        </p:nvSpPr>
        <p:spPr>
          <a:xfrm>
            <a:off x="2224192" y="1215376"/>
            <a:ext cx="596459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-quick heal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-gyógyítás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-storm terror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–vihar haragjának az ellenfélre zúdítása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-lucky draw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–szerencse a ládanyitásnál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-gifted chance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–lehetőség feltámadni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  <a:p>
            <a:pPr marL="285750" indent="-285750"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-binding chains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–támadásképtelenné teszi</a:t>
            </a:r>
            <a:r>
              <a:rPr lang="hu-HU" sz="1800" b="1" dirty="0">
                <a:solidFill>
                  <a:srgbClr val="FFFFFF"/>
                </a:solidFill>
                <a:latin typeface="Advent Pro Medium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az ellenfelet egy körre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-dodge</a:t>
            </a:r>
            <a:r>
              <a:rPr kumimoji="0" 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 </a:t>
            </a:r>
            <a:r>
              <a:rPr kumimoji="0" lang="hu-HU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vent Pro Medium"/>
                <a:cs typeface="Arial"/>
                <a:sym typeface="Advent Pro Medium"/>
              </a:rPr>
              <a:t>–kitérés egy támadás elől</a:t>
            </a:r>
            <a:endParaRPr kumimoji="0" lang="hu-HU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vent Pro Medium"/>
              <a:cs typeface="Arial"/>
              <a:sym typeface="Advent Pro Medium"/>
            </a:endParaRPr>
          </a:p>
        </p:txBody>
      </p:sp>
      <p:pic>
        <p:nvPicPr>
          <p:cNvPr id="1026" name="Picture 2" descr="Lopás ellen dupla védelmet kapnak a Dodge Charger és Challenger SRT  modellek - Speedzone.hu">
            <a:extLst>
              <a:ext uri="{FF2B5EF4-FFF2-40B4-BE49-F238E27FC236}">
                <a16:creationId xmlns:a16="http://schemas.microsoft.com/office/drawing/2014/main" id="{5F1E79C6-9004-93AA-5F3C-33955DF2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83" y="3217333"/>
            <a:ext cx="262950" cy="13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4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461</Words>
  <Application>Microsoft Office PowerPoint</Application>
  <PresentationFormat>Diavetítés a képernyőre (16:9 oldalarány)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Advent Pro Medium</vt:lpstr>
      <vt:lpstr>Lato</vt:lpstr>
      <vt:lpstr>Lato Black</vt:lpstr>
      <vt:lpstr>Arial</vt:lpstr>
      <vt:lpstr>Orbitron ExtraBold</vt:lpstr>
      <vt:lpstr>Retro Video Games Newsletter XL by Slidesgo</vt:lpstr>
      <vt:lpstr>IKT 3. projekt</vt:lpstr>
      <vt:lpstr>A játék összerakása </vt:lpstr>
      <vt:lpstr>A játék menete</vt:lpstr>
      <vt:lpstr>Szobák</vt:lpstr>
      <vt:lpstr>Mobok</vt:lpstr>
      <vt:lpstr>Tárgyak és képességek</vt:lpstr>
      <vt:lpstr>Tárgyak és képességek Fegyverek</vt:lpstr>
      <vt:lpstr>Tárgyak és képességek Páncélok</vt:lpstr>
      <vt:lpstr>Tárgyak és képességek Képességek</vt:lpstr>
      <vt:lpstr>Tesztelés</vt:lpstr>
      <vt:lpstr>A projekt készítők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3. projekt</dc:title>
  <cp:lastModifiedBy>Goran Milovan Bredács</cp:lastModifiedBy>
  <cp:revision>30</cp:revision>
  <dcterms:modified xsi:type="dcterms:W3CDTF">2024-04-08T19:45:51Z</dcterms:modified>
</cp:coreProperties>
</file>