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0"/>
  </p:notesMasterIdLst>
  <p:sldIdLst>
    <p:sldId id="256" r:id="rId2"/>
    <p:sldId id="280" r:id="rId3"/>
    <p:sldId id="279" r:id="rId4"/>
    <p:sldId id="281" r:id="rId5"/>
    <p:sldId id="282" r:id="rId6"/>
    <p:sldId id="283" r:id="rId7"/>
    <p:sldId id="284" r:id="rId8"/>
    <p:sldId id="285" r:id="rId9"/>
  </p:sldIdLst>
  <p:sldSz cx="9144000" cy="5143500" type="screen16x9"/>
  <p:notesSz cx="6858000" cy="9144000"/>
  <p:embeddedFontLst>
    <p:embeddedFont>
      <p:font typeface="Advent Pro Medium" panose="020B0604020202020204" charset="-18"/>
      <p:regular r:id="rId11"/>
      <p:bold r:id="rId12"/>
      <p:italic r:id="rId13"/>
      <p:boldItalic r:id="rId14"/>
    </p:embeddedFont>
    <p:embeddedFont>
      <p:font typeface="Lato" panose="020F0502020204030203" pitchFamily="34" charset="0"/>
      <p:regular r:id="rId15"/>
      <p:bold r:id="rId16"/>
      <p:italic r:id="rId17"/>
      <p:boldItalic r:id="rId18"/>
    </p:embeddedFont>
    <p:embeddedFont>
      <p:font typeface="Lato Black" panose="020F0502020204030203" pitchFamily="34" charset="0"/>
      <p:bold r:id="rId19"/>
      <p:boldItalic r:id="rId20"/>
    </p:embeddedFont>
    <p:embeddedFont>
      <p:font typeface="Orbitron ExtraBold" panose="020B0604020202020204" charset="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E8E4D0-7363-4147-9166-0C736DB03CE3}" v="10" dt="2024-02-29T06:57:35.475"/>
  </p1510:revLst>
</p1510:revInfo>
</file>

<file path=ppt/tableStyles.xml><?xml version="1.0" encoding="utf-8"?>
<a:tblStyleLst xmlns:a="http://schemas.openxmlformats.org/drawingml/2006/main" def="{0AFCB50C-ED76-49FA-8BB5-9A3098435298}">
  <a:tblStyle styleId="{0AFCB50C-ED76-49FA-8BB5-9A309843529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éter Eperjesi" userId="f2d8a8294f50a283" providerId="LiveId" clId="{5AE8E4D0-7363-4147-9166-0C736DB03CE3}"/>
    <pc:docChg chg="undo custSel addSld delSld modSld sldOrd delMainMaster">
      <pc:chgData name="Péter Eperjesi" userId="f2d8a8294f50a283" providerId="LiveId" clId="{5AE8E4D0-7363-4147-9166-0C736DB03CE3}" dt="2024-02-29T06:57:39.826" v="2288" actId="1076"/>
      <pc:docMkLst>
        <pc:docMk/>
      </pc:docMkLst>
      <pc:sldChg chg="delSp modSp mod">
        <pc:chgData name="Péter Eperjesi" userId="f2d8a8294f50a283" providerId="LiveId" clId="{5AE8E4D0-7363-4147-9166-0C736DB03CE3}" dt="2024-02-22T14:58:26.317" v="35" actId="1076"/>
        <pc:sldMkLst>
          <pc:docMk/>
          <pc:sldMk cId="0" sldId="256"/>
        </pc:sldMkLst>
        <pc:spChg chg="mod">
          <ac:chgData name="Péter Eperjesi" userId="f2d8a8294f50a283" providerId="LiveId" clId="{5AE8E4D0-7363-4147-9166-0C736DB03CE3}" dt="2024-02-22T14:58:15.352" v="19" actId="1076"/>
          <ac:spMkLst>
            <pc:docMk/>
            <pc:sldMk cId="0" sldId="256"/>
            <ac:spMk id="5493" creationId="{00000000-0000-0000-0000-000000000000}"/>
          </ac:spMkLst>
        </pc:spChg>
        <pc:spChg chg="mod">
          <ac:chgData name="Péter Eperjesi" userId="f2d8a8294f50a283" providerId="LiveId" clId="{5AE8E4D0-7363-4147-9166-0C736DB03CE3}" dt="2024-02-22T14:58:26.317" v="35" actId="1076"/>
          <ac:spMkLst>
            <pc:docMk/>
            <pc:sldMk cId="0" sldId="256"/>
            <ac:spMk id="5494" creationId="{00000000-0000-0000-0000-000000000000}"/>
          </ac:spMkLst>
        </pc:spChg>
        <pc:grpChg chg="del">
          <ac:chgData name="Péter Eperjesi" userId="f2d8a8294f50a283" providerId="LiveId" clId="{5AE8E4D0-7363-4147-9166-0C736DB03CE3}" dt="2024-02-22T14:58:04.630" v="16" actId="21"/>
          <ac:grpSpMkLst>
            <pc:docMk/>
            <pc:sldMk cId="0" sldId="256"/>
            <ac:grpSpMk id="5495" creationId="{00000000-0000-0000-0000-000000000000}"/>
          </ac:grpSpMkLst>
        </pc:grpChg>
        <pc:grpChg chg="del">
          <ac:chgData name="Péter Eperjesi" userId="f2d8a8294f50a283" providerId="LiveId" clId="{5AE8E4D0-7363-4147-9166-0C736DB03CE3}" dt="2024-02-22T14:58:03.119" v="15" actId="21"/>
          <ac:grpSpMkLst>
            <pc:docMk/>
            <pc:sldMk cId="0" sldId="256"/>
            <ac:grpSpMk id="5523" creationId="{00000000-0000-0000-0000-000000000000}"/>
          </ac:grpSpMkLst>
        </pc:grpChg>
        <pc:grpChg chg="del">
          <ac:chgData name="Péter Eperjesi" userId="f2d8a8294f50a283" providerId="LiveId" clId="{5AE8E4D0-7363-4147-9166-0C736DB03CE3}" dt="2024-02-22T14:58:06.073" v="17" actId="21"/>
          <ac:grpSpMkLst>
            <pc:docMk/>
            <pc:sldMk cId="0" sldId="256"/>
            <ac:grpSpMk id="5551" creationId="{00000000-0000-0000-0000-000000000000}"/>
          </ac:grpSpMkLst>
        </pc:grpChg>
      </pc:sldChg>
      <pc:sldChg chg="del">
        <pc:chgData name="Péter Eperjesi" userId="f2d8a8294f50a283" providerId="LiveId" clId="{5AE8E4D0-7363-4147-9166-0C736DB03CE3}" dt="2024-02-22T15:03:02.237" v="120" actId="47"/>
        <pc:sldMkLst>
          <pc:docMk/>
          <pc:sldMk cId="0" sldId="257"/>
        </pc:sldMkLst>
      </pc:sldChg>
      <pc:sldChg chg="del">
        <pc:chgData name="Péter Eperjesi" userId="f2d8a8294f50a283" providerId="LiveId" clId="{5AE8E4D0-7363-4147-9166-0C736DB03CE3}" dt="2024-02-22T15:03:01.860" v="119" actId="47"/>
        <pc:sldMkLst>
          <pc:docMk/>
          <pc:sldMk cId="0" sldId="258"/>
        </pc:sldMkLst>
      </pc:sldChg>
      <pc:sldChg chg="del">
        <pc:chgData name="Péter Eperjesi" userId="f2d8a8294f50a283" providerId="LiveId" clId="{5AE8E4D0-7363-4147-9166-0C736DB03CE3}" dt="2024-02-22T15:02:59.709" v="118" actId="47"/>
        <pc:sldMkLst>
          <pc:docMk/>
          <pc:sldMk cId="0" sldId="259"/>
        </pc:sldMkLst>
      </pc:sldChg>
      <pc:sldChg chg="del">
        <pc:chgData name="Péter Eperjesi" userId="f2d8a8294f50a283" providerId="LiveId" clId="{5AE8E4D0-7363-4147-9166-0C736DB03CE3}" dt="2024-02-22T15:02:58.466" v="117" actId="47"/>
        <pc:sldMkLst>
          <pc:docMk/>
          <pc:sldMk cId="0" sldId="260"/>
        </pc:sldMkLst>
      </pc:sldChg>
      <pc:sldChg chg="del">
        <pc:chgData name="Péter Eperjesi" userId="f2d8a8294f50a283" providerId="LiveId" clId="{5AE8E4D0-7363-4147-9166-0C736DB03CE3}" dt="2024-02-22T15:02:57.045" v="116" actId="47"/>
        <pc:sldMkLst>
          <pc:docMk/>
          <pc:sldMk cId="0" sldId="261"/>
        </pc:sldMkLst>
      </pc:sldChg>
      <pc:sldChg chg="del">
        <pc:chgData name="Péter Eperjesi" userId="f2d8a8294f50a283" providerId="LiveId" clId="{5AE8E4D0-7363-4147-9166-0C736DB03CE3}" dt="2024-02-22T15:02:56.631" v="115" actId="47"/>
        <pc:sldMkLst>
          <pc:docMk/>
          <pc:sldMk cId="0" sldId="262"/>
        </pc:sldMkLst>
      </pc:sldChg>
      <pc:sldChg chg="del">
        <pc:chgData name="Péter Eperjesi" userId="f2d8a8294f50a283" providerId="LiveId" clId="{5AE8E4D0-7363-4147-9166-0C736DB03CE3}" dt="2024-02-22T15:02:56.076" v="114" actId="47"/>
        <pc:sldMkLst>
          <pc:docMk/>
          <pc:sldMk cId="0" sldId="263"/>
        </pc:sldMkLst>
      </pc:sldChg>
      <pc:sldChg chg="del">
        <pc:chgData name="Péter Eperjesi" userId="f2d8a8294f50a283" providerId="LiveId" clId="{5AE8E4D0-7363-4147-9166-0C736DB03CE3}" dt="2024-02-22T15:02:55.762" v="113" actId="47"/>
        <pc:sldMkLst>
          <pc:docMk/>
          <pc:sldMk cId="0" sldId="264"/>
        </pc:sldMkLst>
      </pc:sldChg>
      <pc:sldChg chg="del">
        <pc:chgData name="Péter Eperjesi" userId="f2d8a8294f50a283" providerId="LiveId" clId="{5AE8E4D0-7363-4147-9166-0C736DB03CE3}" dt="2024-02-22T15:02:55.443" v="112" actId="47"/>
        <pc:sldMkLst>
          <pc:docMk/>
          <pc:sldMk cId="0" sldId="265"/>
        </pc:sldMkLst>
      </pc:sldChg>
      <pc:sldChg chg="del">
        <pc:chgData name="Péter Eperjesi" userId="f2d8a8294f50a283" providerId="LiveId" clId="{5AE8E4D0-7363-4147-9166-0C736DB03CE3}" dt="2024-02-22T15:02:55.134" v="111" actId="47"/>
        <pc:sldMkLst>
          <pc:docMk/>
          <pc:sldMk cId="0" sldId="266"/>
        </pc:sldMkLst>
      </pc:sldChg>
      <pc:sldChg chg="del">
        <pc:chgData name="Péter Eperjesi" userId="f2d8a8294f50a283" providerId="LiveId" clId="{5AE8E4D0-7363-4147-9166-0C736DB03CE3}" dt="2024-02-22T15:02:54.817" v="110" actId="47"/>
        <pc:sldMkLst>
          <pc:docMk/>
          <pc:sldMk cId="0" sldId="267"/>
        </pc:sldMkLst>
      </pc:sldChg>
      <pc:sldChg chg="del">
        <pc:chgData name="Péter Eperjesi" userId="f2d8a8294f50a283" providerId="LiveId" clId="{5AE8E4D0-7363-4147-9166-0C736DB03CE3}" dt="2024-02-22T15:02:54.539" v="109" actId="47"/>
        <pc:sldMkLst>
          <pc:docMk/>
          <pc:sldMk cId="0" sldId="268"/>
        </pc:sldMkLst>
      </pc:sldChg>
      <pc:sldChg chg="del">
        <pc:chgData name="Péter Eperjesi" userId="f2d8a8294f50a283" providerId="LiveId" clId="{5AE8E4D0-7363-4147-9166-0C736DB03CE3}" dt="2024-02-22T15:02:54.212" v="108" actId="47"/>
        <pc:sldMkLst>
          <pc:docMk/>
          <pc:sldMk cId="0" sldId="269"/>
        </pc:sldMkLst>
      </pc:sldChg>
      <pc:sldChg chg="del">
        <pc:chgData name="Péter Eperjesi" userId="f2d8a8294f50a283" providerId="LiveId" clId="{5AE8E4D0-7363-4147-9166-0C736DB03CE3}" dt="2024-02-22T15:02:53.665" v="107" actId="47"/>
        <pc:sldMkLst>
          <pc:docMk/>
          <pc:sldMk cId="0" sldId="270"/>
        </pc:sldMkLst>
      </pc:sldChg>
      <pc:sldChg chg="del">
        <pc:chgData name="Péter Eperjesi" userId="f2d8a8294f50a283" providerId="LiveId" clId="{5AE8E4D0-7363-4147-9166-0C736DB03CE3}" dt="2024-02-22T15:02:53.499" v="106" actId="47"/>
        <pc:sldMkLst>
          <pc:docMk/>
          <pc:sldMk cId="0" sldId="271"/>
        </pc:sldMkLst>
      </pc:sldChg>
      <pc:sldChg chg="del">
        <pc:chgData name="Péter Eperjesi" userId="f2d8a8294f50a283" providerId="LiveId" clId="{5AE8E4D0-7363-4147-9166-0C736DB03CE3}" dt="2024-02-22T15:02:53.309" v="105" actId="47"/>
        <pc:sldMkLst>
          <pc:docMk/>
          <pc:sldMk cId="0" sldId="272"/>
        </pc:sldMkLst>
      </pc:sldChg>
      <pc:sldChg chg="del">
        <pc:chgData name="Péter Eperjesi" userId="f2d8a8294f50a283" providerId="LiveId" clId="{5AE8E4D0-7363-4147-9166-0C736DB03CE3}" dt="2024-02-22T15:02:29.816" v="96" actId="47"/>
        <pc:sldMkLst>
          <pc:docMk/>
          <pc:sldMk cId="0" sldId="273"/>
        </pc:sldMkLst>
      </pc:sldChg>
      <pc:sldChg chg="del">
        <pc:chgData name="Péter Eperjesi" userId="f2d8a8294f50a283" providerId="LiveId" clId="{5AE8E4D0-7363-4147-9166-0C736DB03CE3}" dt="2024-02-22T15:02:53.117" v="104" actId="47"/>
        <pc:sldMkLst>
          <pc:docMk/>
          <pc:sldMk cId="0" sldId="274"/>
        </pc:sldMkLst>
      </pc:sldChg>
      <pc:sldChg chg="modSp del mod">
        <pc:chgData name="Péter Eperjesi" userId="f2d8a8294f50a283" providerId="LiveId" clId="{5AE8E4D0-7363-4147-9166-0C736DB03CE3}" dt="2024-02-22T15:02:52.976" v="103" actId="47"/>
        <pc:sldMkLst>
          <pc:docMk/>
          <pc:sldMk cId="0" sldId="275"/>
        </pc:sldMkLst>
        <pc:spChg chg="mod">
          <ac:chgData name="Péter Eperjesi" userId="f2d8a8294f50a283" providerId="LiveId" clId="{5AE8E4D0-7363-4147-9166-0C736DB03CE3}" dt="2024-02-22T15:02:24.428" v="95" actId="1076"/>
          <ac:spMkLst>
            <pc:docMk/>
            <pc:sldMk cId="0" sldId="275"/>
            <ac:spMk id="6941" creationId="{00000000-0000-0000-0000-000000000000}"/>
          </ac:spMkLst>
        </pc:spChg>
      </pc:sldChg>
      <pc:sldChg chg="del">
        <pc:chgData name="Péter Eperjesi" userId="f2d8a8294f50a283" providerId="LiveId" clId="{5AE8E4D0-7363-4147-9166-0C736DB03CE3}" dt="2024-02-22T15:02:16.054" v="93" actId="47"/>
        <pc:sldMkLst>
          <pc:docMk/>
          <pc:sldMk cId="0" sldId="276"/>
        </pc:sldMkLst>
      </pc:sldChg>
      <pc:sldChg chg="del">
        <pc:chgData name="Péter Eperjesi" userId="f2d8a8294f50a283" providerId="LiveId" clId="{5AE8E4D0-7363-4147-9166-0C736DB03CE3}" dt="2024-02-22T15:02:11.807" v="92" actId="47"/>
        <pc:sldMkLst>
          <pc:docMk/>
          <pc:sldMk cId="0" sldId="277"/>
        </pc:sldMkLst>
      </pc:sldChg>
      <pc:sldChg chg="addSp delSp modSp del mod">
        <pc:chgData name="Péter Eperjesi" userId="f2d8a8294f50a283" providerId="LiveId" clId="{5AE8E4D0-7363-4147-9166-0C736DB03CE3}" dt="2024-02-22T15:02:52.778" v="102" actId="47"/>
        <pc:sldMkLst>
          <pc:docMk/>
          <pc:sldMk cId="0" sldId="278"/>
        </pc:sldMkLst>
        <pc:spChg chg="add del mod">
          <ac:chgData name="Péter Eperjesi" userId="f2d8a8294f50a283" providerId="LiveId" clId="{5AE8E4D0-7363-4147-9166-0C736DB03CE3}" dt="2024-02-22T15:01:29.157" v="89" actId="21"/>
          <ac:spMkLst>
            <pc:docMk/>
            <pc:sldMk cId="0" sldId="278"/>
            <ac:spMk id="3" creationId="{72275539-4AC9-1DF5-2E76-5B55C7C42E0E}"/>
          </ac:spMkLst>
        </pc:spChg>
        <pc:spChg chg="mod">
          <ac:chgData name="Péter Eperjesi" userId="f2d8a8294f50a283" providerId="LiveId" clId="{5AE8E4D0-7363-4147-9166-0C736DB03CE3}" dt="2024-02-22T15:01:51.454" v="91" actId="1076"/>
          <ac:spMkLst>
            <pc:docMk/>
            <pc:sldMk cId="0" sldId="278"/>
            <ac:spMk id="7141" creationId="{00000000-0000-0000-0000-000000000000}"/>
          </ac:spMkLst>
        </pc:spChg>
        <pc:spChg chg="del">
          <ac:chgData name="Péter Eperjesi" userId="f2d8a8294f50a283" providerId="LiveId" clId="{5AE8E4D0-7363-4147-9166-0C736DB03CE3}" dt="2024-02-22T15:00:40.435" v="83" actId="478"/>
          <ac:spMkLst>
            <pc:docMk/>
            <pc:sldMk cId="0" sldId="278"/>
            <ac:spMk id="7142" creationId="{00000000-0000-0000-0000-000000000000}"/>
          </ac:spMkLst>
        </pc:spChg>
        <pc:spChg chg="del mod">
          <ac:chgData name="Péter Eperjesi" userId="f2d8a8294f50a283" providerId="LiveId" clId="{5AE8E4D0-7363-4147-9166-0C736DB03CE3}" dt="2024-02-22T15:01:19.076" v="88" actId="21"/>
          <ac:spMkLst>
            <pc:docMk/>
            <pc:sldMk cId="0" sldId="278"/>
            <ac:spMk id="7143" creationId="{00000000-0000-0000-0000-000000000000}"/>
          </ac:spMkLst>
        </pc:spChg>
        <pc:grpChg chg="del">
          <ac:chgData name="Péter Eperjesi" userId="f2d8a8294f50a283" providerId="LiveId" clId="{5AE8E4D0-7363-4147-9166-0C736DB03CE3}" dt="2024-02-22T15:00:58.857" v="86" actId="21"/>
          <ac:grpSpMkLst>
            <pc:docMk/>
            <pc:sldMk cId="0" sldId="278"/>
            <ac:grpSpMk id="7144" creationId="{00000000-0000-0000-0000-000000000000}"/>
          </ac:grpSpMkLst>
        </pc:grpChg>
        <pc:grpChg chg="del">
          <ac:chgData name="Péter Eperjesi" userId="f2d8a8294f50a283" providerId="LiveId" clId="{5AE8E4D0-7363-4147-9166-0C736DB03CE3}" dt="2024-02-22T15:00:55.952" v="84" actId="21"/>
          <ac:grpSpMkLst>
            <pc:docMk/>
            <pc:sldMk cId="0" sldId="278"/>
            <ac:grpSpMk id="7166" creationId="{00000000-0000-0000-0000-000000000000}"/>
          </ac:grpSpMkLst>
        </pc:grpChg>
        <pc:grpChg chg="del">
          <ac:chgData name="Péter Eperjesi" userId="f2d8a8294f50a283" providerId="LiveId" clId="{5AE8E4D0-7363-4147-9166-0C736DB03CE3}" dt="2024-02-22T15:00:57.445" v="85" actId="21"/>
          <ac:grpSpMkLst>
            <pc:docMk/>
            <pc:sldMk cId="0" sldId="278"/>
            <ac:grpSpMk id="7172" creationId="{00000000-0000-0000-0000-000000000000}"/>
          </ac:grpSpMkLst>
        </pc:grpChg>
      </pc:sldChg>
      <pc:sldChg chg="modSp add del mod">
        <pc:chgData name="Péter Eperjesi" userId="f2d8a8294f50a283" providerId="LiveId" clId="{5AE8E4D0-7363-4147-9166-0C736DB03CE3}" dt="2024-02-22T15:13:33.972" v="596" actId="20577"/>
        <pc:sldMkLst>
          <pc:docMk/>
          <pc:sldMk cId="2040849273" sldId="279"/>
        </pc:sldMkLst>
        <pc:spChg chg="mod">
          <ac:chgData name="Péter Eperjesi" userId="f2d8a8294f50a283" providerId="LiveId" clId="{5AE8E4D0-7363-4147-9166-0C736DB03CE3}" dt="2024-02-22T15:07:54.871" v="149" actId="14100"/>
          <ac:spMkLst>
            <pc:docMk/>
            <pc:sldMk cId="2040849273" sldId="279"/>
            <ac:spMk id="5493" creationId="{7C2F252E-2085-8728-CFBD-28B705892701}"/>
          </ac:spMkLst>
        </pc:spChg>
        <pc:spChg chg="mod">
          <ac:chgData name="Péter Eperjesi" userId="f2d8a8294f50a283" providerId="LiveId" clId="{5AE8E4D0-7363-4147-9166-0C736DB03CE3}" dt="2024-02-22T15:13:33.972" v="596" actId="20577"/>
          <ac:spMkLst>
            <pc:docMk/>
            <pc:sldMk cId="2040849273" sldId="279"/>
            <ac:spMk id="5494" creationId="{A94B9CB5-1747-DD0C-BBCE-89B3125D7BA7}"/>
          </ac:spMkLst>
        </pc:spChg>
      </pc:sldChg>
      <pc:sldChg chg="modSp add mod ord">
        <pc:chgData name="Péter Eperjesi" userId="f2d8a8294f50a283" providerId="LiveId" clId="{5AE8E4D0-7363-4147-9166-0C736DB03CE3}" dt="2024-02-22T15:20:12.667" v="870"/>
        <pc:sldMkLst>
          <pc:docMk/>
          <pc:sldMk cId="117460352" sldId="280"/>
        </pc:sldMkLst>
        <pc:spChg chg="mod">
          <ac:chgData name="Péter Eperjesi" userId="f2d8a8294f50a283" providerId="LiveId" clId="{5AE8E4D0-7363-4147-9166-0C736DB03CE3}" dt="2024-02-22T15:15:49.470" v="622" actId="20577"/>
          <ac:spMkLst>
            <pc:docMk/>
            <pc:sldMk cId="117460352" sldId="280"/>
            <ac:spMk id="5493" creationId="{3AFB5799-2745-A0F1-ED69-FA0FC959A25E}"/>
          </ac:spMkLst>
        </pc:spChg>
        <pc:spChg chg="mod">
          <ac:chgData name="Péter Eperjesi" userId="f2d8a8294f50a283" providerId="LiveId" clId="{5AE8E4D0-7363-4147-9166-0C736DB03CE3}" dt="2024-02-22T15:20:09.275" v="868" actId="1076"/>
          <ac:spMkLst>
            <pc:docMk/>
            <pc:sldMk cId="117460352" sldId="280"/>
            <ac:spMk id="5494" creationId="{6E0F075D-D2BC-42F6-048F-DC3070995749}"/>
          </ac:spMkLst>
        </pc:spChg>
      </pc:sldChg>
      <pc:sldChg chg="add del">
        <pc:chgData name="Péter Eperjesi" userId="f2d8a8294f50a283" providerId="LiveId" clId="{5AE8E4D0-7363-4147-9166-0C736DB03CE3}" dt="2024-02-22T15:13:52.338" v="599" actId="47"/>
        <pc:sldMkLst>
          <pc:docMk/>
          <pc:sldMk cId="1455193084" sldId="280"/>
        </pc:sldMkLst>
      </pc:sldChg>
      <pc:sldChg chg="add del">
        <pc:chgData name="Péter Eperjesi" userId="f2d8a8294f50a283" providerId="LiveId" clId="{5AE8E4D0-7363-4147-9166-0C736DB03CE3}" dt="2024-02-22T15:03:05.170" v="124" actId="47"/>
        <pc:sldMkLst>
          <pc:docMk/>
          <pc:sldMk cId="2930697154" sldId="280"/>
        </pc:sldMkLst>
      </pc:sldChg>
      <pc:sldChg chg="add del">
        <pc:chgData name="Péter Eperjesi" userId="f2d8a8294f50a283" providerId="LiveId" clId="{5AE8E4D0-7363-4147-9166-0C736DB03CE3}" dt="2024-02-22T15:13:51.687" v="598" actId="47"/>
        <pc:sldMkLst>
          <pc:docMk/>
          <pc:sldMk cId="264166958" sldId="281"/>
        </pc:sldMkLst>
      </pc:sldChg>
      <pc:sldChg chg="modSp add mod">
        <pc:chgData name="Péter Eperjesi" userId="f2d8a8294f50a283" providerId="LiveId" clId="{5AE8E4D0-7363-4147-9166-0C736DB03CE3}" dt="2024-02-22T15:26:44.777" v="1170" actId="948"/>
        <pc:sldMkLst>
          <pc:docMk/>
          <pc:sldMk cId="1200875013" sldId="281"/>
        </pc:sldMkLst>
        <pc:spChg chg="mod">
          <ac:chgData name="Péter Eperjesi" userId="f2d8a8294f50a283" providerId="LiveId" clId="{5AE8E4D0-7363-4147-9166-0C736DB03CE3}" dt="2024-02-22T15:23:26.165" v="879" actId="20577"/>
          <ac:spMkLst>
            <pc:docMk/>
            <pc:sldMk cId="1200875013" sldId="281"/>
            <ac:spMk id="5493" creationId="{B852F874-05FF-9868-5787-D2B18C364276}"/>
          </ac:spMkLst>
        </pc:spChg>
        <pc:spChg chg="mod">
          <ac:chgData name="Péter Eperjesi" userId="f2d8a8294f50a283" providerId="LiveId" clId="{5AE8E4D0-7363-4147-9166-0C736DB03CE3}" dt="2024-02-22T15:26:44.777" v="1170" actId="948"/>
          <ac:spMkLst>
            <pc:docMk/>
            <pc:sldMk cId="1200875013" sldId="281"/>
            <ac:spMk id="5494" creationId="{07F8120F-0D35-40F7-E4F1-71BC0F5F57FA}"/>
          </ac:spMkLst>
        </pc:spChg>
      </pc:sldChg>
      <pc:sldChg chg="add del">
        <pc:chgData name="Péter Eperjesi" userId="f2d8a8294f50a283" providerId="LiveId" clId="{5AE8E4D0-7363-4147-9166-0C736DB03CE3}" dt="2024-02-22T15:03:04.714" v="123" actId="47"/>
        <pc:sldMkLst>
          <pc:docMk/>
          <pc:sldMk cId="2011523417" sldId="281"/>
        </pc:sldMkLst>
      </pc:sldChg>
      <pc:sldChg chg="add del">
        <pc:chgData name="Péter Eperjesi" userId="f2d8a8294f50a283" providerId="LiveId" clId="{5AE8E4D0-7363-4147-9166-0C736DB03CE3}" dt="2024-02-22T15:13:51.301" v="597" actId="47"/>
        <pc:sldMkLst>
          <pc:docMk/>
          <pc:sldMk cId="600526118" sldId="282"/>
        </pc:sldMkLst>
      </pc:sldChg>
      <pc:sldChg chg="add del">
        <pc:chgData name="Péter Eperjesi" userId="f2d8a8294f50a283" providerId="LiveId" clId="{5AE8E4D0-7363-4147-9166-0C736DB03CE3}" dt="2024-02-22T15:03:04.252" v="122" actId="47"/>
        <pc:sldMkLst>
          <pc:docMk/>
          <pc:sldMk cId="887851244" sldId="282"/>
        </pc:sldMkLst>
      </pc:sldChg>
      <pc:sldChg chg="modSp add mod">
        <pc:chgData name="Péter Eperjesi" userId="f2d8a8294f50a283" providerId="LiveId" clId="{5AE8E4D0-7363-4147-9166-0C736DB03CE3}" dt="2024-02-29T06:44:27.199" v="1537" actId="20577"/>
        <pc:sldMkLst>
          <pc:docMk/>
          <pc:sldMk cId="3058025677" sldId="282"/>
        </pc:sldMkLst>
        <pc:spChg chg="mod">
          <ac:chgData name="Péter Eperjesi" userId="f2d8a8294f50a283" providerId="LiveId" clId="{5AE8E4D0-7363-4147-9166-0C736DB03CE3}" dt="2024-02-29T06:41:15.919" v="1189" actId="20577"/>
          <ac:spMkLst>
            <pc:docMk/>
            <pc:sldMk cId="3058025677" sldId="282"/>
            <ac:spMk id="5493" creationId="{737731C2-4E6C-2815-D10E-D872FC7DC84F}"/>
          </ac:spMkLst>
        </pc:spChg>
        <pc:spChg chg="mod">
          <ac:chgData name="Péter Eperjesi" userId="f2d8a8294f50a283" providerId="LiveId" clId="{5AE8E4D0-7363-4147-9166-0C736DB03CE3}" dt="2024-02-29T06:44:27.199" v="1537" actId="20577"/>
          <ac:spMkLst>
            <pc:docMk/>
            <pc:sldMk cId="3058025677" sldId="282"/>
            <ac:spMk id="5494" creationId="{2F7DD31A-6797-6FF5-FA79-C967072DFCE8}"/>
          </ac:spMkLst>
        </pc:spChg>
      </pc:sldChg>
      <pc:sldChg chg="modSp add mod">
        <pc:chgData name="Péter Eperjesi" userId="f2d8a8294f50a283" providerId="LiveId" clId="{5AE8E4D0-7363-4147-9166-0C736DB03CE3}" dt="2024-02-29T06:50:20.916" v="1956" actId="20577"/>
        <pc:sldMkLst>
          <pc:docMk/>
          <pc:sldMk cId="2222783898" sldId="283"/>
        </pc:sldMkLst>
        <pc:spChg chg="mod">
          <ac:chgData name="Péter Eperjesi" userId="f2d8a8294f50a283" providerId="LiveId" clId="{5AE8E4D0-7363-4147-9166-0C736DB03CE3}" dt="2024-02-29T06:44:43.604" v="1561" actId="20577"/>
          <ac:spMkLst>
            <pc:docMk/>
            <pc:sldMk cId="2222783898" sldId="283"/>
            <ac:spMk id="5493" creationId="{8D2FDEAB-D40B-1C85-7771-A63DEFB8BEB6}"/>
          </ac:spMkLst>
        </pc:spChg>
        <pc:spChg chg="mod">
          <ac:chgData name="Péter Eperjesi" userId="f2d8a8294f50a283" providerId="LiveId" clId="{5AE8E4D0-7363-4147-9166-0C736DB03CE3}" dt="2024-02-29T06:50:20.916" v="1956" actId="20577"/>
          <ac:spMkLst>
            <pc:docMk/>
            <pc:sldMk cId="2222783898" sldId="283"/>
            <ac:spMk id="5494" creationId="{28ABBBDD-0CE5-A6E4-9671-87D65EBF07B9}"/>
          </ac:spMkLst>
        </pc:spChg>
      </pc:sldChg>
      <pc:sldChg chg="add del">
        <pc:chgData name="Péter Eperjesi" userId="f2d8a8294f50a283" providerId="LiveId" clId="{5AE8E4D0-7363-4147-9166-0C736DB03CE3}" dt="2024-02-22T15:03:03.743" v="121" actId="47"/>
        <pc:sldMkLst>
          <pc:docMk/>
          <pc:sldMk cId="3811185437" sldId="283"/>
        </pc:sldMkLst>
      </pc:sldChg>
      <pc:sldChg chg="modSp add del mod">
        <pc:chgData name="Péter Eperjesi" userId="f2d8a8294f50a283" providerId="LiveId" clId="{5AE8E4D0-7363-4147-9166-0C736DB03CE3}" dt="2024-02-29T06:52:57.184" v="2233" actId="5793"/>
        <pc:sldMkLst>
          <pc:docMk/>
          <pc:sldMk cId="2382083756" sldId="284"/>
        </pc:sldMkLst>
        <pc:spChg chg="mod">
          <ac:chgData name="Péter Eperjesi" userId="f2d8a8294f50a283" providerId="LiveId" clId="{5AE8E4D0-7363-4147-9166-0C736DB03CE3}" dt="2024-02-29T06:51:11.399" v="1970" actId="20577"/>
          <ac:spMkLst>
            <pc:docMk/>
            <pc:sldMk cId="2382083756" sldId="284"/>
            <ac:spMk id="5493" creationId="{334A3204-A8C3-E3D3-5246-61E46CEFF954}"/>
          </ac:spMkLst>
        </pc:spChg>
        <pc:spChg chg="mod">
          <ac:chgData name="Péter Eperjesi" userId="f2d8a8294f50a283" providerId="LiveId" clId="{5AE8E4D0-7363-4147-9166-0C736DB03CE3}" dt="2024-02-29T06:52:57.184" v="2233" actId="5793"/>
          <ac:spMkLst>
            <pc:docMk/>
            <pc:sldMk cId="2382083756" sldId="284"/>
            <ac:spMk id="5494" creationId="{11732B9F-BB7D-31B8-A9DA-BA0B966A76D9}"/>
          </ac:spMkLst>
        </pc:spChg>
      </pc:sldChg>
      <pc:sldChg chg="addSp delSp modSp add del mod">
        <pc:chgData name="Péter Eperjesi" userId="f2d8a8294f50a283" providerId="LiveId" clId="{5AE8E4D0-7363-4147-9166-0C736DB03CE3}" dt="2024-02-29T06:57:39.826" v="2288" actId="1076"/>
        <pc:sldMkLst>
          <pc:docMk/>
          <pc:sldMk cId="630405842" sldId="285"/>
        </pc:sldMkLst>
        <pc:spChg chg="mod">
          <ac:chgData name="Péter Eperjesi" userId="f2d8a8294f50a283" providerId="LiveId" clId="{5AE8E4D0-7363-4147-9166-0C736DB03CE3}" dt="2024-02-29T06:54:00.207" v="2271" actId="1076"/>
          <ac:spMkLst>
            <pc:docMk/>
            <pc:sldMk cId="630405842" sldId="285"/>
            <ac:spMk id="5493" creationId="{8FF3FBF7-8688-054E-64C1-1310A05F2230}"/>
          </ac:spMkLst>
        </pc:spChg>
        <pc:spChg chg="del mod">
          <ac:chgData name="Péter Eperjesi" userId="f2d8a8294f50a283" providerId="LiveId" clId="{5AE8E4D0-7363-4147-9166-0C736DB03CE3}" dt="2024-02-29T06:53:15.127" v="2237" actId="21"/>
          <ac:spMkLst>
            <pc:docMk/>
            <pc:sldMk cId="630405842" sldId="285"/>
            <ac:spMk id="5494" creationId="{7FFB72B7-3A08-09FB-8EB2-A3138B9538D5}"/>
          </ac:spMkLst>
        </pc:spChg>
        <pc:picChg chg="add mod">
          <ac:chgData name="Péter Eperjesi" userId="f2d8a8294f50a283" providerId="LiveId" clId="{5AE8E4D0-7363-4147-9166-0C736DB03CE3}" dt="2024-02-29T06:55:15.323" v="2274" actId="931"/>
          <ac:picMkLst>
            <pc:docMk/>
            <pc:sldMk cId="630405842" sldId="285"/>
            <ac:picMk id="3" creationId="{631503FF-8ACE-EA80-061A-E14A803DDDE7}"/>
          </ac:picMkLst>
        </pc:picChg>
        <pc:picChg chg="add mod">
          <ac:chgData name="Péter Eperjesi" userId="f2d8a8294f50a283" providerId="LiveId" clId="{5AE8E4D0-7363-4147-9166-0C736DB03CE3}" dt="2024-02-29T06:56:47.957" v="2283" actId="1076"/>
          <ac:picMkLst>
            <pc:docMk/>
            <pc:sldMk cId="630405842" sldId="285"/>
            <ac:picMk id="5" creationId="{8E89264D-92EB-1605-A504-6DDA4180E7FA}"/>
          </ac:picMkLst>
        </pc:picChg>
        <pc:picChg chg="add mod">
          <ac:chgData name="Péter Eperjesi" userId="f2d8a8294f50a283" providerId="LiveId" clId="{5AE8E4D0-7363-4147-9166-0C736DB03CE3}" dt="2024-02-29T06:57:39.826" v="2288" actId="1076"/>
          <ac:picMkLst>
            <pc:docMk/>
            <pc:sldMk cId="630405842" sldId="285"/>
            <ac:picMk id="7" creationId="{37448CD9-790C-2010-AE2D-5005421A8A53}"/>
          </ac:picMkLst>
        </pc:picChg>
        <pc:picChg chg="add">
          <ac:chgData name="Péter Eperjesi" userId="f2d8a8294f50a283" providerId="LiveId" clId="{5AE8E4D0-7363-4147-9166-0C736DB03CE3}" dt="2024-02-29T06:54:31.360" v="2272"/>
          <ac:picMkLst>
            <pc:docMk/>
            <pc:sldMk cId="630405842" sldId="285"/>
            <ac:picMk id="1026" creationId="{A76CAFCB-B47C-0F1B-62E1-7CCED5153A88}"/>
          </ac:picMkLst>
        </pc:picChg>
        <pc:picChg chg="add">
          <ac:chgData name="Péter Eperjesi" userId="f2d8a8294f50a283" providerId="LiveId" clId="{5AE8E4D0-7363-4147-9166-0C736DB03CE3}" dt="2024-02-29T06:54:51.819" v="2273"/>
          <ac:picMkLst>
            <pc:docMk/>
            <pc:sldMk cId="630405842" sldId="285"/>
            <ac:picMk id="1028" creationId="{2C255E34-AAE4-4F58-BA4E-A108479FA404}"/>
          </ac:picMkLst>
        </pc:picChg>
      </pc:sldChg>
      <pc:sldChg chg="del">
        <pc:chgData name="Péter Eperjesi" userId="f2d8a8294f50a283" providerId="LiveId" clId="{5AE8E4D0-7363-4147-9166-0C736DB03CE3}" dt="2024-02-22T14:59:20.097" v="47" actId="47"/>
        <pc:sldMkLst>
          <pc:docMk/>
          <pc:sldMk cId="0" sldId="286"/>
        </pc:sldMkLst>
      </pc:sldChg>
      <pc:sldChg chg="del">
        <pc:chgData name="Péter Eperjesi" userId="f2d8a8294f50a283" providerId="LiveId" clId="{5AE8E4D0-7363-4147-9166-0C736DB03CE3}" dt="2024-02-22T14:59:19.721" v="46" actId="47"/>
        <pc:sldMkLst>
          <pc:docMk/>
          <pc:sldMk cId="0" sldId="287"/>
        </pc:sldMkLst>
      </pc:sldChg>
      <pc:sldChg chg="del">
        <pc:chgData name="Péter Eperjesi" userId="f2d8a8294f50a283" providerId="LiveId" clId="{5AE8E4D0-7363-4147-9166-0C736DB03CE3}" dt="2024-02-22T14:59:19.606" v="45" actId="47"/>
        <pc:sldMkLst>
          <pc:docMk/>
          <pc:sldMk cId="0" sldId="288"/>
        </pc:sldMkLst>
      </pc:sldChg>
      <pc:sldChg chg="del">
        <pc:chgData name="Péter Eperjesi" userId="f2d8a8294f50a283" providerId="LiveId" clId="{5AE8E4D0-7363-4147-9166-0C736DB03CE3}" dt="2024-02-22T14:59:19.341" v="44" actId="47"/>
        <pc:sldMkLst>
          <pc:docMk/>
          <pc:sldMk cId="0" sldId="289"/>
        </pc:sldMkLst>
      </pc:sldChg>
      <pc:sldChg chg="del">
        <pc:chgData name="Péter Eperjesi" userId="f2d8a8294f50a283" providerId="LiveId" clId="{5AE8E4D0-7363-4147-9166-0C736DB03CE3}" dt="2024-02-22T14:59:19.143" v="43" actId="47"/>
        <pc:sldMkLst>
          <pc:docMk/>
          <pc:sldMk cId="0" sldId="290"/>
        </pc:sldMkLst>
      </pc:sldChg>
      <pc:sldChg chg="del">
        <pc:chgData name="Péter Eperjesi" userId="f2d8a8294f50a283" providerId="LiveId" clId="{5AE8E4D0-7363-4147-9166-0C736DB03CE3}" dt="2024-02-22T14:59:19.011" v="42" actId="47"/>
        <pc:sldMkLst>
          <pc:docMk/>
          <pc:sldMk cId="0" sldId="291"/>
        </pc:sldMkLst>
      </pc:sldChg>
      <pc:sldChg chg="del">
        <pc:chgData name="Péter Eperjesi" userId="f2d8a8294f50a283" providerId="LiveId" clId="{5AE8E4D0-7363-4147-9166-0C736DB03CE3}" dt="2024-02-22T14:59:18.598" v="41" actId="47"/>
        <pc:sldMkLst>
          <pc:docMk/>
          <pc:sldMk cId="0" sldId="292"/>
        </pc:sldMkLst>
      </pc:sldChg>
      <pc:sldChg chg="del">
        <pc:chgData name="Péter Eperjesi" userId="f2d8a8294f50a283" providerId="LiveId" clId="{5AE8E4D0-7363-4147-9166-0C736DB03CE3}" dt="2024-02-22T14:59:18.111" v="40" actId="47"/>
        <pc:sldMkLst>
          <pc:docMk/>
          <pc:sldMk cId="0" sldId="293"/>
        </pc:sldMkLst>
      </pc:sldChg>
      <pc:sldChg chg="del">
        <pc:chgData name="Péter Eperjesi" userId="f2d8a8294f50a283" providerId="LiveId" clId="{5AE8E4D0-7363-4147-9166-0C736DB03CE3}" dt="2024-02-22T14:59:17.510" v="39" actId="47"/>
        <pc:sldMkLst>
          <pc:docMk/>
          <pc:sldMk cId="0" sldId="294"/>
        </pc:sldMkLst>
      </pc:sldChg>
      <pc:sldChg chg="del">
        <pc:chgData name="Péter Eperjesi" userId="f2d8a8294f50a283" providerId="LiveId" clId="{5AE8E4D0-7363-4147-9166-0C736DB03CE3}" dt="2024-02-22T14:59:16.812" v="38" actId="47"/>
        <pc:sldMkLst>
          <pc:docMk/>
          <pc:sldMk cId="0" sldId="295"/>
        </pc:sldMkLst>
      </pc:sldChg>
      <pc:sldChg chg="del">
        <pc:chgData name="Péter Eperjesi" userId="f2d8a8294f50a283" providerId="LiveId" clId="{5AE8E4D0-7363-4147-9166-0C736DB03CE3}" dt="2024-02-22T14:59:14.422" v="37" actId="2696"/>
        <pc:sldMkLst>
          <pc:docMk/>
          <pc:sldMk cId="0" sldId="296"/>
        </pc:sldMkLst>
      </pc:sldChg>
      <pc:sldChg chg="del">
        <pc:chgData name="Péter Eperjesi" userId="f2d8a8294f50a283" providerId="LiveId" clId="{5AE8E4D0-7363-4147-9166-0C736DB03CE3}" dt="2024-02-22T14:59:10.723" v="36" actId="2696"/>
        <pc:sldMkLst>
          <pc:docMk/>
          <pc:sldMk cId="0" sldId="297"/>
        </pc:sldMkLst>
      </pc:sldChg>
      <pc:sldMasterChg chg="delSldLayout">
        <pc:chgData name="Péter Eperjesi" userId="f2d8a8294f50a283" providerId="LiveId" clId="{5AE8E4D0-7363-4147-9166-0C736DB03CE3}" dt="2024-02-22T15:03:02.237" v="120" actId="47"/>
        <pc:sldMasterMkLst>
          <pc:docMk/>
          <pc:sldMasterMk cId="0" sldId="2147483674"/>
        </pc:sldMasterMkLst>
        <pc:sldLayoutChg chg="del">
          <pc:chgData name="Péter Eperjesi" userId="f2d8a8294f50a283" providerId="LiveId" clId="{5AE8E4D0-7363-4147-9166-0C736DB03CE3}" dt="2024-02-22T15:02:59.709" v="118" actId="47"/>
          <pc:sldLayoutMkLst>
            <pc:docMk/>
            <pc:sldMasterMk cId="0" sldId="2147483674"/>
            <pc:sldLayoutMk cId="0" sldId="2147483649"/>
          </pc:sldLayoutMkLst>
        </pc:sldLayoutChg>
        <pc:sldLayoutChg chg="del">
          <pc:chgData name="Péter Eperjesi" userId="f2d8a8294f50a283" providerId="LiveId" clId="{5AE8E4D0-7363-4147-9166-0C736DB03CE3}" dt="2024-02-22T15:03:02.237" v="120" actId="47"/>
          <pc:sldLayoutMkLst>
            <pc:docMk/>
            <pc:sldMasterMk cId="0" sldId="2147483674"/>
            <pc:sldLayoutMk cId="0" sldId="2147483650"/>
          </pc:sldLayoutMkLst>
        </pc:sldLayoutChg>
        <pc:sldLayoutChg chg="del">
          <pc:chgData name="Péter Eperjesi" userId="f2d8a8294f50a283" providerId="LiveId" clId="{5AE8E4D0-7363-4147-9166-0C736DB03CE3}" dt="2024-02-22T15:02:55.762" v="113" actId="47"/>
          <pc:sldLayoutMkLst>
            <pc:docMk/>
            <pc:sldMasterMk cId="0" sldId="2147483674"/>
            <pc:sldLayoutMk cId="0" sldId="2147483652"/>
          </pc:sldLayoutMkLst>
        </pc:sldLayoutChg>
        <pc:sldLayoutChg chg="del">
          <pc:chgData name="Péter Eperjesi" userId="f2d8a8294f50a283" providerId="LiveId" clId="{5AE8E4D0-7363-4147-9166-0C736DB03CE3}" dt="2024-02-22T15:02:58.466" v="117" actId="47"/>
          <pc:sldLayoutMkLst>
            <pc:docMk/>
            <pc:sldMasterMk cId="0" sldId="2147483674"/>
            <pc:sldLayoutMk cId="0" sldId="2147483653"/>
          </pc:sldLayoutMkLst>
        </pc:sldLayoutChg>
        <pc:sldLayoutChg chg="del">
          <pc:chgData name="Péter Eperjesi" userId="f2d8a8294f50a283" providerId="LiveId" clId="{5AE8E4D0-7363-4147-9166-0C736DB03CE3}" dt="2024-02-22T15:02:53.117" v="104" actId="47"/>
          <pc:sldLayoutMkLst>
            <pc:docMk/>
            <pc:sldMasterMk cId="0" sldId="2147483674"/>
            <pc:sldLayoutMk cId="0" sldId="2147483655"/>
          </pc:sldLayoutMkLst>
        </pc:sldLayoutChg>
        <pc:sldLayoutChg chg="del">
          <pc:chgData name="Péter Eperjesi" userId="f2d8a8294f50a283" providerId="LiveId" clId="{5AE8E4D0-7363-4147-9166-0C736DB03CE3}" dt="2024-02-22T15:02:29.816" v="96" actId="47"/>
          <pc:sldLayoutMkLst>
            <pc:docMk/>
            <pc:sldMasterMk cId="0" sldId="2147483674"/>
            <pc:sldLayoutMk cId="0" sldId="2147483656"/>
          </pc:sldLayoutMkLst>
        </pc:sldLayoutChg>
        <pc:sldLayoutChg chg="del">
          <pc:chgData name="Péter Eperjesi" userId="f2d8a8294f50a283" providerId="LiveId" clId="{5AE8E4D0-7363-4147-9166-0C736DB03CE3}" dt="2024-02-22T15:02:53.665" v="107" actId="47"/>
          <pc:sldLayoutMkLst>
            <pc:docMk/>
            <pc:sldMasterMk cId="0" sldId="2147483674"/>
            <pc:sldLayoutMk cId="0" sldId="2147483657"/>
          </pc:sldLayoutMkLst>
        </pc:sldLayoutChg>
        <pc:sldLayoutChg chg="del">
          <pc:chgData name="Péter Eperjesi" userId="f2d8a8294f50a283" providerId="LiveId" clId="{5AE8E4D0-7363-4147-9166-0C736DB03CE3}" dt="2024-02-22T15:03:01.860" v="119" actId="47"/>
          <pc:sldLayoutMkLst>
            <pc:docMk/>
            <pc:sldMasterMk cId="0" sldId="2147483674"/>
            <pc:sldLayoutMk cId="0" sldId="2147483659"/>
          </pc:sldLayoutMkLst>
        </pc:sldLayoutChg>
        <pc:sldLayoutChg chg="del">
          <pc:chgData name="Péter Eperjesi" userId="f2d8a8294f50a283" providerId="LiveId" clId="{5AE8E4D0-7363-4147-9166-0C736DB03CE3}" dt="2024-02-22T15:02:57.045" v="116" actId="47"/>
          <pc:sldLayoutMkLst>
            <pc:docMk/>
            <pc:sldMasterMk cId="0" sldId="2147483674"/>
            <pc:sldLayoutMk cId="0" sldId="2147483660"/>
          </pc:sldLayoutMkLst>
        </pc:sldLayoutChg>
        <pc:sldLayoutChg chg="del">
          <pc:chgData name="Péter Eperjesi" userId="f2d8a8294f50a283" providerId="LiveId" clId="{5AE8E4D0-7363-4147-9166-0C736DB03CE3}" dt="2024-02-22T15:02:56.631" v="115" actId="47"/>
          <pc:sldLayoutMkLst>
            <pc:docMk/>
            <pc:sldMasterMk cId="0" sldId="2147483674"/>
            <pc:sldLayoutMk cId="0" sldId="2147483661"/>
          </pc:sldLayoutMkLst>
        </pc:sldLayoutChg>
        <pc:sldLayoutChg chg="del">
          <pc:chgData name="Péter Eperjesi" userId="f2d8a8294f50a283" providerId="LiveId" clId="{5AE8E4D0-7363-4147-9166-0C736DB03CE3}" dt="2024-02-22T15:02:56.076" v="114" actId="47"/>
          <pc:sldLayoutMkLst>
            <pc:docMk/>
            <pc:sldMasterMk cId="0" sldId="2147483674"/>
            <pc:sldLayoutMk cId="0" sldId="2147483662"/>
          </pc:sldLayoutMkLst>
        </pc:sldLayoutChg>
        <pc:sldLayoutChg chg="del">
          <pc:chgData name="Péter Eperjesi" userId="f2d8a8294f50a283" providerId="LiveId" clId="{5AE8E4D0-7363-4147-9166-0C736DB03CE3}" dt="2024-02-22T15:02:55.443" v="112" actId="47"/>
          <pc:sldLayoutMkLst>
            <pc:docMk/>
            <pc:sldMasterMk cId="0" sldId="2147483674"/>
            <pc:sldLayoutMk cId="0" sldId="2147483663"/>
          </pc:sldLayoutMkLst>
        </pc:sldLayoutChg>
        <pc:sldLayoutChg chg="del">
          <pc:chgData name="Péter Eperjesi" userId="f2d8a8294f50a283" providerId="LiveId" clId="{5AE8E4D0-7363-4147-9166-0C736DB03CE3}" dt="2024-02-22T15:02:54.817" v="110" actId="47"/>
          <pc:sldLayoutMkLst>
            <pc:docMk/>
            <pc:sldMasterMk cId="0" sldId="2147483674"/>
            <pc:sldLayoutMk cId="0" sldId="2147483664"/>
          </pc:sldLayoutMkLst>
        </pc:sldLayoutChg>
        <pc:sldLayoutChg chg="del">
          <pc:chgData name="Péter Eperjesi" userId="f2d8a8294f50a283" providerId="LiveId" clId="{5AE8E4D0-7363-4147-9166-0C736DB03CE3}" dt="2024-02-22T15:02:54.539" v="109" actId="47"/>
          <pc:sldLayoutMkLst>
            <pc:docMk/>
            <pc:sldMasterMk cId="0" sldId="2147483674"/>
            <pc:sldLayoutMk cId="0" sldId="2147483665"/>
          </pc:sldLayoutMkLst>
        </pc:sldLayoutChg>
        <pc:sldLayoutChg chg="del">
          <pc:chgData name="Péter Eperjesi" userId="f2d8a8294f50a283" providerId="LiveId" clId="{5AE8E4D0-7363-4147-9166-0C736DB03CE3}" dt="2024-02-22T15:02:53.499" v="106" actId="47"/>
          <pc:sldLayoutMkLst>
            <pc:docMk/>
            <pc:sldMasterMk cId="0" sldId="2147483674"/>
            <pc:sldLayoutMk cId="0" sldId="2147483666"/>
          </pc:sldLayoutMkLst>
        </pc:sldLayoutChg>
        <pc:sldLayoutChg chg="del">
          <pc:chgData name="Péter Eperjesi" userId="f2d8a8294f50a283" providerId="LiveId" clId="{5AE8E4D0-7363-4147-9166-0C736DB03CE3}" dt="2024-02-22T15:02:16.054" v="93" actId="47"/>
          <pc:sldLayoutMkLst>
            <pc:docMk/>
            <pc:sldMasterMk cId="0" sldId="2147483674"/>
            <pc:sldLayoutMk cId="0" sldId="2147483667"/>
          </pc:sldLayoutMkLst>
        </pc:sldLayoutChg>
        <pc:sldLayoutChg chg="del">
          <pc:chgData name="Péter Eperjesi" userId="f2d8a8294f50a283" providerId="LiveId" clId="{5AE8E4D0-7363-4147-9166-0C736DB03CE3}" dt="2024-02-22T15:02:52.976" v="103" actId="47"/>
          <pc:sldLayoutMkLst>
            <pc:docMk/>
            <pc:sldMasterMk cId="0" sldId="2147483674"/>
            <pc:sldLayoutMk cId="0" sldId="2147483668"/>
          </pc:sldLayoutMkLst>
        </pc:sldLayoutChg>
        <pc:sldLayoutChg chg="del">
          <pc:chgData name="Péter Eperjesi" userId="f2d8a8294f50a283" providerId="LiveId" clId="{5AE8E4D0-7363-4147-9166-0C736DB03CE3}" dt="2024-02-22T15:02:52.778" v="102" actId="47"/>
          <pc:sldLayoutMkLst>
            <pc:docMk/>
            <pc:sldMasterMk cId="0" sldId="2147483674"/>
            <pc:sldLayoutMk cId="0" sldId="2147483669"/>
          </pc:sldLayoutMkLst>
        </pc:sldLayoutChg>
        <pc:sldLayoutChg chg="del">
          <pc:chgData name="Péter Eperjesi" userId="f2d8a8294f50a283" providerId="LiveId" clId="{5AE8E4D0-7363-4147-9166-0C736DB03CE3}" dt="2024-02-22T14:59:26.466" v="53" actId="47"/>
          <pc:sldLayoutMkLst>
            <pc:docMk/>
            <pc:sldMasterMk cId="0" sldId="2147483674"/>
            <pc:sldLayoutMk cId="0" sldId="2147483672"/>
          </pc:sldLayoutMkLst>
        </pc:sldLayoutChg>
      </pc:sldMasterChg>
      <pc:sldMasterChg chg="del delSldLayout">
        <pc:chgData name="Péter Eperjesi" userId="f2d8a8294f50a283" providerId="LiveId" clId="{5AE8E4D0-7363-4147-9166-0C736DB03CE3}" dt="2024-02-22T14:59:24.136" v="52" actId="47"/>
        <pc:sldMasterMkLst>
          <pc:docMk/>
          <pc:sldMasterMk cId="0" sldId="2147483675"/>
        </pc:sldMasterMkLst>
        <pc:sldLayoutChg chg="del">
          <pc:chgData name="Péter Eperjesi" userId="f2d8a8294f50a283" providerId="LiveId" clId="{5AE8E4D0-7363-4147-9166-0C736DB03CE3}" dt="2024-02-22T14:59:24.136" v="52" actId="47"/>
          <pc:sldLayoutMkLst>
            <pc:docMk/>
            <pc:sldMasterMk cId="0" sldId="2147483675"/>
            <pc:sldLayoutMk cId="0" sldId="214748367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0" name="Google Shape;549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1" name="Google Shape;549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9">
          <a:extLst>
            <a:ext uri="{FF2B5EF4-FFF2-40B4-BE49-F238E27FC236}">
              <a16:creationId xmlns:a16="http://schemas.microsoft.com/office/drawing/2014/main" id="{21D78890-6206-19A6-B4E2-2CDBCA1435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0" name="Google Shape;5490;p:notes">
            <a:extLst>
              <a:ext uri="{FF2B5EF4-FFF2-40B4-BE49-F238E27FC236}">
                <a16:creationId xmlns:a16="http://schemas.microsoft.com/office/drawing/2014/main" id="{D89E8975-7217-4AD2-96F9-35FD21065FF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1" name="Google Shape;5491;p:notes">
            <a:extLst>
              <a:ext uri="{FF2B5EF4-FFF2-40B4-BE49-F238E27FC236}">
                <a16:creationId xmlns:a16="http://schemas.microsoft.com/office/drawing/2014/main" id="{709DF773-1892-4A98-5A3E-289460FFF7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797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9">
          <a:extLst>
            <a:ext uri="{FF2B5EF4-FFF2-40B4-BE49-F238E27FC236}">
              <a16:creationId xmlns:a16="http://schemas.microsoft.com/office/drawing/2014/main" id="{17E414DC-F03A-5EF1-302C-8998A9283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0" name="Google Shape;5490;p:notes">
            <a:extLst>
              <a:ext uri="{FF2B5EF4-FFF2-40B4-BE49-F238E27FC236}">
                <a16:creationId xmlns:a16="http://schemas.microsoft.com/office/drawing/2014/main" id="{EEB8CB02-80B6-2709-730D-7A9B443C659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1" name="Google Shape;5491;p:notes">
            <a:extLst>
              <a:ext uri="{FF2B5EF4-FFF2-40B4-BE49-F238E27FC236}">
                <a16:creationId xmlns:a16="http://schemas.microsoft.com/office/drawing/2014/main" id="{4CDF5108-361B-7192-5E1C-86C133EE12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6962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9">
          <a:extLst>
            <a:ext uri="{FF2B5EF4-FFF2-40B4-BE49-F238E27FC236}">
              <a16:creationId xmlns:a16="http://schemas.microsoft.com/office/drawing/2014/main" id="{4D0DF8BE-A29D-A02D-0D58-AB521F9CF4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0" name="Google Shape;5490;p:notes">
            <a:extLst>
              <a:ext uri="{FF2B5EF4-FFF2-40B4-BE49-F238E27FC236}">
                <a16:creationId xmlns:a16="http://schemas.microsoft.com/office/drawing/2014/main" id="{1A8BC718-140F-45B8-1377-DC36EE23F4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1" name="Google Shape;5491;p:notes">
            <a:extLst>
              <a:ext uri="{FF2B5EF4-FFF2-40B4-BE49-F238E27FC236}">
                <a16:creationId xmlns:a16="http://schemas.microsoft.com/office/drawing/2014/main" id="{E22C11A9-6501-819F-F69A-973C47A2E5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072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9">
          <a:extLst>
            <a:ext uri="{FF2B5EF4-FFF2-40B4-BE49-F238E27FC236}">
              <a16:creationId xmlns:a16="http://schemas.microsoft.com/office/drawing/2014/main" id="{164FD6AE-FE8F-3C2A-FC3E-773E908A34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0" name="Google Shape;5490;p:notes">
            <a:extLst>
              <a:ext uri="{FF2B5EF4-FFF2-40B4-BE49-F238E27FC236}">
                <a16:creationId xmlns:a16="http://schemas.microsoft.com/office/drawing/2014/main" id="{83A93588-31BF-E6EC-BC2C-CD966E802C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1" name="Google Shape;5491;p:notes">
            <a:extLst>
              <a:ext uri="{FF2B5EF4-FFF2-40B4-BE49-F238E27FC236}">
                <a16:creationId xmlns:a16="http://schemas.microsoft.com/office/drawing/2014/main" id="{82417811-C38E-9B77-B3EC-FEC3056BA99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9645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9">
          <a:extLst>
            <a:ext uri="{FF2B5EF4-FFF2-40B4-BE49-F238E27FC236}">
              <a16:creationId xmlns:a16="http://schemas.microsoft.com/office/drawing/2014/main" id="{BB8F9647-1C8D-7637-4501-0544E0B950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0" name="Google Shape;5490;p:notes">
            <a:extLst>
              <a:ext uri="{FF2B5EF4-FFF2-40B4-BE49-F238E27FC236}">
                <a16:creationId xmlns:a16="http://schemas.microsoft.com/office/drawing/2014/main" id="{73C165EB-0EEF-2F59-A064-E7C889B1BD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1" name="Google Shape;5491;p:notes">
            <a:extLst>
              <a:ext uri="{FF2B5EF4-FFF2-40B4-BE49-F238E27FC236}">
                <a16:creationId xmlns:a16="http://schemas.microsoft.com/office/drawing/2014/main" id="{FFF9370C-CCF4-126F-2328-85E07B2350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1806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9">
          <a:extLst>
            <a:ext uri="{FF2B5EF4-FFF2-40B4-BE49-F238E27FC236}">
              <a16:creationId xmlns:a16="http://schemas.microsoft.com/office/drawing/2014/main" id="{9E236B46-056F-B060-CAD0-0ADE42790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0" name="Google Shape;5490;p:notes">
            <a:extLst>
              <a:ext uri="{FF2B5EF4-FFF2-40B4-BE49-F238E27FC236}">
                <a16:creationId xmlns:a16="http://schemas.microsoft.com/office/drawing/2014/main" id="{DF484FD5-B10F-89A6-C3E1-1E5E8DEF8AC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1" name="Google Shape;5491;p:notes">
            <a:extLst>
              <a:ext uri="{FF2B5EF4-FFF2-40B4-BE49-F238E27FC236}">
                <a16:creationId xmlns:a16="http://schemas.microsoft.com/office/drawing/2014/main" id="{42BE182C-2EC4-2C70-CA22-DAB1F9938C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54519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9">
          <a:extLst>
            <a:ext uri="{FF2B5EF4-FFF2-40B4-BE49-F238E27FC236}">
              <a16:creationId xmlns:a16="http://schemas.microsoft.com/office/drawing/2014/main" id="{D10A5431-BC9F-4B73-5817-2AD03B4C8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0" name="Google Shape;5490;p:notes">
            <a:extLst>
              <a:ext uri="{FF2B5EF4-FFF2-40B4-BE49-F238E27FC236}">
                <a16:creationId xmlns:a16="http://schemas.microsoft.com/office/drawing/2014/main" id="{17493107-34C4-667D-4CFB-533E1B89DD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1" name="Google Shape;5491;p:notes">
            <a:extLst>
              <a:ext uri="{FF2B5EF4-FFF2-40B4-BE49-F238E27FC236}">
                <a16:creationId xmlns:a16="http://schemas.microsoft.com/office/drawing/2014/main" id="{18B59EC6-2565-6CE2-0CEF-D0641594A1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5465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19350" y="243900"/>
            <a:ext cx="8505300" cy="46557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589700" y="2044500"/>
            <a:ext cx="5964600" cy="182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753050" y="3757375"/>
            <a:ext cx="563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5"/>
          <p:cNvSpPr txBox="1">
            <a:spLocks noGrp="1"/>
          </p:cNvSpPr>
          <p:nvPr>
            <p:ph type="subTitle" idx="1"/>
          </p:nvPr>
        </p:nvSpPr>
        <p:spPr>
          <a:xfrm>
            <a:off x="1524000" y="3286279"/>
            <a:ext cx="2743200" cy="27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Black"/>
              <a:buNone/>
              <a:defRPr sz="16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5" name="Google Shape;735;p5"/>
          <p:cNvSpPr txBox="1">
            <a:spLocks noGrp="1"/>
          </p:cNvSpPr>
          <p:nvPr>
            <p:ph type="subTitle" idx="2"/>
          </p:nvPr>
        </p:nvSpPr>
        <p:spPr>
          <a:xfrm>
            <a:off x="1524000" y="3642360"/>
            <a:ext cx="2743200" cy="83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36" name="Google Shape;736;p5"/>
          <p:cNvSpPr txBox="1">
            <a:spLocks noGrp="1"/>
          </p:cNvSpPr>
          <p:nvPr>
            <p:ph type="subTitle" idx="3"/>
          </p:nvPr>
        </p:nvSpPr>
        <p:spPr>
          <a:xfrm>
            <a:off x="4876800" y="3286279"/>
            <a:ext cx="2743200" cy="27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Black"/>
              <a:buNone/>
              <a:defRPr sz="16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7" name="Google Shape;737;p5"/>
          <p:cNvSpPr txBox="1">
            <a:spLocks noGrp="1"/>
          </p:cNvSpPr>
          <p:nvPr>
            <p:ph type="subTitle" idx="4"/>
          </p:nvPr>
        </p:nvSpPr>
        <p:spPr>
          <a:xfrm>
            <a:off x="4876800" y="3642360"/>
            <a:ext cx="2743200" cy="83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38" name="Google Shape;738;p5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5" name="Google Shape;745;p8"/>
          <p:cNvGrpSpPr/>
          <p:nvPr/>
        </p:nvGrpSpPr>
        <p:grpSpPr>
          <a:xfrm flipH="1">
            <a:off x="3794690" y="3966899"/>
            <a:ext cx="882039" cy="932704"/>
            <a:chOff x="7230575" y="3501811"/>
            <a:chExt cx="1540410" cy="1636035"/>
          </a:xfrm>
        </p:grpSpPr>
        <p:grpSp>
          <p:nvGrpSpPr>
            <p:cNvPr id="746" name="Google Shape;746;p8"/>
            <p:cNvGrpSpPr/>
            <p:nvPr/>
          </p:nvGrpSpPr>
          <p:grpSpPr>
            <a:xfrm>
              <a:off x="7655512" y="4362305"/>
              <a:ext cx="775528" cy="775540"/>
              <a:chOff x="7655512" y="4362305"/>
              <a:chExt cx="775528" cy="775540"/>
            </a:xfrm>
          </p:grpSpPr>
          <p:sp>
            <p:nvSpPr>
              <p:cNvPr id="747" name="Google Shape;747;p8"/>
              <p:cNvSpPr/>
              <p:nvPr/>
            </p:nvSpPr>
            <p:spPr>
              <a:xfrm flipH="1">
                <a:off x="7825485" y="5042204"/>
                <a:ext cx="95633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6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8"/>
              <p:cNvSpPr/>
              <p:nvPr/>
            </p:nvSpPr>
            <p:spPr>
              <a:xfrm flipH="1">
                <a:off x="7921094" y="5042204"/>
                <a:ext cx="7438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6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8"/>
              <p:cNvSpPr/>
              <p:nvPr/>
            </p:nvSpPr>
            <p:spPr>
              <a:xfrm flipH="1">
                <a:off x="7995449" y="5042204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8"/>
              <p:cNvSpPr/>
              <p:nvPr/>
            </p:nvSpPr>
            <p:spPr>
              <a:xfrm flipH="1">
                <a:off x="8080438" y="5042204"/>
                <a:ext cx="95649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8"/>
              <p:cNvSpPr/>
              <p:nvPr/>
            </p:nvSpPr>
            <p:spPr>
              <a:xfrm flipH="1">
                <a:off x="7825485" y="4957212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8"/>
              <p:cNvSpPr/>
              <p:nvPr/>
            </p:nvSpPr>
            <p:spPr>
              <a:xfrm flipH="1">
                <a:off x="7921094" y="4957212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8"/>
              <p:cNvSpPr/>
              <p:nvPr/>
            </p:nvSpPr>
            <p:spPr>
              <a:xfrm flipH="1">
                <a:off x="7995449" y="495721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8"/>
              <p:cNvSpPr/>
              <p:nvPr/>
            </p:nvSpPr>
            <p:spPr>
              <a:xfrm flipH="1">
                <a:off x="8080438" y="4957212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8"/>
              <p:cNvSpPr/>
              <p:nvPr/>
            </p:nvSpPr>
            <p:spPr>
              <a:xfrm flipH="1">
                <a:off x="7825485" y="4872228"/>
                <a:ext cx="95633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8"/>
              <p:cNvSpPr/>
              <p:nvPr/>
            </p:nvSpPr>
            <p:spPr>
              <a:xfrm flipH="1">
                <a:off x="7921094" y="4872228"/>
                <a:ext cx="7438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8"/>
              <p:cNvSpPr/>
              <p:nvPr/>
            </p:nvSpPr>
            <p:spPr>
              <a:xfrm flipH="1">
                <a:off x="7995449" y="4872228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8"/>
              <p:cNvSpPr/>
              <p:nvPr/>
            </p:nvSpPr>
            <p:spPr>
              <a:xfrm flipH="1">
                <a:off x="8080438" y="4872228"/>
                <a:ext cx="95649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8"/>
              <p:cNvSpPr/>
              <p:nvPr/>
            </p:nvSpPr>
            <p:spPr>
              <a:xfrm flipH="1">
                <a:off x="7825485" y="4787235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8"/>
              <p:cNvSpPr/>
              <p:nvPr/>
            </p:nvSpPr>
            <p:spPr>
              <a:xfrm flipH="1">
                <a:off x="7921094" y="4787235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8"/>
              <p:cNvSpPr/>
              <p:nvPr/>
            </p:nvSpPr>
            <p:spPr>
              <a:xfrm flipH="1">
                <a:off x="7995449" y="4787235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8"/>
              <p:cNvSpPr/>
              <p:nvPr/>
            </p:nvSpPr>
            <p:spPr>
              <a:xfrm flipH="1">
                <a:off x="8080438" y="4787235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8"/>
              <p:cNvSpPr/>
              <p:nvPr/>
            </p:nvSpPr>
            <p:spPr>
              <a:xfrm flipH="1">
                <a:off x="7825485" y="4702251"/>
                <a:ext cx="95633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8"/>
              <p:cNvSpPr/>
              <p:nvPr/>
            </p:nvSpPr>
            <p:spPr>
              <a:xfrm flipH="1">
                <a:off x="7921094" y="4702251"/>
                <a:ext cx="7438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8"/>
              <p:cNvSpPr/>
              <p:nvPr/>
            </p:nvSpPr>
            <p:spPr>
              <a:xfrm flipH="1">
                <a:off x="7995449" y="4702251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8"/>
              <p:cNvSpPr/>
              <p:nvPr/>
            </p:nvSpPr>
            <p:spPr>
              <a:xfrm flipH="1">
                <a:off x="8080438" y="4702251"/>
                <a:ext cx="95649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8"/>
              <p:cNvSpPr/>
              <p:nvPr/>
            </p:nvSpPr>
            <p:spPr>
              <a:xfrm flipH="1">
                <a:off x="7655512" y="4617267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8"/>
              <p:cNvSpPr/>
              <p:nvPr/>
            </p:nvSpPr>
            <p:spPr>
              <a:xfrm flipH="1">
                <a:off x="7740496" y="4617267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8"/>
              <p:cNvSpPr/>
              <p:nvPr/>
            </p:nvSpPr>
            <p:spPr>
              <a:xfrm flipH="1">
                <a:off x="7825485" y="4617267"/>
                <a:ext cx="95633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8"/>
              <p:cNvSpPr/>
              <p:nvPr/>
            </p:nvSpPr>
            <p:spPr>
              <a:xfrm flipH="1">
                <a:off x="7921094" y="4617267"/>
                <a:ext cx="7438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8"/>
              <p:cNvSpPr/>
              <p:nvPr/>
            </p:nvSpPr>
            <p:spPr>
              <a:xfrm flipH="1">
                <a:off x="7995449" y="4617267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8"/>
              <p:cNvSpPr/>
              <p:nvPr/>
            </p:nvSpPr>
            <p:spPr>
              <a:xfrm flipH="1">
                <a:off x="8080438" y="4617267"/>
                <a:ext cx="95649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8"/>
              <p:cNvSpPr/>
              <p:nvPr/>
            </p:nvSpPr>
            <p:spPr>
              <a:xfrm flipH="1">
                <a:off x="8176054" y="4617267"/>
                <a:ext cx="7439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8"/>
              <p:cNvSpPr/>
              <p:nvPr/>
            </p:nvSpPr>
            <p:spPr>
              <a:xfrm flipH="1">
                <a:off x="8250417" y="4617267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8"/>
              <p:cNvSpPr/>
              <p:nvPr/>
            </p:nvSpPr>
            <p:spPr>
              <a:xfrm flipH="1">
                <a:off x="8335399" y="4617267"/>
                <a:ext cx="95641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8"/>
              <p:cNvSpPr/>
              <p:nvPr/>
            </p:nvSpPr>
            <p:spPr>
              <a:xfrm flipH="1">
                <a:off x="7655512" y="4532274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8"/>
              <p:cNvSpPr/>
              <p:nvPr/>
            </p:nvSpPr>
            <p:spPr>
              <a:xfrm flipH="1">
                <a:off x="7995449" y="4532274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8"/>
              <p:cNvSpPr/>
              <p:nvPr/>
            </p:nvSpPr>
            <p:spPr>
              <a:xfrm flipH="1">
                <a:off x="8335399" y="4532274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8"/>
              <p:cNvSpPr/>
              <p:nvPr/>
            </p:nvSpPr>
            <p:spPr>
              <a:xfrm flipH="1">
                <a:off x="7655512" y="4447290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8"/>
              <p:cNvSpPr/>
              <p:nvPr/>
            </p:nvSpPr>
            <p:spPr>
              <a:xfrm flipH="1">
                <a:off x="7995449" y="4447290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8"/>
              <p:cNvSpPr/>
              <p:nvPr/>
            </p:nvSpPr>
            <p:spPr>
              <a:xfrm flipH="1">
                <a:off x="8335399" y="4447290"/>
                <a:ext cx="95641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8"/>
              <p:cNvSpPr/>
              <p:nvPr/>
            </p:nvSpPr>
            <p:spPr>
              <a:xfrm flipH="1">
                <a:off x="7655512" y="4362305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8"/>
              <p:cNvSpPr/>
              <p:nvPr/>
            </p:nvSpPr>
            <p:spPr>
              <a:xfrm flipH="1">
                <a:off x="7995449" y="4362305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8"/>
              <p:cNvSpPr/>
              <p:nvPr/>
            </p:nvSpPr>
            <p:spPr>
              <a:xfrm flipH="1">
                <a:off x="8335399" y="4362305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85" name="Google Shape;785;p8"/>
            <p:cNvSpPr/>
            <p:nvPr/>
          </p:nvSpPr>
          <p:spPr>
            <a:xfrm flipH="1">
              <a:off x="7315559" y="3767391"/>
              <a:ext cx="85020" cy="8502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8"/>
            <p:cNvSpPr/>
            <p:nvPr/>
          </p:nvSpPr>
          <p:spPr>
            <a:xfrm flipH="1">
              <a:off x="7655512" y="3767391"/>
              <a:ext cx="85012" cy="8502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8"/>
            <p:cNvSpPr/>
            <p:nvPr/>
          </p:nvSpPr>
          <p:spPr>
            <a:xfrm flipH="1">
              <a:off x="8080438" y="3671779"/>
              <a:ext cx="95649" cy="95641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12247" y="12246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8"/>
            <p:cNvSpPr/>
            <p:nvPr/>
          </p:nvSpPr>
          <p:spPr>
            <a:xfrm flipH="1">
              <a:off x="8685973" y="3597414"/>
              <a:ext cx="85012" cy="95641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8"/>
            <p:cNvSpPr/>
            <p:nvPr/>
          </p:nvSpPr>
          <p:spPr>
            <a:xfrm flipH="1">
              <a:off x="8685973" y="3767391"/>
              <a:ext cx="85012" cy="8502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8"/>
            <p:cNvSpPr/>
            <p:nvPr/>
          </p:nvSpPr>
          <p:spPr>
            <a:xfrm flipH="1">
              <a:off x="8176054" y="3501811"/>
              <a:ext cx="74390" cy="95633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8"/>
            <p:cNvSpPr/>
            <p:nvPr/>
          </p:nvSpPr>
          <p:spPr>
            <a:xfrm flipH="1">
              <a:off x="8250417" y="3501811"/>
              <a:ext cx="85012" cy="95633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92" name="Google Shape;792;p8"/>
            <p:cNvGrpSpPr/>
            <p:nvPr/>
          </p:nvGrpSpPr>
          <p:grpSpPr>
            <a:xfrm>
              <a:off x="7230575" y="3501811"/>
              <a:ext cx="1540410" cy="860514"/>
              <a:chOff x="7230575" y="3501811"/>
              <a:chExt cx="1540410" cy="860514"/>
            </a:xfrm>
          </p:grpSpPr>
          <p:sp>
            <p:nvSpPr>
              <p:cNvPr id="793" name="Google Shape;793;p8"/>
              <p:cNvSpPr/>
              <p:nvPr/>
            </p:nvSpPr>
            <p:spPr>
              <a:xfrm flipH="1">
                <a:off x="7315559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8"/>
              <p:cNvSpPr/>
              <p:nvPr/>
            </p:nvSpPr>
            <p:spPr>
              <a:xfrm flipH="1">
                <a:off x="7400551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8"/>
              <p:cNvSpPr/>
              <p:nvPr/>
            </p:nvSpPr>
            <p:spPr>
              <a:xfrm flipH="1">
                <a:off x="7485535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4" y="10884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8"/>
              <p:cNvSpPr/>
              <p:nvPr/>
            </p:nvSpPr>
            <p:spPr>
              <a:xfrm flipH="1">
                <a:off x="7570520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8"/>
              <p:cNvSpPr/>
              <p:nvPr/>
            </p:nvSpPr>
            <p:spPr>
              <a:xfrm flipH="1">
                <a:off x="7655512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8"/>
              <p:cNvSpPr/>
              <p:nvPr/>
            </p:nvSpPr>
            <p:spPr>
              <a:xfrm flipH="1">
                <a:off x="7740496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8"/>
              <p:cNvSpPr/>
              <p:nvPr/>
            </p:nvSpPr>
            <p:spPr>
              <a:xfrm flipH="1">
                <a:off x="7825485" y="4277321"/>
                <a:ext cx="95633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8"/>
              <p:cNvSpPr/>
              <p:nvPr/>
            </p:nvSpPr>
            <p:spPr>
              <a:xfrm flipH="1">
                <a:off x="7921094" y="4277321"/>
                <a:ext cx="7438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9523" y="10884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8"/>
              <p:cNvSpPr/>
              <p:nvPr/>
            </p:nvSpPr>
            <p:spPr>
              <a:xfrm flipH="1">
                <a:off x="7995449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8"/>
              <p:cNvSpPr/>
              <p:nvPr/>
            </p:nvSpPr>
            <p:spPr>
              <a:xfrm flipH="1">
                <a:off x="8080438" y="4277321"/>
                <a:ext cx="95649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2247" y="10884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8"/>
              <p:cNvSpPr/>
              <p:nvPr/>
            </p:nvSpPr>
            <p:spPr>
              <a:xfrm flipH="1">
                <a:off x="8176054" y="4277321"/>
                <a:ext cx="7439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9525" y="1088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8"/>
              <p:cNvSpPr/>
              <p:nvPr/>
            </p:nvSpPr>
            <p:spPr>
              <a:xfrm flipH="1">
                <a:off x="8250417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8"/>
              <p:cNvSpPr/>
              <p:nvPr/>
            </p:nvSpPr>
            <p:spPr>
              <a:xfrm flipH="1">
                <a:off x="8335399" y="4277321"/>
                <a:ext cx="95641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8"/>
              <p:cNvSpPr/>
              <p:nvPr/>
            </p:nvSpPr>
            <p:spPr>
              <a:xfrm flipH="1">
                <a:off x="8431015" y="4277321"/>
                <a:ext cx="7439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9525" y="1088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8"/>
              <p:cNvSpPr/>
              <p:nvPr/>
            </p:nvSpPr>
            <p:spPr>
              <a:xfrm flipH="1">
                <a:off x="8505377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8"/>
              <p:cNvSpPr/>
              <p:nvPr/>
            </p:nvSpPr>
            <p:spPr>
              <a:xfrm flipH="1">
                <a:off x="8590359" y="4277321"/>
                <a:ext cx="95641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8"/>
              <p:cNvSpPr/>
              <p:nvPr/>
            </p:nvSpPr>
            <p:spPr>
              <a:xfrm flipH="1">
                <a:off x="7315559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8"/>
              <p:cNvSpPr/>
              <p:nvPr/>
            </p:nvSpPr>
            <p:spPr>
              <a:xfrm flipH="1">
                <a:off x="7400551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8"/>
              <p:cNvSpPr/>
              <p:nvPr/>
            </p:nvSpPr>
            <p:spPr>
              <a:xfrm flipH="1">
                <a:off x="7485535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8"/>
              <p:cNvSpPr/>
              <p:nvPr/>
            </p:nvSpPr>
            <p:spPr>
              <a:xfrm flipH="1">
                <a:off x="7570520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8"/>
              <p:cNvSpPr/>
              <p:nvPr/>
            </p:nvSpPr>
            <p:spPr>
              <a:xfrm flipH="1">
                <a:off x="7655512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8"/>
              <p:cNvSpPr/>
              <p:nvPr/>
            </p:nvSpPr>
            <p:spPr>
              <a:xfrm flipH="1">
                <a:off x="7740496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8"/>
              <p:cNvSpPr/>
              <p:nvPr/>
            </p:nvSpPr>
            <p:spPr>
              <a:xfrm flipH="1">
                <a:off x="7825485" y="4181710"/>
                <a:ext cx="95633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8"/>
              <p:cNvSpPr/>
              <p:nvPr/>
            </p:nvSpPr>
            <p:spPr>
              <a:xfrm flipH="1">
                <a:off x="7921094" y="4181710"/>
                <a:ext cx="7438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8"/>
              <p:cNvSpPr/>
              <p:nvPr/>
            </p:nvSpPr>
            <p:spPr>
              <a:xfrm flipH="1">
                <a:off x="7995449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8"/>
              <p:cNvSpPr/>
              <p:nvPr/>
            </p:nvSpPr>
            <p:spPr>
              <a:xfrm flipH="1">
                <a:off x="8080438" y="4181710"/>
                <a:ext cx="95649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8"/>
              <p:cNvSpPr/>
              <p:nvPr/>
            </p:nvSpPr>
            <p:spPr>
              <a:xfrm flipH="1">
                <a:off x="8176054" y="4181710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8"/>
              <p:cNvSpPr/>
              <p:nvPr/>
            </p:nvSpPr>
            <p:spPr>
              <a:xfrm flipH="1">
                <a:off x="8250417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8"/>
              <p:cNvSpPr/>
              <p:nvPr/>
            </p:nvSpPr>
            <p:spPr>
              <a:xfrm flipH="1">
                <a:off x="8335399" y="4181710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8"/>
              <p:cNvSpPr/>
              <p:nvPr/>
            </p:nvSpPr>
            <p:spPr>
              <a:xfrm flipH="1">
                <a:off x="8431015" y="4181710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8"/>
              <p:cNvSpPr/>
              <p:nvPr/>
            </p:nvSpPr>
            <p:spPr>
              <a:xfrm flipH="1">
                <a:off x="8505377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8"/>
              <p:cNvSpPr/>
              <p:nvPr/>
            </p:nvSpPr>
            <p:spPr>
              <a:xfrm flipH="1">
                <a:off x="8590359" y="4181710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8"/>
              <p:cNvSpPr/>
              <p:nvPr/>
            </p:nvSpPr>
            <p:spPr>
              <a:xfrm flipH="1">
                <a:off x="7315559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8"/>
              <p:cNvSpPr/>
              <p:nvPr/>
            </p:nvSpPr>
            <p:spPr>
              <a:xfrm flipH="1">
                <a:off x="7400551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8"/>
              <p:cNvSpPr/>
              <p:nvPr/>
            </p:nvSpPr>
            <p:spPr>
              <a:xfrm flipH="1">
                <a:off x="7485535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4" y="952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8"/>
              <p:cNvSpPr/>
              <p:nvPr/>
            </p:nvSpPr>
            <p:spPr>
              <a:xfrm flipH="1">
                <a:off x="7570520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8"/>
              <p:cNvSpPr/>
              <p:nvPr/>
            </p:nvSpPr>
            <p:spPr>
              <a:xfrm flipH="1">
                <a:off x="7655512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8"/>
              <p:cNvSpPr/>
              <p:nvPr/>
            </p:nvSpPr>
            <p:spPr>
              <a:xfrm flipH="1">
                <a:off x="7740496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8"/>
              <p:cNvSpPr/>
              <p:nvPr/>
            </p:nvSpPr>
            <p:spPr>
              <a:xfrm flipH="1">
                <a:off x="7825485" y="4107344"/>
                <a:ext cx="95633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8"/>
              <p:cNvSpPr/>
              <p:nvPr/>
            </p:nvSpPr>
            <p:spPr>
              <a:xfrm flipH="1">
                <a:off x="7921094" y="4107344"/>
                <a:ext cx="7438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9523" y="952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8"/>
              <p:cNvSpPr/>
              <p:nvPr/>
            </p:nvSpPr>
            <p:spPr>
              <a:xfrm flipH="1">
                <a:off x="7995449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8"/>
              <p:cNvSpPr/>
              <p:nvPr/>
            </p:nvSpPr>
            <p:spPr>
              <a:xfrm flipH="1">
                <a:off x="8080438" y="4107344"/>
                <a:ext cx="95649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2247" y="952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8"/>
              <p:cNvSpPr/>
              <p:nvPr/>
            </p:nvSpPr>
            <p:spPr>
              <a:xfrm flipH="1">
                <a:off x="8176054" y="410734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8"/>
              <p:cNvSpPr/>
              <p:nvPr/>
            </p:nvSpPr>
            <p:spPr>
              <a:xfrm flipH="1">
                <a:off x="8250417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8"/>
              <p:cNvSpPr/>
              <p:nvPr/>
            </p:nvSpPr>
            <p:spPr>
              <a:xfrm flipH="1">
                <a:off x="8335399" y="410734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8"/>
              <p:cNvSpPr/>
              <p:nvPr/>
            </p:nvSpPr>
            <p:spPr>
              <a:xfrm flipH="1">
                <a:off x="8431015" y="410734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8"/>
              <p:cNvSpPr/>
              <p:nvPr/>
            </p:nvSpPr>
            <p:spPr>
              <a:xfrm flipH="1">
                <a:off x="8505377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8"/>
              <p:cNvSpPr/>
              <p:nvPr/>
            </p:nvSpPr>
            <p:spPr>
              <a:xfrm flipH="1">
                <a:off x="8590359" y="410734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8"/>
              <p:cNvSpPr/>
              <p:nvPr/>
            </p:nvSpPr>
            <p:spPr>
              <a:xfrm flipH="1">
                <a:off x="7315559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8"/>
              <p:cNvSpPr/>
              <p:nvPr/>
            </p:nvSpPr>
            <p:spPr>
              <a:xfrm flipH="1">
                <a:off x="7400551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8"/>
              <p:cNvSpPr/>
              <p:nvPr/>
            </p:nvSpPr>
            <p:spPr>
              <a:xfrm flipH="1">
                <a:off x="7485535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8"/>
              <p:cNvSpPr/>
              <p:nvPr/>
            </p:nvSpPr>
            <p:spPr>
              <a:xfrm flipH="1">
                <a:off x="7570520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8"/>
              <p:cNvSpPr/>
              <p:nvPr/>
            </p:nvSpPr>
            <p:spPr>
              <a:xfrm flipH="1">
                <a:off x="7655512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8"/>
              <p:cNvSpPr/>
              <p:nvPr/>
            </p:nvSpPr>
            <p:spPr>
              <a:xfrm flipH="1">
                <a:off x="7740496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8"/>
              <p:cNvSpPr/>
              <p:nvPr/>
            </p:nvSpPr>
            <p:spPr>
              <a:xfrm flipH="1">
                <a:off x="7825485" y="4022352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8"/>
              <p:cNvSpPr/>
              <p:nvPr/>
            </p:nvSpPr>
            <p:spPr>
              <a:xfrm flipH="1">
                <a:off x="7921094" y="4022352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8"/>
              <p:cNvSpPr/>
              <p:nvPr/>
            </p:nvSpPr>
            <p:spPr>
              <a:xfrm flipH="1">
                <a:off x="7995449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8"/>
              <p:cNvSpPr/>
              <p:nvPr/>
            </p:nvSpPr>
            <p:spPr>
              <a:xfrm flipH="1">
                <a:off x="8080438" y="4022352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8"/>
              <p:cNvSpPr/>
              <p:nvPr/>
            </p:nvSpPr>
            <p:spPr>
              <a:xfrm flipH="1">
                <a:off x="8176054" y="4022352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8"/>
              <p:cNvSpPr/>
              <p:nvPr/>
            </p:nvSpPr>
            <p:spPr>
              <a:xfrm flipH="1">
                <a:off x="8250417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8"/>
              <p:cNvSpPr/>
              <p:nvPr/>
            </p:nvSpPr>
            <p:spPr>
              <a:xfrm flipH="1">
                <a:off x="8335399" y="4022352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8"/>
              <p:cNvSpPr/>
              <p:nvPr/>
            </p:nvSpPr>
            <p:spPr>
              <a:xfrm flipH="1">
                <a:off x="8431015" y="4022352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8"/>
              <p:cNvSpPr/>
              <p:nvPr/>
            </p:nvSpPr>
            <p:spPr>
              <a:xfrm flipH="1">
                <a:off x="8505377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8"/>
              <p:cNvSpPr/>
              <p:nvPr/>
            </p:nvSpPr>
            <p:spPr>
              <a:xfrm flipH="1">
                <a:off x="8590359" y="4022352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8"/>
              <p:cNvSpPr/>
              <p:nvPr/>
            </p:nvSpPr>
            <p:spPr>
              <a:xfrm flipH="1">
                <a:off x="7315559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8"/>
              <p:cNvSpPr/>
              <p:nvPr/>
            </p:nvSpPr>
            <p:spPr>
              <a:xfrm flipH="1">
                <a:off x="7400551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8"/>
              <p:cNvSpPr/>
              <p:nvPr/>
            </p:nvSpPr>
            <p:spPr>
              <a:xfrm flipH="1">
                <a:off x="7485535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8"/>
              <p:cNvSpPr/>
              <p:nvPr/>
            </p:nvSpPr>
            <p:spPr>
              <a:xfrm flipH="1">
                <a:off x="7570520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8"/>
              <p:cNvSpPr/>
              <p:nvPr/>
            </p:nvSpPr>
            <p:spPr>
              <a:xfrm flipH="1">
                <a:off x="7655512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8"/>
              <p:cNvSpPr/>
              <p:nvPr/>
            </p:nvSpPr>
            <p:spPr>
              <a:xfrm flipH="1">
                <a:off x="7740496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8"/>
              <p:cNvSpPr/>
              <p:nvPr/>
            </p:nvSpPr>
            <p:spPr>
              <a:xfrm flipH="1">
                <a:off x="7825485" y="3926748"/>
                <a:ext cx="95633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8"/>
              <p:cNvSpPr/>
              <p:nvPr/>
            </p:nvSpPr>
            <p:spPr>
              <a:xfrm flipH="1">
                <a:off x="7921094" y="3926748"/>
                <a:ext cx="7438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8"/>
              <p:cNvSpPr/>
              <p:nvPr/>
            </p:nvSpPr>
            <p:spPr>
              <a:xfrm flipH="1">
                <a:off x="7995449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8"/>
              <p:cNvSpPr/>
              <p:nvPr/>
            </p:nvSpPr>
            <p:spPr>
              <a:xfrm flipH="1">
                <a:off x="8080438" y="3926748"/>
                <a:ext cx="95649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8"/>
              <p:cNvSpPr/>
              <p:nvPr/>
            </p:nvSpPr>
            <p:spPr>
              <a:xfrm flipH="1">
                <a:off x="8176054" y="3926748"/>
                <a:ext cx="7439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8"/>
              <p:cNvSpPr/>
              <p:nvPr/>
            </p:nvSpPr>
            <p:spPr>
              <a:xfrm flipH="1">
                <a:off x="8250417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8"/>
              <p:cNvSpPr/>
              <p:nvPr/>
            </p:nvSpPr>
            <p:spPr>
              <a:xfrm flipH="1">
                <a:off x="8335399" y="3926748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8"/>
              <p:cNvSpPr/>
              <p:nvPr/>
            </p:nvSpPr>
            <p:spPr>
              <a:xfrm flipH="1">
                <a:off x="8431015" y="3926748"/>
                <a:ext cx="7439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8"/>
              <p:cNvSpPr/>
              <p:nvPr/>
            </p:nvSpPr>
            <p:spPr>
              <a:xfrm flipH="1">
                <a:off x="8505377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8"/>
              <p:cNvSpPr/>
              <p:nvPr/>
            </p:nvSpPr>
            <p:spPr>
              <a:xfrm flipH="1">
                <a:off x="8590359" y="3926748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8"/>
              <p:cNvSpPr/>
              <p:nvPr/>
            </p:nvSpPr>
            <p:spPr>
              <a:xfrm flipH="1">
                <a:off x="7315559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8"/>
              <p:cNvSpPr/>
              <p:nvPr/>
            </p:nvSpPr>
            <p:spPr>
              <a:xfrm flipH="1">
                <a:off x="7400551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8"/>
              <p:cNvSpPr/>
              <p:nvPr/>
            </p:nvSpPr>
            <p:spPr>
              <a:xfrm flipH="1">
                <a:off x="7485535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4" y="9524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8"/>
              <p:cNvSpPr/>
              <p:nvPr/>
            </p:nvSpPr>
            <p:spPr>
              <a:xfrm flipH="1">
                <a:off x="7570520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8"/>
              <p:cNvSpPr/>
              <p:nvPr/>
            </p:nvSpPr>
            <p:spPr>
              <a:xfrm flipH="1">
                <a:off x="7655512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8"/>
              <p:cNvSpPr/>
              <p:nvPr/>
            </p:nvSpPr>
            <p:spPr>
              <a:xfrm flipH="1">
                <a:off x="7740496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8"/>
              <p:cNvSpPr/>
              <p:nvPr/>
            </p:nvSpPr>
            <p:spPr>
              <a:xfrm flipH="1">
                <a:off x="7825485" y="3852383"/>
                <a:ext cx="95633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8"/>
              <p:cNvSpPr/>
              <p:nvPr/>
            </p:nvSpPr>
            <p:spPr>
              <a:xfrm flipH="1">
                <a:off x="7921094" y="3852383"/>
                <a:ext cx="7438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9523" y="9524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8"/>
              <p:cNvSpPr/>
              <p:nvPr/>
            </p:nvSpPr>
            <p:spPr>
              <a:xfrm flipH="1">
                <a:off x="7995449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8"/>
              <p:cNvSpPr/>
              <p:nvPr/>
            </p:nvSpPr>
            <p:spPr>
              <a:xfrm flipH="1">
                <a:off x="8080438" y="3852383"/>
                <a:ext cx="95649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2247" y="9524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8"/>
              <p:cNvSpPr/>
              <p:nvPr/>
            </p:nvSpPr>
            <p:spPr>
              <a:xfrm flipH="1">
                <a:off x="8176054" y="3852383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9525" y="952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8"/>
              <p:cNvSpPr/>
              <p:nvPr/>
            </p:nvSpPr>
            <p:spPr>
              <a:xfrm flipH="1">
                <a:off x="8250417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8"/>
              <p:cNvSpPr/>
              <p:nvPr/>
            </p:nvSpPr>
            <p:spPr>
              <a:xfrm flipH="1">
                <a:off x="8335399" y="3852383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8"/>
              <p:cNvSpPr/>
              <p:nvPr/>
            </p:nvSpPr>
            <p:spPr>
              <a:xfrm flipH="1">
                <a:off x="8431015" y="3852383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9525" y="952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8"/>
              <p:cNvSpPr/>
              <p:nvPr/>
            </p:nvSpPr>
            <p:spPr>
              <a:xfrm flipH="1">
                <a:off x="8505377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8"/>
              <p:cNvSpPr/>
              <p:nvPr/>
            </p:nvSpPr>
            <p:spPr>
              <a:xfrm flipH="1">
                <a:off x="8590359" y="3852383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8"/>
              <p:cNvSpPr/>
              <p:nvPr/>
            </p:nvSpPr>
            <p:spPr>
              <a:xfrm flipH="1">
                <a:off x="7230575" y="4192329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8"/>
              <p:cNvSpPr/>
              <p:nvPr/>
            </p:nvSpPr>
            <p:spPr>
              <a:xfrm flipH="1">
                <a:off x="7230575" y="411796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8"/>
              <p:cNvSpPr/>
              <p:nvPr/>
            </p:nvSpPr>
            <p:spPr>
              <a:xfrm flipH="1">
                <a:off x="7230575" y="4022352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8"/>
              <p:cNvSpPr/>
              <p:nvPr/>
            </p:nvSpPr>
            <p:spPr>
              <a:xfrm flipH="1">
                <a:off x="7230575" y="3937368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8"/>
              <p:cNvSpPr/>
              <p:nvPr/>
            </p:nvSpPr>
            <p:spPr>
              <a:xfrm flipH="1">
                <a:off x="7230575" y="3863002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8"/>
              <p:cNvSpPr/>
              <p:nvPr/>
            </p:nvSpPr>
            <p:spPr>
              <a:xfrm flipH="1">
                <a:off x="7400551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8"/>
              <p:cNvSpPr/>
              <p:nvPr/>
            </p:nvSpPr>
            <p:spPr>
              <a:xfrm flipH="1">
                <a:off x="7485535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8"/>
              <p:cNvSpPr/>
              <p:nvPr/>
            </p:nvSpPr>
            <p:spPr>
              <a:xfrm flipH="1">
                <a:off x="7570520" y="3767391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8"/>
              <p:cNvSpPr/>
              <p:nvPr/>
            </p:nvSpPr>
            <p:spPr>
              <a:xfrm flipH="1">
                <a:off x="7740496" y="3767391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8"/>
              <p:cNvSpPr/>
              <p:nvPr/>
            </p:nvSpPr>
            <p:spPr>
              <a:xfrm flipH="1">
                <a:off x="7825485" y="3767391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8"/>
              <p:cNvSpPr/>
              <p:nvPr/>
            </p:nvSpPr>
            <p:spPr>
              <a:xfrm flipH="1">
                <a:off x="7921094" y="3767391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8"/>
              <p:cNvSpPr/>
              <p:nvPr/>
            </p:nvSpPr>
            <p:spPr>
              <a:xfrm flipH="1">
                <a:off x="7995449" y="3767391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8"/>
              <p:cNvSpPr/>
              <p:nvPr/>
            </p:nvSpPr>
            <p:spPr>
              <a:xfrm flipH="1">
                <a:off x="8080438" y="3767391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8"/>
              <p:cNvSpPr/>
              <p:nvPr/>
            </p:nvSpPr>
            <p:spPr>
              <a:xfrm flipH="1">
                <a:off x="8176054" y="3767391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8"/>
              <p:cNvSpPr/>
              <p:nvPr/>
            </p:nvSpPr>
            <p:spPr>
              <a:xfrm flipH="1">
                <a:off x="8250417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8"/>
              <p:cNvSpPr/>
              <p:nvPr/>
            </p:nvSpPr>
            <p:spPr>
              <a:xfrm flipH="1">
                <a:off x="8335399" y="3767391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8"/>
              <p:cNvSpPr/>
              <p:nvPr/>
            </p:nvSpPr>
            <p:spPr>
              <a:xfrm flipH="1">
                <a:off x="8431015" y="3767391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8"/>
              <p:cNvSpPr/>
              <p:nvPr/>
            </p:nvSpPr>
            <p:spPr>
              <a:xfrm flipH="1">
                <a:off x="8505377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8"/>
              <p:cNvSpPr/>
              <p:nvPr/>
            </p:nvSpPr>
            <p:spPr>
              <a:xfrm flipH="1">
                <a:off x="8590359" y="3767391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8"/>
              <p:cNvSpPr/>
              <p:nvPr/>
            </p:nvSpPr>
            <p:spPr>
              <a:xfrm flipH="1">
                <a:off x="8176054" y="3671779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9525" y="12246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8"/>
              <p:cNvSpPr/>
              <p:nvPr/>
            </p:nvSpPr>
            <p:spPr>
              <a:xfrm flipH="1">
                <a:off x="8250417" y="3671779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8"/>
              <p:cNvSpPr/>
              <p:nvPr/>
            </p:nvSpPr>
            <p:spPr>
              <a:xfrm flipH="1">
                <a:off x="8335399" y="3671779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12245" y="12246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8"/>
              <p:cNvSpPr/>
              <p:nvPr/>
            </p:nvSpPr>
            <p:spPr>
              <a:xfrm flipH="1">
                <a:off x="8431015" y="3671779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9525" y="12246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8"/>
              <p:cNvSpPr/>
              <p:nvPr/>
            </p:nvSpPr>
            <p:spPr>
              <a:xfrm flipH="1">
                <a:off x="8505377" y="3671779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8"/>
              <p:cNvSpPr/>
              <p:nvPr/>
            </p:nvSpPr>
            <p:spPr>
              <a:xfrm flipH="1">
                <a:off x="8590359" y="3671779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2245" y="12246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8"/>
              <p:cNvSpPr/>
              <p:nvPr/>
            </p:nvSpPr>
            <p:spPr>
              <a:xfrm flipH="1">
                <a:off x="8080438" y="3597414"/>
                <a:ext cx="95649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12247" y="952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8"/>
              <p:cNvSpPr/>
              <p:nvPr/>
            </p:nvSpPr>
            <p:spPr>
              <a:xfrm flipH="1">
                <a:off x="8176054" y="359741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8"/>
              <p:cNvSpPr/>
              <p:nvPr/>
            </p:nvSpPr>
            <p:spPr>
              <a:xfrm flipH="1">
                <a:off x="8250417" y="359741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8"/>
              <p:cNvSpPr/>
              <p:nvPr/>
            </p:nvSpPr>
            <p:spPr>
              <a:xfrm flipH="1">
                <a:off x="8335399" y="359741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12245" y="952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8"/>
              <p:cNvSpPr/>
              <p:nvPr/>
            </p:nvSpPr>
            <p:spPr>
              <a:xfrm flipH="1">
                <a:off x="8431015" y="359741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8"/>
              <p:cNvSpPr/>
              <p:nvPr/>
            </p:nvSpPr>
            <p:spPr>
              <a:xfrm flipH="1">
                <a:off x="8505377" y="359741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8"/>
              <p:cNvSpPr/>
              <p:nvPr/>
            </p:nvSpPr>
            <p:spPr>
              <a:xfrm flipH="1">
                <a:off x="8590359" y="359741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8"/>
              <p:cNvSpPr/>
              <p:nvPr/>
            </p:nvSpPr>
            <p:spPr>
              <a:xfrm flipH="1">
                <a:off x="8685973" y="3693026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4" y="952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8"/>
              <p:cNvSpPr/>
              <p:nvPr/>
            </p:nvSpPr>
            <p:spPr>
              <a:xfrm flipH="1">
                <a:off x="8685973" y="3852383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8"/>
              <p:cNvSpPr/>
              <p:nvPr/>
            </p:nvSpPr>
            <p:spPr>
              <a:xfrm flipH="1">
                <a:off x="8685973" y="3937368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8"/>
              <p:cNvSpPr/>
              <p:nvPr/>
            </p:nvSpPr>
            <p:spPr>
              <a:xfrm flipH="1">
                <a:off x="8685973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8"/>
              <p:cNvSpPr/>
              <p:nvPr/>
            </p:nvSpPr>
            <p:spPr>
              <a:xfrm flipH="1">
                <a:off x="8685973" y="4107344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8"/>
              <p:cNvSpPr/>
              <p:nvPr/>
            </p:nvSpPr>
            <p:spPr>
              <a:xfrm flipH="1">
                <a:off x="8685973" y="4192329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8"/>
              <p:cNvSpPr/>
              <p:nvPr/>
            </p:nvSpPr>
            <p:spPr>
              <a:xfrm flipH="1">
                <a:off x="8080438" y="3501811"/>
                <a:ext cx="95649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8"/>
              <p:cNvSpPr/>
              <p:nvPr/>
            </p:nvSpPr>
            <p:spPr>
              <a:xfrm flipH="1">
                <a:off x="8335399" y="3501811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8"/>
              <p:cNvSpPr/>
              <p:nvPr/>
            </p:nvSpPr>
            <p:spPr>
              <a:xfrm flipH="1">
                <a:off x="8431015" y="3501811"/>
                <a:ext cx="7439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8"/>
              <p:cNvSpPr/>
              <p:nvPr/>
            </p:nvSpPr>
            <p:spPr>
              <a:xfrm flipH="1">
                <a:off x="8505377" y="3501811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8"/>
              <p:cNvSpPr/>
              <p:nvPr/>
            </p:nvSpPr>
            <p:spPr>
              <a:xfrm flipH="1">
                <a:off x="8590359" y="3501811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32" name="Google Shape;932;p8"/>
          <p:cNvGrpSpPr/>
          <p:nvPr/>
        </p:nvGrpSpPr>
        <p:grpSpPr>
          <a:xfrm flipH="1">
            <a:off x="4772527" y="4289713"/>
            <a:ext cx="576768" cy="609899"/>
            <a:chOff x="6163859" y="4325295"/>
            <a:chExt cx="1007280" cy="1069810"/>
          </a:xfrm>
        </p:grpSpPr>
        <p:sp>
          <p:nvSpPr>
            <p:cNvPr id="933" name="Google Shape;933;p8"/>
            <p:cNvSpPr/>
            <p:nvPr/>
          </p:nvSpPr>
          <p:spPr>
            <a:xfrm>
              <a:off x="6719586" y="5332558"/>
              <a:ext cx="62541" cy="62546"/>
            </a:xfrm>
            <a:custGeom>
              <a:avLst/>
              <a:gdLst/>
              <a:ahLst/>
              <a:cxnLst/>
              <a:rect l="l" t="t" r="r" b="b"/>
              <a:pathLst>
                <a:path w="12245" h="12246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8"/>
            <p:cNvSpPr/>
            <p:nvPr/>
          </p:nvSpPr>
          <p:spPr>
            <a:xfrm>
              <a:off x="6670963" y="5332558"/>
              <a:ext cx="48644" cy="62546"/>
            </a:xfrm>
            <a:custGeom>
              <a:avLst/>
              <a:gdLst/>
              <a:ahLst/>
              <a:cxnLst/>
              <a:rect l="l" t="t" r="r" b="b"/>
              <a:pathLst>
                <a:path w="9524" h="12246" extrusionOk="0">
                  <a:moveTo>
                    <a:pt x="0" y="0"/>
                  </a:moveTo>
                  <a:lnTo>
                    <a:pt x="0" y="12245"/>
                  </a:lnTo>
                  <a:lnTo>
                    <a:pt x="9523" y="1224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8"/>
            <p:cNvSpPr/>
            <p:nvPr/>
          </p:nvSpPr>
          <p:spPr>
            <a:xfrm>
              <a:off x="6615387" y="5332558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8"/>
            <p:cNvSpPr/>
            <p:nvPr/>
          </p:nvSpPr>
          <p:spPr>
            <a:xfrm>
              <a:off x="6552862" y="5332558"/>
              <a:ext cx="62552" cy="62546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0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8"/>
            <p:cNvSpPr/>
            <p:nvPr/>
          </p:nvSpPr>
          <p:spPr>
            <a:xfrm>
              <a:off x="6719586" y="5276982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8"/>
            <p:cNvSpPr/>
            <p:nvPr/>
          </p:nvSpPr>
          <p:spPr>
            <a:xfrm>
              <a:off x="6670963" y="5276982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8"/>
            <p:cNvSpPr/>
            <p:nvPr/>
          </p:nvSpPr>
          <p:spPr>
            <a:xfrm>
              <a:off x="6615387" y="5276982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8"/>
            <p:cNvSpPr/>
            <p:nvPr/>
          </p:nvSpPr>
          <p:spPr>
            <a:xfrm>
              <a:off x="6552862" y="5276982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8"/>
            <p:cNvSpPr/>
            <p:nvPr/>
          </p:nvSpPr>
          <p:spPr>
            <a:xfrm>
              <a:off x="6719586" y="5221411"/>
              <a:ext cx="62541" cy="55595"/>
            </a:xfrm>
            <a:custGeom>
              <a:avLst/>
              <a:gdLst/>
              <a:ahLst/>
              <a:cxnLst/>
              <a:rect l="l" t="t" r="r" b="b"/>
              <a:pathLst>
                <a:path w="1224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8"/>
            <p:cNvSpPr/>
            <p:nvPr/>
          </p:nvSpPr>
          <p:spPr>
            <a:xfrm>
              <a:off x="6670963" y="5221411"/>
              <a:ext cx="48644" cy="55595"/>
            </a:xfrm>
            <a:custGeom>
              <a:avLst/>
              <a:gdLst/>
              <a:ahLst/>
              <a:cxnLst/>
              <a:rect l="l" t="t" r="r" b="b"/>
              <a:pathLst>
                <a:path w="9524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8"/>
            <p:cNvSpPr/>
            <p:nvPr/>
          </p:nvSpPr>
          <p:spPr>
            <a:xfrm>
              <a:off x="6615387" y="5221411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8"/>
            <p:cNvSpPr/>
            <p:nvPr/>
          </p:nvSpPr>
          <p:spPr>
            <a:xfrm>
              <a:off x="6552862" y="5221411"/>
              <a:ext cx="62552" cy="55595"/>
            </a:xfrm>
            <a:custGeom>
              <a:avLst/>
              <a:gdLst/>
              <a:ahLst/>
              <a:cxnLst/>
              <a:rect l="l" t="t" r="r" b="b"/>
              <a:pathLst>
                <a:path w="12247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8"/>
            <p:cNvSpPr/>
            <p:nvPr/>
          </p:nvSpPr>
          <p:spPr>
            <a:xfrm>
              <a:off x="6719586" y="5165834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8"/>
            <p:cNvSpPr/>
            <p:nvPr/>
          </p:nvSpPr>
          <p:spPr>
            <a:xfrm>
              <a:off x="6670963" y="5165834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8"/>
            <p:cNvSpPr/>
            <p:nvPr/>
          </p:nvSpPr>
          <p:spPr>
            <a:xfrm>
              <a:off x="6615387" y="5165834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8"/>
            <p:cNvSpPr/>
            <p:nvPr/>
          </p:nvSpPr>
          <p:spPr>
            <a:xfrm>
              <a:off x="6552862" y="5165834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8"/>
            <p:cNvSpPr/>
            <p:nvPr/>
          </p:nvSpPr>
          <p:spPr>
            <a:xfrm>
              <a:off x="6719586" y="5110263"/>
              <a:ext cx="62541" cy="55595"/>
            </a:xfrm>
            <a:custGeom>
              <a:avLst/>
              <a:gdLst/>
              <a:ahLst/>
              <a:cxnLst/>
              <a:rect l="l" t="t" r="r" b="b"/>
              <a:pathLst>
                <a:path w="12245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8"/>
            <p:cNvSpPr/>
            <p:nvPr/>
          </p:nvSpPr>
          <p:spPr>
            <a:xfrm>
              <a:off x="6670963" y="5110263"/>
              <a:ext cx="48644" cy="55595"/>
            </a:xfrm>
            <a:custGeom>
              <a:avLst/>
              <a:gdLst/>
              <a:ahLst/>
              <a:cxnLst/>
              <a:rect l="l" t="t" r="r" b="b"/>
              <a:pathLst>
                <a:path w="9524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8"/>
            <p:cNvSpPr/>
            <p:nvPr/>
          </p:nvSpPr>
          <p:spPr>
            <a:xfrm>
              <a:off x="6615387" y="5110263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8"/>
            <p:cNvSpPr/>
            <p:nvPr/>
          </p:nvSpPr>
          <p:spPr>
            <a:xfrm>
              <a:off x="6552862" y="5110263"/>
              <a:ext cx="62552" cy="55595"/>
            </a:xfrm>
            <a:custGeom>
              <a:avLst/>
              <a:gdLst/>
              <a:ahLst/>
              <a:cxnLst/>
              <a:rect l="l" t="t" r="r" b="b"/>
              <a:pathLst>
                <a:path w="12247" h="10885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8"/>
            <p:cNvSpPr/>
            <p:nvPr/>
          </p:nvSpPr>
          <p:spPr>
            <a:xfrm>
              <a:off x="6837677" y="5054691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8"/>
            <p:cNvSpPr/>
            <p:nvPr/>
          </p:nvSpPr>
          <p:spPr>
            <a:xfrm>
              <a:off x="6782101" y="5054691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8"/>
            <p:cNvSpPr/>
            <p:nvPr/>
          </p:nvSpPr>
          <p:spPr>
            <a:xfrm>
              <a:off x="6719586" y="5054691"/>
              <a:ext cx="62541" cy="55595"/>
            </a:xfrm>
            <a:custGeom>
              <a:avLst/>
              <a:gdLst/>
              <a:ahLst/>
              <a:cxnLst/>
              <a:rect l="l" t="t" r="r" b="b"/>
              <a:pathLst>
                <a:path w="1224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8"/>
            <p:cNvSpPr/>
            <p:nvPr/>
          </p:nvSpPr>
          <p:spPr>
            <a:xfrm>
              <a:off x="6670963" y="5054691"/>
              <a:ext cx="48644" cy="55595"/>
            </a:xfrm>
            <a:custGeom>
              <a:avLst/>
              <a:gdLst/>
              <a:ahLst/>
              <a:cxnLst/>
              <a:rect l="l" t="t" r="r" b="b"/>
              <a:pathLst>
                <a:path w="9524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8"/>
            <p:cNvSpPr/>
            <p:nvPr/>
          </p:nvSpPr>
          <p:spPr>
            <a:xfrm>
              <a:off x="6615387" y="5054691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8"/>
            <p:cNvSpPr/>
            <p:nvPr/>
          </p:nvSpPr>
          <p:spPr>
            <a:xfrm>
              <a:off x="6552862" y="5054691"/>
              <a:ext cx="62552" cy="55595"/>
            </a:xfrm>
            <a:custGeom>
              <a:avLst/>
              <a:gdLst/>
              <a:ahLst/>
              <a:cxnLst/>
              <a:rect l="l" t="t" r="r" b="b"/>
              <a:pathLst>
                <a:path w="12247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8"/>
            <p:cNvSpPr/>
            <p:nvPr/>
          </p:nvSpPr>
          <p:spPr>
            <a:xfrm>
              <a:off x="6504240" y="5054691"/>
              <a:ext cx="48649" cy="55595"/>
            </a:xfrm>
            <a:custGeom>
              <a:avLst/>
              <a:gdLst/>
              <a:ahLst/>
              <a:cxnLst/>
              <a:rect l="l" t="t" r="r" b="b"/>
              <a:pathLst>
                <a:path w="9525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8"/>
            <p:cNvSpPr/>
            <p:nvPr/>
          </p:nvSpPr>
          <p:spPr>
            <a:xfrm>
              <a:off x="6448669" y="5054691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8"/>
            <p:cNvSpPr/>
            <p:nvPr/>
          </p:nvSpPr>
          <p:spPr>
            <a:xfrm>
              <a:off x="6386148" y="5054691"/>
              <a:ext cx="62546" cy="55595"/>
            </a:xfrm>
            <a:custGeom>
              <a:avLst/>
              <a:gdLst/>
              <a:ahLst/>
              <a:cxnLst/>
              <a:rect l="l" t="t" r="r" b="b"/>
              <a:pathLst>
                <a:path w="1224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8"/>
            <p:cNvSpPr/>
            <p:nvPr/>
          </p:nvSpPr>
          <p:spPr>
            <a:xfrm>
              <a:off x="6837677" y="4999115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8"/>
            <p:cNvSpPr/>
            <p:nvPr/>
          </p:nvSpPr>
          <p:spPr>
            <a:xfrm>
              <a:off x="6615387" y="4999115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8"/>
            <p:cNvSpPr/>
            <p:nvPr/>
          </p:nvSpPr>
          <p:spPr>
            <a:xfrm>
              <a:off x="6386148" y="4999115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8"/>
            <p:cNvSpPr/>
            <p:nvPr/>
          </p:nvSpPr>
          <p:spPr>
            <a:xfrm>
              <a:off x="6837677" y="4943544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8"/>
            <p:cNvSpPr/>
            <p:nvPr/>
          </p:nvSpPr>
          <p:spPr>
            <a:xfrm>
              <a:off x="6615387" y="4943544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8"/>
            <p:cNvSpPr/>
            <p:nvPr/>
          </p:nvSpPr>
          <p:spPr>
            <a:xfrm>
              <a:off x="6386148" y="4943544"/>
              <a:ext cx="62546" cy="55595"/>
            </a:xfrm>
            <a:custGeom>
              <a:avLst/>
              <a:gdLst/>
              <a:ahLst/>
              <a:cxnLst/>
              <a:rect l="l" t="t" r="r" b="b"/>
              <a:pathLst>
                <a:path w="1224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8"/>
            <p:cNvSpPr/>
            <p:nvPr/>
          </p:nvSpPr>
          <p:spPr>
            <a:xfrm>
              <a:off x="6837677" y="4887972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8"/>
            <p:cNvSpPr/>
            <p:nvPr/>
          </p:nvSpPr>
          <p:spPr>
            <a:xfrm>
              <a:off x="6615387" y="4887972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8"/>
            <p:cNvSpPr/>
            <p:nvPr/>
          </p:nvSpPr>
          <p:spPr>
            <a:xfrm>
              <a:off x="6386148" y="4887972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8"/>
            <p:cNvSpPr/>
            <p:nvPr/>
          </p:nvSpPr>
          <p:spPr>
            <a:xfrm>
              <a:off x="7059967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8"/>
            <p:cNvSpPr/>
            <p:nvPr/>
          </p:nvSpPr>
          <p:spPr>
            <a:xfrm>
              <a:off x="7004396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8"/>
            <p:cNvSpPr/>
            <p:nvPr/>
          </p:nvSpPr>
          <p:spPr>
            <a:xfrm>
              <a:off x="6948824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4" y="10884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8"/>
            <p:cNvSpPr/>
            <p:nvPr/>
          </p:nvSpPr>
          <p:spPr>
            <a:xfrm>
              <a:off x="6893248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8"/>
            <p:cNvSpPr/>
            <p:nvPr/>
          </p:nvSpPr>
          <p:spPr>
            <a:xfrm>
              <a:off x="6837677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8"/>
            <p:cNvSpPr/>
            <p:nvPr/>
          </p:nvSpPr>
          <p:spPr>
            <a:xfrm>
              <a:off x="6782101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8"/>
            <p:cNvSpPr/>
            <p:nvPr/>
          </p:nvSpPr>
          <p:spPr>
            <a:xfrm>
              <a:off x="6719586" y="4832401"/>
              <a:ext cx="62541" cy="55590"/>
            </a:xfrm>
            <a:custGeom>
              <a:avLst/>
              <a:gdLst/>
              <a:ahLst/>
              <a:cxnLst/>
              <a:rect l="l" t="t" r="r" b="b"/>
              <a:pathLst>
                <a:path w="1224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2245" y="1088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8"/>
            <p:cNvSpPr/>
            <p:nvPr/>
          </p:nvSpPr>
          <p:spPr>
            <a:xfrm>
              <a:off x="6670963" y="4832401"/>
              <a:ext cx="48644" cy="55590"/>
            </a:xfrm>
            <a:custGeom>
              <a:avLst/>
              <a:gdLst/>
              <a:ahLst/>
              <a:cxnLst/>
              <a:rect l="l" t="t" r="r" b="b"/>
              <a:pathLst>
                <a:path w="9524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9523" y="10884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8"/>
            <p:cNvSpPr/>
            <p:nvPr/>
          </p:nvSpPr>
          <p:spPr>
            <a:xfrm>
              <a:off x="6615387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8"/>
            <p:cNvSpPr/>
            <p:nvPr/>
          </p:nvSpPr>
          <p:spPr>
            <a:xfrm>
              <a:off x="6552862" y="4832401"/>
              <a:ext cx="62552" cy="55590"/>
            </a:xfrm>
            <a:custGeom>
              <a:avLst/>
              <a:gdLst/>
              <a:ahLst/>
              <a:cxnLst/>
              <a:rect l="l" t="t" r="r" b="b"/>
              <a:pathLst>
                <a:path w="12247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2247" y="10884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8"/>
            <p:cNvSpPr/>
            <p:nvPr/>
          </p:nvSpPr>
          <p:spPr>
            <a:xfrm>
              <a:off x="6504240" y="4832401"/>
              <a:ext cx="48649" cy="55590"/>
            </a:xfrm>
            <a:custGeom>
              <a:avLst/>
              <a:gdLst/>
              <a:ahLst/>
              <a:cxnLst/>
              <a:rect l="l" t="t" r="r" b="b"/>
              <a:pathLst>
                <a:path w="9525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9525" y="1088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8"/>
            <p:cNvSpPr/>
            <p:nvPr/>
          </p:nvSpPr>
          <p:spPr>
            <a:xfrm>
              <a:off x="6448669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8"/>
            <p:cNvSpPr/>
            <p:nvPr/>
          </p:nvSpPr>
          <p:spPr>
            <a:xfrm>
              <a:off x="6386148" y="4832401"/>
              <a:ext cx="62546" cy="55590"/>
            </a:xfrm>
            <a:custGeom>
              <a:avLst/>
              <a:gdLst/>
              <a:ahLst/>
              <a:cxnLst/>
              <a:rect l="l" t="t" r="r" b="b"/>
              <a:pathLst>
                <a:path w="1224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2245" y="1088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8"/>
            <p:cNvSpPr/>
            <p:nvPr/>
          </p:nvSpPr>
          <p:spPr>
            <a:xfrm>
              <a:off x="6337521" y="4832401"/>
              <a:ext cx="48649" cy="55590"/>
            </a:xfrm>
            <a:custGeom>
              <a:avLst/>
              <a:gdLst/>
              <a:ahLst/>
              <a:cxnLst/>
              <a:rect l="l" t="t" r="r" b="b"/>
              <a:pathLst>
                <a:path w="9525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9525" y="1088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8"/>
            <p:cNvSpPr/>
            <p:nvPr/>
          </p:nvSpPr>
          <p:spPr>
            <a:xfrm>
              <a:off x="6281950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8"/>
            <p:cNvSpPr/>
            <p:nvPr/>
          </p:nvSpPr>
          <p:spPr>
            <a:xfrm>
              <a:off x="6219430" y="4832401"/>
              <a:ext cx="62546" cy="55590"/>
            </a:xfrm>
            <a:custGeom>
              <a:avLst/>
              <a:gdLst/>
              <a:ahLst/>
              <a:cxnLst/>
              <a:rect l="l" t="t" r="r" b="b"/>
              <a:pathLst>
                <a:path w="12246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2245" y="1088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8"/>
            <p:cNvSpPr/>
            <p:nvPr/>
          </p:nvSpPr>
          <p:spPr>
            <a:xfrm>
              <a:off x="7059967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8"/>
            <p:cNvSpPr/>
            <p:nvPr/>
          </p:nvSpPr>
          <p:spPr>
            <a:xfrm>
              <a:off x="7004396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8"/>
            <p:cNvSpPr/>
            <p:nvPr/>
          </p:nvSpPr>
          <p:spPr>
            <a:xfrm>
              <a:off x="6948824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8"/>
            <p:cNvSpPr/>
            <p:nvPr/>
          </p:nvSpPr>
          <p:spPr>
            <a:xfrm>
              <a:off x="6893248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8"/>
            <p:cNvSpPr/>
            <p:nvPr/>
          </p:nvSpPr>
          <p:spPr>
            <a:xfrm>
              <a:off x="6837677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8"/>
            <p:cNvSpPr/>
            <p:nvPr/>
          </p:nvSpPr>
          <p:spPr>
            <a:xfrm>
              <a:off x="6782101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8"/>
            <p:cNvSpPr/>
            <p:nvPr/>
          </p:nvSpPr>
          <p:spPr>
            <a:xfrm>
              <a:off x="6719586" y="4769881"/>
              <a:ext cx="62541" cy="62546"/>
            </a:xfrm>
            <a:custGeom>
              <a:avLst/>
              <a:gdLst/>
              <a:ahLst/>
              <a:cxnLst/>
              <a:rect l="l" t="t" r="r" b="b"/>
              <a:pathLst>
                <a:path w="1224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8"/>
            <p:cNvSpPr/>
            <p:nvPr/>
          </p:nvSpPr>
          <p:spPr>
            <a:xfrm>
              <a:off x="6670963" y="4769881"/>
              <a:ext cx="48644" cy="62546"/>
            </a:xfrm>
            <a:custGeom>
              <a:avLst/>
              <a:gdLst/>
              <a:ahLst/>
              <a:cxnLst/>
              <a:rect l="l" t="t" r="r" b="b"/>
              <a:pathLst>
                <a:path w="9524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9523" y="1224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8"/>
            <p:cNvSpPr/>
            <p:nvPr/>
          </p:nvSpPr>
          <p:spPr>
            <a:xfrm>
              <a:off x="6615387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8"/>
            <p:cNvSpPr/>
            <p:nvPr/>
          </p:nvSpPr>
          <p:spPr>
            <a:xfrm>
              <a:off x="6552862" y="4769881"/>
              <a:ext cx="62552" cy="62546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8"/>
            <p:cNvSpPr/>
            <p:nvPr/>
          </p:nvSpPr>
          <p:spPr>
            <a:xfrm>
              <a:off x="6504240" y="4769881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8"/>
            <p:cNvSpPr/>
            <p:nvPr/>
          </p:nvSpPr>
          <p:spPr>
            <a:xfrm>
              <a:off x="6448669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8"/>
            <p:cNvSpPr/>
            <p:nvPr/>
          </p:nvSpPr>
          <p:spPr>
            <a:xfrm>
              <a:off x="6386148" y="4769881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2245" y="1224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8"/>
            <p:cNvSpPr/>
            <p:nvPr/>
          </p:nvSpPr>
          <p:spPr>
            <a:xfrm>
              <a:off x="6337521" y="4769881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8"/>
            <p:cNvSpPr/>
            <p:nvPr/>
          </p:nvSpPr>
          <p:spPr>
            <a:xfrm>
              <a:off x="6281950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8"/>
            <p:cNvSpPr/>
            <p:nvPr/>
          </p:nvSpPr>
          <p:spPr>
            <a:xfrm>
              <a:off x="6219430" y="4769881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8"/>
            <p:cNvSpPr/>
            <p:nvPr/>
          </p:nvSpPr>
          <p:spPr>
            <a:xfrm>
              <a:off x="7059967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8"/>
            <p:cNvSpPr/>
            <p:nvPr/>
          </p:nvSpPr>
          <p:spPr>
            <a:xfrm>
              <a:off x="7004396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8"/>
            <p:cNvSpPr/>
            <p:nvPr/>
          </p:nvSpPr>
          <p:spPr>
            <a:xfrm>
              <a:off x="6948824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4" y="952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8"/>
            <p:cNvSpPr/>
            <p:nvPr/>
          </p:nvSpPr>
          <p:spPr>
            <a:xfrm>
              <a:off x="6893248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8"/>
            <p:cNvSpPr/>
            <p:nvPr/>
          </p:nvSpPr>
          <p:spPr>
            <a:xfrm>
              <a:off x="6837677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8"/>
            <p:cNvSpPr/>
            <p:nvPr/>
          </p:nvSpPr>
          <p:spPr>
            <a:xfrm>
              <a:off x="6782101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8"/>
            <p:cNvSpPr/>
            <p:nvPr/>
          </p:nvSpPr>
          <p:spPr>
            <a:xfrm>
              <a:off x="6719586" y="4721253"/>
              <a:ext cx="62541" cy="48649"/>
            </a:xfrm>
            <a:custGeom>
              <a:avLst/>
              <a:gdLst/>
              <a:ahLst/>
              <a:cxnLst/>
              <a:rect l="l" t="t" r="r" b="b"/>
              <a:pathLst>
                <a:path w="1224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2245" y="952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8"/>
            <p:cNvSpPr/>
            <p:nvPr/>
          </p:nvSpPr>
          <p:spPr>
            <a:xfrm>
              <a:off x="6670963" y="4721253"/>
              <a:ext cx="48644" cy="48649"/>
            </a:xfrm>
            <a:custGeom>
              <a:avLst/>
              <a:gdLst/>
              <a:ahLst/>
              <a:cxnLst/>
              <a:rect l="l" t="t" r="r" b="b"/>
              <a:pathLst>
                <a:path w="9524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9523" y="952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8"/>
            <p:cNvSpPr/>
            <p:nvPr/>
          </p:nvSpPr>
          <p:spPr>
            <a:xfrm>
              <a:off x="6615387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8"/>
            <p:cNvSpPr/>
            <p:nvPr/>
          </p:nvSpPr>
          <p:spPr>
            <a:xfrm>
              <a:off x="6552862" y="4721253"/>
              <a:ext cx="62552" cy="48649"/>
            </a:xfrm>
            <a:custGeom>
              <a:avLst/>
              <a:gdLst/>
              <a:ahLst/>
              <a:cxnLst/>
              <a:rect l="l" t="t" r="r" b="b"/>
              <a:pathLst>
                <a:path w="12247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2247" y="952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8"/>
            <p:cNvSpPr/>
            <p:nvPr/>
          </p:nvSpPr>
          <p:spPr>
            <a:xfrm>
              <a:off x="6504240" y="4721253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8"/>
            <p:cNvSpPr/>
            <p:nvPr/>
          </p:nvSpPr>
          <p:spPr>
            <a:xfrm>
              <a:off x="6448669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8"/>
            <p:cNvSpPr/>
            <p:nvPr/>
          </p:nvSpPr>
          <p:spPr>
            <a:xfrm>
              <a:off x="6386148" y="4721253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2245" y="952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8"/>
            <p:cNvSpPr/>
            <p:nvPr/>
          </p:nvSpPr>
          <p:spPr>
            <a:xfrm>
              <a:off x="6337521" y="4721253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8"/>
            <p:cNvSpPr/>
            <p:nvPr/>
          </p:nvSpPr>
          <p:spPr>
            <a:xfrm>
              <a:off x="6281950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8"/>
            <p:cNvSpPr/>
            <p:nvPr/>
          </p:nvSpPr>
          <p:spPr>
            <a:xfrm>
              <a:off x="6219430" y="4721253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2245" y="952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8"/>
            <p:cNvSpPr/>
            <p:nvPr/>
          </p:nvSpPr>
          <p:spPr>
            <a:xfrm>
              <a:off x="7059967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8"/>
            <p:cNvSpPr/>
            <p:nvPr/>
          </p:nvSpPr>
          <p:spPr>
            <a:xfrm>
              <a:off x="7004396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8"/>
            <p:cNvSpPr/>
            <p:nvPr/>
          </p:nvSpPr>
          <p:spPr>
            <a:xfrm>
              <a:off x="6948824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8"/>
            <p:cNvSpPr/>
            <p:nvPr/>
          </p:nvSpPr>
          <p:spPr>
            <a:xfrm>
              <a:off x="6893248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8"/>
            <p:cNvSpPr/>
            <p:nvPr/>
          </p:nvSpPr>
          <p:spPr>
            <a:xfrm>
              <a:off x="6837677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8"/>
            <p:cNvSpPr/>
            <p:nvPr/>
          </p:nvSpPr>
          <p:spPr>
            <a:xfrm>
              <a:off x="6782101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8"/>
            <p:cNvSpPr/>
            <p:nvPr/>
          </p:nvSpPr>
          <p:spPr>
            <a:xfrm>
              <a:off x="6719586" y="4665677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8"/>
            <p:cNvSpPr/>
            <p:nvPr/>
          </p:nvSpPr>
          <p:spPr>
            <a:xfrm>
              <a:off x="6670963" y="4665677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8"/>
            <p:cNvSpPr/>
            <p:nvPr/>
          </p:nvSpPr>
          <p:spPr>
            <a:xfrm>
              <a:off x="6615387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8"/>
            <p:cNvSpPr/>
            <p:nvPr/>
          </p:nvSpPr>
          <p:spPr>
            <a:xfrm>
              <a:off x="6552862" y="4665677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8"/>
            <p:cNvSpPr/>
            <p:nvPr/>
          </p:nvSpPr>
          <p:spPr>
            <a:xfrm>
              <a:off x="6504240" y="4665677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8"/>
            <p:cNvSpPr/>
            <p:nvPr/>
          </p:nvSpPr>
          <p:spPr>
            <a:xfrm>
              <a:off x="6448669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8"/>
            <p:cNvSpPr/>
            <p:nvPr/>
          </p:nvSpPr>
          <p:spPr>
            <a:xfrm>
              <a:off x="6386148" y="4665677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8"/>
            <p:cNvSpPr/>
            <p:nvPr/>
          </p:nvSpPr>
          <p:spPr>
            <a:xfrm>
              <a:off x="6337521" y="4665677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8"/>
            <p:cNvSpPr/>
            <p:nvPr/>
          </p:nvSpPr>
          <p:spPr>
            <a:xfrm>
              <a:off x="6281950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8"/>
            <p:cNvSpPr/>
            <p:nvPr/>
          </p:nvSpPr>
          <p:spPr>
            <a:xfrm>
              <a:off x="6219430" y="4665677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8"/>
            <p:cNvSpPr/>
            <p:nvPr/>
          </p:nvSpPr>
          <p:spPr>
            <a:xfrm>
              <a:off x="7059967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8"/>
            <p:cNvSpPr/>
            <p:nvPr/>
          </p:nvSpPr>
          <p:spPr>
            <a:xfrm>
              <a:off x="7004396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8"/>
            <p:cNvSpPr/>
            <p:nvPr/>
          </p:nvSpPr>
          <p:spPr>
            <a:xfrm>
              <a:off x="6948824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8"/>
            <p:cNvSpPr/>
            <p:nvPr/>
          </p:nvSpPr>
          <p:spPr>
            <a:xfrm>
              <a:off x="6893248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8"/>
            <p:cNvSpPr/>
            <p:nvPr/>
          </p:nvSpPr>
          <p:spPr>
            <a:xfrm>
              <a:off x="6837677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8"/>
            <p:cNvSpPr/>
            <p:nvPr/>
          </p:nvSpPr>
          <p:spPr>
            <a:xfrm>
              <a:off x="6782101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8"/>
            <p:cNvSpPr/>
            <p:nvPr/>
          </p:nvSpPr>
          <p:spPr>
            <a:xfrm>
              <a:off x="6719586" y="4603162"/>
              <a:ext cx="62541" cy="62541"/>
            </a:xfrm>
            <a:custGeom>
              <a:avLst/>
              <a:gdLst/>
              <a:ahLst/>
              <a:cxnLst/>
              <a:rect l="l" t="t" r="r" b="b"/>
              <a:pathLst>
                <a:path w="1224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8"/>
            <p:cNvSpPr/>
            <p:nvPr/>
          </p:nvSpPr>
          <p:spPr>
            <a:xfrm>
              <a:off x="6670963" y="4603162"/>
              <a:ext cx="48644" cy="62541"/>
            </a:xfrm>
            <a:custGeom>
              <a:avLst/>
              <a:gdLst/>
              <a:ahLst/>
              <a:cxnLst/>
              <a:rect l="l" t="t" r="r" b="b"/>
              <a:pathLst>
                <a:path w="9524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9523" y="1224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8"/>
            <p:cNvSpPr/>
            <p:nvPr/>
          </p:nvSpPr>
          <p:spPr>
            <a:xfrm>
              <a:off x="6615387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8"/>
            <p:cNvSpPr/>
            <p:nvPr/>
          </p:nvSpPr>
          <p:spPr>
            <a:xfrm>
              <a:off x="6552862" y="4603162"/>
              <a:ext cx="62552" cy="62541"/>
            </a:xfrm>
            <a:custGeom>
              <a:avLst/>
              <a:gdLst/>
              <a:ahLst/>
              <a:cxnLst/>
              <a:rect l="l" t="t" r="r" b="b"/>
              <a:pathLst>
                <a:path w="12247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8"/>
            <p:cNvSpPr/>
            <p:nvPr/>
          </p:nvSpPr>
          <p:spPr>
            <a:xfrm>
              <a:off x="6504240" y="4603162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8"/>
            <p:cNvSpPr/>
            <p:nvPr/>
          </p:nvSpPr>
          <p:spPr>
            <a:xfrm>
              <a:off x="6448669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8"/>
            <p:cNvSpPr/>
            <p:nvPr/>
          </p:nvSpPr>
          <p:spPr>
            <a:xfrm>
              <a:off x="6386148" y="4603162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8"/>
            <p:cNvSpPr/>
            <p:nvPr/>
          </p:nvSpPr>
          <p:spPr>
            <a:xfrm>
              <a:off x="6337521" y="4603162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8"/>
            <p:cNvSpPr/>
            <p:nvPr/>
          </p:nvSpPr>
          <p:spPr>
            <a:xfrm>
              <a:off x="6281950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8"/>
            <p:cNvSpPr/>
            <p:nvPr/>
          </p:nvSpPr>
          <p:spPr>
            <a:xfrm>
              <a:off x="6219430" y="4603162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8"/>
            <p:cNvSpPr/>
            <p:nvPr/>
          </p:nvSpPr>
          <p:spPr>
            <a:xfrm>
              <a:off x="7059967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8"/>
            <p:cNvSpPr/>
            <p:nvPr/>
          </p:nvSpPr>
          <p:spPr>
            <a:xfrm>
              <a:off x="7004396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8"/>
            <p:cNvSpPr/>
            <p:nvPr/>
          </p:nvSpPr>
          <p:spPr>
            <a:xfrm>
              <a:off x="6948824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4" y="9524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8"/>
            <p:cNvSpPr/>
            <p:nvPr/>
          </p:nvSpPr>
          <p:spPr>
            <a:xfrm>
              <a:off x="6893248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8"/>
            <p:cNvSpPr/>
            <p:nvPr/>
          </p:nvSpPr>
          <p:spPr>
            <a:xfrm>
              <a:off x="6837677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8"/>
            <p:cNvSpPr/>
            <p:nvPr/>
          </p:nvSpPr>
          <p:spPr>
            <a:xfrm>
              <a:off x="6782101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8"/>
            <p:cNvSpPr/>
            <p:nvPr/>
          </p:nvSpPr>
          <p:spPr>
            <a:xfrm>
              <a:off x="6719586" y="4554534"/>
              <a:ext cx="62541" cy="48649"/>
            </a:xfrm>
            <a:custGeom>
              <a:avLst/>
              <a:gdLst/>
              <a:ahLst/>
              <a:cxnLst/>
              <a:rect l="l" t="t" r="r" b="b"/>
              <a:pathLst>
                <a:path w="1224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2245" y="952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8"/>
            <p:cNvSpPr/>
            <p:nvPr/>
          </p:nvSpPr>
          <p:spPr>
            <a:xfrm>
              <a:off x="6670963" y="4554534"/>
              <a:ext cx="48644" cy="48649"/>
            </a:xfrm>
            <a:custGeom>
              <a:avLst/>
              <a:gdLst/>
              <a:ahLst/>
              <a:cxnLst/>
              <a:rect l="l" t="t" r="r" b="b"/>
              <a:pathLst>
                <a:path w="9524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8"/>
            <p:cNvSpPr/>
            <p:nvPr/>
          </p:nvSpPr>
          <p:spPr>
            <a:xfrm>
              <a:off x="6615387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8"/>
            <p:cNvSpPr/>
            <p:nvPr/>
          </p:nvSpPr>
          <p:spPr>
            <a:xfrm>
              <a:off x="6552862" y="4554534"/>
              <a:ext cx="62552" cy="48649"/>
            </a:xfrm>
            <a:custGeom>
              <a:avLst/>
              <a:gdLst/>
              <a:ahLst/>
              <a:cxnLst/>
              <a:rect l="l" t="t" r="r" b="b"/>
              <a:pathLst>
                <a:path w="12247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2247" y="9524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8"/>
            <p:cNvSpPr/>
            <p:nvPr/>
          </p:nvSpPr>
          <p:spPr>
            <a:xfrm>
              <a:off x="6504240" y="4554534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8"/>
            <p:cNvSpPr/>
            <p:nvPr/>
          </p:nvSpPr>
          <p:spPr>
            <a:xfrm>
              <a:off x="6448669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8"/>
            <p:cNvSpPr/>
            <p:nvPr/>
          </p:nvSpPr>
          <p:spPr>
            <a:xfrm>
              <a:off x="6386148" y="4554534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2245" y="952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8"/>
            <p:cNvSpPr/>
            <p:nvPr/>
          </p:nvSpPr>
          <p:spPr>
            <a:xfrm>
              <a:off x="6337521" y="4554534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8"/>
            <p:cNvSpPr/>
            <p:nvPr/>
          </p:nvSpPr>
          <p:spPr>
            <a:xfrm>
              <a:off x="6281950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8"/>
            <p:cNvSpPr/>
            <p:nvPr/>
          </p:nvSpPr>
          <p:spPr>
            <a:xfrm>
              <a:off x="6219430" y="4554534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2245" y="952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8"/>
            <p:cNvSpPr/>
            <p:nvPr/>
          </p:nvSpPr>
          <p:spPr>
            <a:xfrm>
              <a:off x="7059967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8"/>
            <p:cNvSpPr/>
            <p:nvPr/>
          </p:nvSpPr>
          <p:spPr>
            <a:xfrm>
              <a:off x="7115543" y="4776825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8"/>
            <p:cNvSpPr/>
            <p:nvPr/>
          </p:nvSpPr>
          <p:spPr>
            <a:xfrm>
              <a:off x="7115543" y="4728197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8"/>
            <p:cNvSpPr/>
            <p:nvPr/>
          </p:nvSpPr>
          <p:spPr>
            <a:xfrm>
              <a:off x="7115543" y="4665677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0885" y="12246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8"/>
            <p:cNvSpPr/>
            <p:nvPr/>
          </p:nvSpPr>
          <p:spPr>
            <a:xfrm>
              <a:off x="7115543" y="4610106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8"/>
            <p:cNvSpPr/>
            <p:nvPr/>
          </p:nvSpPr>
          <p:spPr>
            <a:xfrm>
              <a:off x="7115543" y="4561478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8"/>
            <p:cNvSpPr/>
            <p:nvPr/>
          </p:nvSpPr>
          <p:spPr>
            <a:xfrm>
              <a:off x="7004396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8"/>
            <p:cNvSpPr/>
            <p:nvPr/>
          </p:nvSpPr>
          <p:spPr>
            <a:xfrm>
              <a:off x="6948824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8"/>
            <p:cNvSpPr/>
            <p:nvPr/>
          </p:nvSpPr>
          <p:spPr>
            <a:xfrm>
              <a:off x="6893248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8"/>
            <p:cNvSpPr/>
            <p:nvPr/>
          </p:nvSpPr>
          <p:spPr>
            <a:xfrm>
              <a:off x="6837677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8"/>
            <p:cNvSpPr/>
            <p:nvPr/>
          </p:nvSpPr>
          <p:spPr>
            <a:xfrm>
              <a:off x="6782101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8"/>
            <p:cNvSpPr/>
            <p:nvPr/>
          </p:nvSpPr>
          <p:spPr>
            <a:xfrm>
              <a:off x="6719586" y="4498958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8"/>
            <p:cNvSpPr/>
            <p:nvPr/>
          </p:nvSpPr>
          <p:spPr>
            <a:xfrm>
              <a:off x="6670963" y="4498958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8"/>
            <p:cNvSpPr/>
            <p:nvPr/>
          </p:nvSpPr>
          <p:spPr>
            <a:xfrm>
              <a:off x="6615387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8"/>
            <p:cNvSpPr/>
            <p:nvPr/>
          </p:nvSpPr>
          <p:spPr>
            <a:xfrm>
              <a:off x="6552862" y="4498958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8"/>
            <p:cNvSpPr/>
            <p:nvPr/>
          </p:nvSpPr>
          <p:spPr>
            <a:xfrm>
              <a:off x="6504240" y="4498958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8"/>
            <p:cNvSpPr/>
            <p:nvPr/>
          </p:nvSpPr>
          <p:spPr>
            <a:xfrm>
              <a:off x="6448669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8"/>
            <p:cNvSpPr/>
            <p:nvPr/>
          </p:nvSpPr>
          <p:spPr>
            <a:xfrm>
              <a:off x="6386148" y="4498958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8"/>
            <p:cNvSpPr/>
            <p:nvPr/>
          </p:nvSpPr>
          <p:spPr>
            <a:xfrm>
              <a:off x="6337521" y="4498958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8"/>
            <p:cNvSpPr/>
            <p:nvPr/>
          </p:nvSpPr>
          <p:spPr>
            <a:xfrm>
              <a:off x="6281950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8"/>
            <p:cNvSpPr/>
            <p:nvPr/>
          </p:nvSpPr>
          <p:spPr>
            <a:xfrm>
              <a:off x="6219430" y="4498958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8"/>
            <p:cNvSpPr/>
            <p:nvPr/>
          </p:nvSpPr>
          <p:spPr>
            <a:xfrm>
              <a:off x="6552862" y="4436437"/>
              <a:ext cx="62552" cy="62546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12247" y="12246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8"/>
            <p:cNvSpPr/>
            <p:nvPr/>
          </p:nvSpPr>
          <p:spPr>
            <a:xfrm>
              <a:off x="6504240" y="4436437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9525" y="12246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8"/>
            <p:cNvSpPr/>
            <p:nvPr/>
          </p:nvSpPr>
          <p:spPr>
            <a:xfrm>
              <a:off x="6448669" y="4436437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0885" y="12246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8"/>
            <p:cNvSpPr/>
            <p:nvPr/>
          </p:nvSpPr>
          <p:spPr>
            <a:xfrm>
              <a:off x="6386148" y="4436437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12245" y="12246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8"/>
            <p:cNvSpPr/>
            <p:nvPr/>
          </p:nvSpPr>
          <p:spPr>
            <a:xfrm>
              <a:off x="6337521" y="4436437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9525" y="12246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8"/>
            <p:cNvSpPr/>
            <p:nvPr/>
          </p:nvSpPr>
          <p:spPr>
            <a:xfrm>
              <a:off x="6281950" y="4436437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0885" y="12246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8"/>
            <p:cNvSpPr/>
            <p:nvPr/>
          </p:nvSpPr>
          <p:spPr>
            <a:xfrm>
              <a:off x="6219430" y="4436437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2245" y="12246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8"/>
            <p:cNvSpPr/>
            <p:nvPr/>
          </p:nvSpPr>
          <p:spPr>
            <a:xfrm>
              <a:off x="6552862" y="4387810"/>
              <a:ext cx="62552" cy="48649"/>
            </a:xfrm>
            <a:custGeom>
              <a:avLst/>
              <a:gdLst/>
              <a:ahLst/>
              <a:cxnLst/>
              <a:rect l="l" t="t" r="r" b="b"/>
              <a:pathLst>
                <a:path w="12247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12247" y="952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8"/>
            <p:cNvSpPr/>
            <p:nvPr/>
          </p:nvSpPr>
          <p:spPr>
            <a:xfrm>
              <a:off x="6504240" y="4387810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8"/>
            <p:cNvSpPr/>
            <p:nvPr/>
          </p:nvSpPr>
          <p:spPr>
            <a:xfrm>
              <a:off x="6448669" y="4387810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8"/>
            <p:cNvSpPr/>
            <p:nvPr/>
          </p:nvSpPr>
          <p:spPr>
            <a:xfrm>
              <a:off x="6386148" y="4387810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12245" y="952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8"/>
            <p:cNvSpPr/>
            <p:nvPr/>
          </p:nvSpPr>
          <p:spPr>
            <a:xfrm>
              <a:off x="6337521" y="4387810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8"/>
            <p:cNvSpPr/>
            <p:nvPr/>
          </p:nvSpPr>
          <p:spPr>
            <a:xfrm>
              <a:off x="6281950" y="4387810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8"/>
            <p:cNvSpPr/>
            <p:nvPr/>
          </p:nvSpPr>
          <p:spPr>
            <a:xfrm>
              <a:off x="6219430" y="4387810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2245" y="952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8"/>
            <p:cNvSpPr/>
            <p:nvPr/>
          </p:nvSpPr>
          <p:spPr>
            <a:xfrm>
              <a:off x="6163859" y="4387810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8"/>
            <p:cNvSpPr/>
            <p:nvPr/>
          </p:nvSpPr>
          <p:spPr>
            <a:xfrm>
              <a:off x="6163859" y="4450330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4" y="952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8"/>
            <p:cNvSpPr/>
            <p:nvPr/>
          </p:nvSpPr>
          <p:spPr>
            <a:xfrm>
              <a:off x="6163859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8"/>
            <p:cNvSpPr/>
            <p:nvPr/>
          </p:nvSpPr>
          <p:spPr>
            <a:xfrm>
              <a:off x="6163859" y="4554534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8"/>
            <p:cNvSpPr/>
            <p:nvPr/>
          </p:nvSpPr>
          <p:spPr>
            <a:xfrm>
              <a:off x="6163859" y="4610106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8"/>
            <p:cNvSpPr/>
            <p:nvPr/>
          </p:nvSpPr>
          <p:spPr>
            <a:xfrm>
              <a:off x="6163859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8"/>
            <p:cNvSpPr/>
            <p:nvPr/>
          </p:nvSpPr>
          <p:spPr>
            <a:xfrm>
              <a:off x="6163859" y="4721253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8"/>
            <p:cNvSpPr/>
            <p:nvPr/>
          </p:nvSpPr>
          <p:spPr>
            <a:xfrm>
              <a:off x="6163859" y="4776825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8"/>
            <p:cNvSpPr/>
            <p:nvPr/>
          </p:nvSpPr>
          <p:spPr>
            <a:xfrm>
              <a:off x="6552862" y="4325295"/>
              <a:ext cx="62552" cy="62541"/>
            </a:xfrm>
            <a:custGeom>
              <a:avLst/>
              <a:gdLst/>
              <a:ahLst/>
              <a:cxnLst/>
              <a:rect l="l" t="t" r="r" b="b"/>
              <a:pathLst>
                <a:path w="12247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8"/>
            <p:cNvSpPr/>
            <p:nvPr/>
          </p:nvSpPr>
          <p:spPr>
            <a:xfrm>
              <a:off x="6504240" y="4325295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8"/>
            <p:cNvSpPr/>
            <p:nvPr/>
          </p:nvSpPr>
          <p:spPr>
            <a:xfrm>
              <a:off x="6448669" y="4325295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8"/>
            <p:cNvSpPr/>
            <p:nvPr/>
          </p:nvSpPr>
          <p:spPr>
            <a:xfrm>
              <a:off x="6386148" y="4325295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8"/>
            <p:cNvSpPr/>
            <p:nvPr/>
          </p:nvSpPr>
          <p:spPr>
            <a:xfrm>
              <a:off x="6337521" y="4325295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8"/>
            <p:cNvSpPr/>
            <p:nvPr/>
          </p:nvSpPr>
          <p:spPr>
            <a:xfrm>
              <a:off x="6281950" y="4325295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8"/>
            <p:cNvSpPr/>
            <p:nvPr/>
          </p:nvSpPr>
          <p:spPr>
            <a:xfrm>
              <a:off x="6219430" y="4325295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7" name="Google Shape;1117;p8"/>
          <p:cNvSpPr/>
          <p:nvPr/>
        </p:nvSpPr>
        <p:spPr>
          <a:xfrm>
            <a:off x="319350" y="243900"/>
            <a:ext cx="8505300" cy="46557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8" name="Google Shape;1118;p8"/>
          <p:cNvSpPr txBox="1">
            <a:spLocks noGrp="1"/>
          </p:cNvSpPr>
          <p:nvPr>
            <p:ph type="title"/>
          </p:nvPr>
        </p:nvSpPr>
        <p:spPr>
          <a:xfrm>
            <a:off x="1812600" y="1266825"/>
            <a:ext cx="5518800" cy="26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119" name="Google Shape;1119;p8"/>
          <p:cNvGrpSpPr/>
          <p:nvPr/>
        </p:nvGrpSpPr>
        <p:grpSpPr>
          <a:xfrm>
            <a:off x="7398069" y="2977147"/>
            <a:ext cx="1128443" cy="564218"/>
            <a:chOff x="311697" y="-12"/>
            <a:chExt cx="4437449" cy="2218709"/>
          </a:xfrm>
        </p:grpSpPr>
        <p:sp>
          <p:nvSpPr>
            <p:cNvPr id="1120" name="Google Shape;1120;p8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8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8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8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8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8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8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8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8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8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8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8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8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8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8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8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8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8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8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8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8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8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8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8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8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8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8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8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8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8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8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8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8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8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8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8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8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8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8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8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8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8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8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8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8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8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8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8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8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8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8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8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8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8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8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8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8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8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8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8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8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8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8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8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8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8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8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8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8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8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8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8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8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8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8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8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8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8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8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8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8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8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8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8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8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8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8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8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8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8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8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8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8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8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8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8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8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8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8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8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8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8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8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8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8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8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8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8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8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8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8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8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8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8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8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8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8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8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8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8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8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8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8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8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8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8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8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8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8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8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8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8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8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8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8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8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8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8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8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8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8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8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8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8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8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8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8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8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8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8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8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8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8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8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8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8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8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8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8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8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8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8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8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8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8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8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8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8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8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8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8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8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8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8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8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8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8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8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8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8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8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8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8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8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8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8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8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8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8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8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8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8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8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8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8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8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8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8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8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8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8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8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8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8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8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8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8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8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8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8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8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8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8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8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8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8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8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8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8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8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8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8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8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8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8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8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8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8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8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8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8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8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8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8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8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8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8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8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8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8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8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8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8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8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8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8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8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8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8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8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8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8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8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8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8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8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8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8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8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8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8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8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8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8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8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8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8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8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8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8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8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8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8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8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8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8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8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8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8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8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8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8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8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8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8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8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8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8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8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8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8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8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8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8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8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8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8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8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8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8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8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8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8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8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8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8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8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8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8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8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8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8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8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8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8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8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8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8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8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8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8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8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8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8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8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8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8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8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8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9" name="Google Shape;1449;p8"/>
          <p:cNvGrpSpPr/>
          <p:nvPr/>
        </p:nvGrpSpPr>
        <p:grpSpPr>
          <a:xfrm>
            <a:off x="560813" y="539503"/>
            <a:ext cx="1443946" cy="721968"/>
            <a:chOff x="311697" y="-12"/>
            <a:chExt cx="4437449" cy="2218709"/>
          </a:xfrm>
        </p:grpSpPr>
        <p:sp>
          <p:nvSpPr>
            <p:cNvPr id="1450" name="Google Shape;1450;p8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8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8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8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8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8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8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8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8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8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8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8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8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8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8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8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8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8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8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8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8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8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8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8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8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8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8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8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8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8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8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8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8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8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8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8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8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8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8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8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8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8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8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8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8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8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8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8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8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8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8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8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8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8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8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8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8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8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8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8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8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8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8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8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8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8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8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8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8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8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8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8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8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8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8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8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8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8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8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8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8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8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8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8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8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8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8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8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8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8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8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8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8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8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8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8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8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8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8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8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8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8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8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8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8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8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8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8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8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8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8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8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8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8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8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8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8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8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8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8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8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8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8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8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8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8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8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8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8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8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8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8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8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8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8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8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8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8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8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8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8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8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8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8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8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8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8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8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8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8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8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8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8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8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8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8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8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8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8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8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8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8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8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8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8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8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8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8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8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8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8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8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8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8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8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8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8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8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8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8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8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8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8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8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8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8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8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8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8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8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8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8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8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8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8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8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8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8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8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8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8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8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8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8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8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8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8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8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8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8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8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8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8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8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8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8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8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8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8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8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8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8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8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8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8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8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8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8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8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8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8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8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8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8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8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8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8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8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8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8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8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8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8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8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8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8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8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8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8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8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8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8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8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8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8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8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8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8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8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8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8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8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8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8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8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8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8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8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8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8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8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8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8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8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8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8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8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8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8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8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8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8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8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8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8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8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8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8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8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8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8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8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8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8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8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8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8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8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8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8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8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8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8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8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8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8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8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8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8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8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8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8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8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8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8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8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8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8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8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8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8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8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8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8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8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8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8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8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8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9" name="Google Shape;1779;p8"/>
          <p:cNvGrpSpPr/>
          <p:nvPr/>
        </p:nvGrpSpPr>
        <p:grpSpPr>
          <a:xfrm>
            <a:off x="4103916" y="1106508"/>
            <a:ext cx="264001" cy="226285"/>
            <a:chOff x="753950" y="238125"/>
            <a:chExt cx="6111125" cy="5238075"/>
          </a:xfrm>
        </p:grpSpPr>
        <p:sp>
          <p:nvSpPr>
            <p:cNvPr id="1780" name="Google Shape;1780;p8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8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8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8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8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8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8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8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8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8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8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8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8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8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8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8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8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8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8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8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8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8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8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7" name="Google Shape;1807;p8"/>
          <p:cNvGrpSpPr/>
          <p:nvPr/>
        </p:nvGrpSpPr>
        <p:grpSpPr>
          <a:xfrm>
            <a:off x="4439996" y="1106508"/>
            <a:ext cx="264001" cy="226285"/>
            <a:chOff x="753950" y="238125"/>
            <a:chExt cx="6111125" cy="5238075"/>
          </a:xfrm>
        </p:grpSpPr>
        <p:sp>
          <p:nvSpPr>
            <p:cNvPr id="1808" name="Google Shape;1808;p8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8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8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8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8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8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8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8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8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8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8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8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8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8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8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8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8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8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8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8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8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8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8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5" name="Google Shape;1835;p8"/>
          <p:cNvGrpSpPr/>
          <p:nvPr/>
        </p:nvGrpSpPr>
        <p:grpSpPr>
          <a:xfrm>
            <a:off x="4776076" y="1106508"/>
            <a:ext cx="264001" cy="226285"/>
            <a:chOff x="753950" y="238125"/>
            <a:chExt cx="6111125" cy="5238075"/>
          </a:xfrm>
        </p:grpSpPr>
        <p:sp>
          <p:nvSpPr>
            <p:cNvPr id="1836" name="Google Shape;1836;p8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8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8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8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8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8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8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8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8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8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8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8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8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8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8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8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8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8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8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8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8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8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8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">
    <p:spTree>
      <p:nvGrpSpPr>
        <p:cNvPr id="1" name="Shape 4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0" name="Google Shape;4100;p24"/>
          <p:cNvGrpSpPr/>
          <p:nvPr/>
        </p:nvGrpSpPr>
        <p:grpSpPr>
          <a:xfrm>
            <a:off x="0" y="1474590"/>
            <a:ext cx="9144000" cy="3853085"/>
            <a:chOff x="0" y="1474590"/>
            <a:chExt cx="9144000" cy="3853085"/>
          </a:xfrm>
        </p:grpSpPr>
        <p:grpSp>
          <p:nvGrpSpPr>
            <p:cNvPr id="4101" name="Google Shape;4101;p24"/>
            <p:cNvGrpSpPr/>
            <p:nvPr/>
          </p:nvGrpSpPr>
          <p:grpSpPr>
            <a:xfrm>
              <a:off x="1147578" y="2986377"/>
              <a:ext cx="973077" cy="1033483"/>
              <a:chOff x="7230575" y="3501811"/>
              <a:chExt cx="1540410" cy="1636035"/>
            </a:xfrm>
          </p:grpSpPr>
          <p:grpSp>
            <p:nvGrpSpPr>
              <p:cNvPr id="4102" name="Google Shape;4102;p24"/>
              <p:cNvGrpSpPr/>
              <p:nvPr/>
            </p:nvGrpSpPr>
            <p:grpSpPr>
              <a:xfrm>
                <a:off x="7655512" y="4362305"/>
                <a:ext cx="775528" cy="775540"/>
                <a:chOff x="7655512" y="4362305"/>
                <a:chExt cx="775528" cy="775540"/>
              </a:xfrm>
            </p:grpSpPr>
            <p:sp>
              <p:nvSpPr>
                <p:cNvPr id="4103" name="Google Shape;4103;p24"/>
                <p:cNvSpPr/>
                <p:nvPr/>
              </p:nvSpPr>
              <p:spPr>
                <a:xfrm flipH="1">
                  <a:off x="7825485" y="5042204"/>
                  <a:ext cx="95633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2246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4" name="Google Shape;4104;p24"/>
                <p:cNvSpPr/>
                <p:nvPr/>
              </p:nvSpPr>
              <p:spPr>
                <a:xfrm flipH="1">
                  <a:off x="7921094" y="5042204"/>
                  <a:ext cx="7438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2246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9523" y="12245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5" name="Google Shape;4105;p24"/>
                <p:cNvSpPr/>
                <p:nvPr/>
              </p:nvSpPr>
              <p:spPr>
                <a:xfrm flipH="1">
                  <a:off x="7995449" y="5042204"/>
                  <a:ext cx="8502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6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6" name="Google Shape;4106;p24"/>
                <p:cNvSpPr/>
                <p:nvPr/>
              </p:nvSpPr>
              <p:spPr>
                <a:xfrm flipH="1">
                  <a:off x="8080438" y="5042204"/>
                  <a:ext cx="95649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2246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2247" y="1224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7" name="Google Shape;4107;p24"/>
                <p:cNvSpPr/>
                <p:nvPr/>
              </p:nvSpPr>
              <p:spPr>
                <a:xfrm flipH="1">
                  <a:off x="7825485" y="4957212"/>
                  <a:ext cx="95633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8" name="Google Shape;4108;p24"/>
                <p:cNvSpPr/>
                <p:nvPr/>
              </p:nvSpPr>
              <p:spPr>
                <a:xfrm flipH="1">
                  <a:off x="7921094" y="4957212"/>
                  <a:ext cx="7438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9" name="Google Shape;4109;p24"/>
                <p:cNvSpPr/>
                <p:nvPr/>
              </p:nvSpPr>
              <p:spPr>
                <a:xfrm flipH="1">
                  <a:off x="7995449" y="4957212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0" name="Google Shape;4110;p24"/>
                <p:cNvSpPr/>
                <p:nvPr/>
              </p:nvSpPr>
              <p:spPr>
                <a:xfrm flipH="1">
                  <a:off x="8080438" y="4957212"/>
                  <a:ext cx="95649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1" name="Google Shape;4111;p24"/>
                <p:cNvSpPr/>
                <p:nvPr/>
              </p:nvSpPr>
              <p:spPr>
                <a:xfrm flipH="1">
                  <a:off x="7825485" y="4872228"/>
                  <a:ext cx="95633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2" name="Google Shape;4112;p24"/>
                <p:cNvSpPr/>
                <p:nvPr/>
              </p:nvSpPr>
              <p:spPr>
                <a:xfrm flipH="1">
                  <a:off x="7921094" y="4872228"/>
                  <a:ext cx="7438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3" name="Google Shape;4113;p24"/>
                <p:cNvSpPr/>
                <p:nvPr/>
              </p:nvSpPr>
              <p:spPr>
                <a:xfrm flipH="1">
                  <a:off x="7995449" y="4872228"/>
                  <a:ext cx="8502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4" name="Google Shape;4114;p24"/>
                <p:cNvSpPr/>
                <p:nvPr/>
              </p:nvSpPr>
              <p:spPr>
                <a:xfrm flipH="1">
                  <a:off x="8080438" y="4872228"/>
                  <a:ext cx="95649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5" name="Google Shape;4115;p24"/>
                <p:cNvSpPr/>
                <p:nvPr/>
              </p:nvSpPr>
              <p:spPr>
                <a:xfrm flipH="1">
                  <a:off x="7825485" y="4787235"/>
                  <a:ext cx="95633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6" name="Google Shape;4116;p24"/>
                <p:cNvSpPr/>
                <p:nvPr/>
              </p:nvSpPr>
              <p:spPr>
                <a:xfrm flipH="1">
                  <a:off x="7921094" y="4787235"/>
                  <a:ext cx="7438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7" name="Google Shape;4117;p24"/>
                <p:cNvSpPr/>
                <p:nvPr/>
              </p:nvSpPr>
              <p:spPr>
                <a:xfrm flipH="1">
                  <a:off x="7995449" y="4787235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8" name="Google Shape;4118;p24"/>
                <p:cNvSpPr/>
                <p:nvPr/>
              </p:nvSpPr>
              <p:spPr>
                <a:xfrm flipH="1">
                  <a:off x="8080438" y="4787235"/>
                  <a:ext cx="95649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9" name="Google Shape;4119;p24"/>
                <p:cNvSpPr/>
                <p:nvPr/>
              </p:nvSpPr>
              <p:spPr>
                <a:xfrm flipH="1">
                  <a:off x="7825485" y="4702251"/>
                  <a:ext cx="95633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5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0" name="Google Shape;4120;p24"/>
                <p:cNvSpPr/>
                <p:nvPr/>
              </p:nvSpPr>
              <p:spPr>
                <a:xfrm flipH="1">
                  <a:off x="7921094" y="4702251"/>
                  <a:ext cx="7438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5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1" name="Google Shape;4121;p24"/>
                <p:cNvSpPr/>
                <p:nvPr/>
              </p:nvSpPr>
              <p:spPr>
                <a:xfrm flipH="1">
                  <a:off x="7995449" y="4702251"/>
                  <a:ext cx="8502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5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2" name="Google Shape;4122;p24"/>
                <p:cNvSpPr/>
                <p:nvPr/>
              </p:nvSpPr>
              <p:spPr>
                <a:xfrm flipH="1">
                  <a:off x="8080438" y="4702251"/>
                  <a:ext cx="95649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5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3" name="Google Shape;4123;p24"/>
                <p:cNvSpPr/>
                <p:nvPr/>
              </p:nvSpPr>
              <p:spPr>
                <a:xfrm flipH="1">
                  <a:off x="7655512" y="4617267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4" name="Google Shape;4124;p24"/>
                <p:cNvSpPr/>
                <p:nvPr/>
              </p:nvSpPr>
              <p:spPr>
                <a:xfrm flipH="1">
                  <a:off x="7740496" y="4617267"/>
                  <a:ext cx="8502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5" name="Google Shape;4125;p24"/>
                <p:cNvSpPr/>
                <p:nvPr/>
              </p:nvSpPr>
              <p:spPr>
                <a:xfrm flipH="1">
                  <a:off x="7825485" y="4617267"/>
                  <a:ext cx="95633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6" name="Google Shape;4126;p24"/>
                <p:cNvSpPr/>
                <p:nvPr/>
              </p:nvSpPr>
              <p:spPr>
                <a:xfrm flipH="1">
                  <a:off x="7921094" y="4617267"/>
                  <a:ext cx="7438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7" name="Google Shape;4127;p24"/>
                <p:cNvSpPr/>
                <p:nvPr/>
              </p:nvSpPr>
              <p:spPr>
                <a:xfrm flipH="1">
                  <a:off x="7995449" y="4617267"/>
                  <a:ext cx="8502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8" name="Google Shape;4128;p24"/>
                <p:cNvSpPr/>
                <p:nvPr/>
              </p:nvSpPr>
              <p:spPr>
                <a:xfrm flipH="1">
                  <a:off x="8080438" y="4617267"/>
                  <a:ext cx="95649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9" name="Google Shape;4129;p24"/>
                <p:cNvSpPr/>
                <p:nvPr/>
              </p:nvSpPr>
              <p:spPr>
                <a:xfrm flipH="1">
                  <a:off x="8176054" y="4617267"/>
                  <a:ext cx="7439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9525" y="1088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0" name="Google Shape;4130;p24"/>
                <p:cNvSpPr/>
                <p:nvPr/>
              </p:nvSpPr>
              <p:spPr>
                <a:xfrm flipH="1">
                  <a:off x="8250417" y="4617267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1" name="Google Shape;4131;p24"/>
                <p:cNvSpPr/>
                <p:nvPr/>
              </p:nvSpPr>
              <p:spPr>
                <a:xfrm flipH="1">
                  <a:off x="8335399" y="4617267"/>
                  <a:ext cx="95641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2" name="Google Shape;4132;p24"/>
                <p:cNvSpPr/>
                <p:nvPr/>
              </p:nvSpPr>
              <p:spPr>
                <a:xfrm flipH="1">
                  <a:off x="7655512" y="4532274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3" name="Google Shape;4133;p24"/>
                <p:cNvSpPr/>
                <p:nvPr/>
              </p:nvSpPr>
              <p:spPr>
                <a:xfrm flipH="1">
                  <a:off x="7995449" y="4532274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4" name="Google Shape;4134;p24"/>
                <p:cNvSpPr/>
                <p:nvPr/>
              </p:nvSpPr>
              <p:spPr>
                <a:xfrm flipH="1">
                  <a:off x="8335399" y="4532274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5" name="Google Shape;4135;p24"/>
                <p:cNvSpPr/>
                <p:nvPr/>
              </p:nvSpPr>
              <p:spPr>
                <a:xfrm flipH="1">
                  <a:off x="7655512" y="4447290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6" name="Google Shape;4136;p24"/>
                <p:cNvSpPr/>
                <p:nvPr/>
              </p:nvSpPr>
              <p:spPr>
                <a:xfrm flipH="1">
                  <a:off x="7995449" y="4447290"/>
                  <a:ext cx="8502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7" name="Google Shape;4137;p24"/>
                <p:cNvSpPr/>
                <p:nvPr/>
              </p:nvSpPr>
              <p:spPr>
                <a:xfrm flipH="1">
                  <a:off x="8335399" y="4447290"/>
                  <a:ext cx="95641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8" name="Google Shape;4138;p24"/>
                <p:cNvSpPr/>
                <p:nvPr/>
              </p:nvSpPr>
              <p:spPr>
                <a:xfrm flipH="1">
                  <a:off x="7655512" y="4362305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9" name="Google Shape;4139;p24"/>
                <p:cNvSpPr/>
                <p:nvPr/>
              </p:nvSpPr>
              <p:spPr>
                <a:xfrm flipH="1">
                  <a:off x="7995449" y="4362305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0" name="Google Shape;4140;p24"/>
                <p:cNvSpPr/>
                <p:nvPr/>
              </p:nvSpPr>
              <p:spPr>
                <a:xfrm flipH="1">
                  <a:off x="8335399" y="4362305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141" name="Google Shape;4141;p24"/>
              <p:cNvSpPr/>
              <p:nvPr/>
            </p:nvSpPr>
            <p:spPr>
              <a:xfrm flipH="1">
                <a:off x="7315559" y="3767391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2" name="Google Shape;4142;p24"/>
              <p:cNvSpPr/>
              <p:nvPr/>
            </p:nvSpPr>
            <p:spPr>
              <a:xfrm flipH="1">
                <a:off x="7655512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3" name="Google Shape;4143;p24"/>
              <p:cNvSpPr/>
              <p:nvPr/>
            </p:nvSpPr>
            <p:spPr>
              <a:xfrm flipH="1">
                <a:off x="8080438" y="3671779"/>
                <a:ext cx="95649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12247" y="12246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4" name="Google Shape;4144;p24"/>
              <p:cNvSpPr/>
              <p:nvPr/>
            </p:nvSpPr>
            <p:spPr>
              <a:xfrm flipH="1">
                <a:off x="8685973" y="3597414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5" name="Google Shape;4145;p24"/>
              <p:cNvSpPr/>
              <p:nvPr/>
            </p:nvSpPr>
            <p:spPr>
              <a:xfrm flipH="1">
                <a:off x="8685973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6" name="Google Shape;4146;p24"/>
              <p:cNvSpPr/>
              <p:nvPr/>
            </p:nvSpPr>
            <p:spPr>
              <a:xfrm flipH="1">
                <a:off x="8176054" y="3501811"/>
                <a:ext cx="7439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7" name="Google Shape;4147;p24"/>
              <p:cNvSpPr/>
              <p:nvPr/>
            </p:nvSpPr>
            <p:spPr>
              <a:xfrm flipH="1">
                <a:off x="8250417" y="3501811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148" name="Google Shape;4148;p24"/>
              <p:cNvGrpSpPr/>
              <p:nvPr/>
            </p:nvGrpSpPr>
            <p:grpSpPr>
              <a:xfrm>
                <a:off x="7230575" y="3501811"/>
                <a:ext cx="1540410" cy="860514"/>
                <a:chOff x="7230575" y="3501811"/>
                <a:chExt cx="1540410" cy="860514"/>
              </a:xfrm>
            </p:grpSpPr>
            <p:sp>
              <p:nvSpPr>
                <p:cNvPr id="4149" name="Google Shape;4149;p24"/>
                <p:cNvSpPr/>
                <p:nvPr/>
              </p:nvSpPr>
              <p:spPr>
                <a:xfrm flipH="1">
                  <a:off x="7315559" y="4277321"/>
                  <a:ext cx="8502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0" name="Google Shape;4150;p24"/>
                <p:cNvSpPr/>
                <p:nvPr/>
              </p:nvSpPr>
              <p:spPr>
                <a:xfrm flipH="1">
                  <a:off x="7400551" y="4277321"/>
                  <a:ext cx="8501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1" name="Google Shape;4151;p24"/>
                <p:cNvSpPr/>
                <p:nvPr/>
              </p:nvSpPr>
              <p:spPr>
                <a:xfrm flipH="1">
                  <a:off x="7485535" y="4277321"/>
                  <a:ext cx="8501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0884" y="10884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2" name="Google Shape;4152;p24"/>
                <p:cNvSpPr/>
                <p:nvPr/>
              </p:nvSpPr>
              <p:spPr>
                <a:xfrm flipH="1">
                  <a:off x="7570520" y="4277321"/>
                  <a:ext cx="8502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3" name="Google Shape;4153;p24"/>
                <p:cNvSpPr/>
                <p:nvPr/>
              </p:nvSpPr>
              <p:spPr>
                <a:xfrm flipH="1">
                  <a:off x="7655512" y="4277321"/>
                  <a:ext cx="8501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4" name="Google Shape;4154;p24"/>
                <p:cNvSpPr/>
                <p:nvPr/>
              </p:nvSpPr>
              <p:spPr>
                <a:xfrm flipH="1">
                  <a:off x="7740496" y="4277321"/>
                  <a:ext cx="8502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5" name="Google Shape;4155;p24"/>
                <p:cNvSpPr/>
                <p:nvPr/>
              </p:nvSpPr>
              <p:spPr>
                <a:xfrm flipH="1">
                  <a:off x="7825485" y="4277321"/>
                  <a:ext cx="95633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2245" y="1088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6" name="Google Shape;4156;p24"/>
                <p:cNvSpPr/>
                <p:nvPr/>
              </p:nvSpPr>
              <p:spPr>
                <a:xfrm flipH="1">
                  <a:off x="7921094" y="4277321"/>
                  <a:ext cx="7438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9523" y="10884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7" name="Google Shape;4157;p24"/>
                <p:cNvSpPr/>
                <p:nvPr/>
              </p:nvSpPr>
              <p:spPr>
                <a:xfrm flipH="1">
                  <a:off x="7995449" y="4277321"/>
                  <a:ext cx="8502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8" name="Google Shape;4158;p24"/>
                <p:cNvSpPr/>
                <p:nvPr/>
              </p:nvSpPr>
              <p:spPr>
                <a:xfrm flipH="1">
                  <a:off x="8080438" y="4277321"/>
                  <a:ext cx="95649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2247" y="10884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9" name="Google Shape;4159;p24"/>
                <p:cNvSpPr/>
                <p:nvPr/>
              </p:nvSpPr>
              <p:spPr>
                <a:xfrm flipH="1">
                  <a:off x="8176054" y="4277321"/>
                  <a:ext cx="7439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9525" y="10884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0" name="Google Shape;4160;p24"/>
                <p:cNvSpPr/>
                <p:nvPr/>
              </p:nvSpPr>
              <p:spPr>
                <a:xfrm flipH="1">
                  <a:off x="8250417" y="4277321"/>
                  <a:ext cx="8501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1" name="Google Shape;4161;p24"/>
                <p:cNvSpPr/>
                <p:nvPr/>
              </p:nvSpPr>
              <p:spPr>
                <a:xfrm flipH="1">
                  <a:off x="8335399" y="4277321"/>
                  <a:ext cx="95641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2245" y="1088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2" name="Google Shape;4162;p24"/>
                <p:cNvSpPr/>
                <p:nvPr/>
              </p:nvSpPr>
              <p:spPr>
                <a:xfrm flipH="1">
                  <a:off x="8431015" y="4277321"/>
                  <a:ext cx="7439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9525" y="10884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3" name="Google Shape;4163;p24"/>
                <p:cNvSpPr/>
                <p:nvPr/>
              </p:nvSpPr>
              <p:spPr>
                <a:xfrm flipH="1">
                  <a:off x="8505377" y="4277321"/>
                  <a:ext cx="8501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4" name="Google Shape;4164;p24"/>
                <p:cNvSpPr/>
                <p:nvPr/>
              </p:nvSpPr>
              <p:spPr>
                <a:xfrm flipH="1">
                  <a:off x="8590359" y="4277321"/>
                  <a:ext cx="95641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2245" y="1088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5" name="Google Shape;4165;p24"/>
                <p:cNvSpPr/>
                <p:nvPr/>
              </p:nvSpPr>
              <p:spPr>
                <a:xfrm flipH="1">
                  <a:off x="7315559" y="4181710"/>
                  <a:ext cx="8502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6" name="Google Shape;4166;p24"/>
                <p:cNvSpPr/>
                <p:nvPr/>
              </p:nvSpPr>
              <p:spPr>
                <a:xfrm flipH="1">
                  <a:off x="7400551" y="4181710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7" name="Google Shape;4167;p24"/>
                <p:cNvSpPr/>
                <p:nvPr/>
              </p:nvSpPr>
              <p:spPr>
                <a:xfrm flipH="1">
                  <a:off x="7485535" y="4181710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0884" y="1224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8" name="Google Shape;4168;p24"/>
                <p:cNvSpPr/>
                <p:nvPr/>
              </p:nvSpPr>
              <p:spPr>
                <a:xfrm flipH="1">
                  <a:off x="7570520" y="4181710"/>
                  <a:ext cx="8502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9" name="Google Shape;4169;p24"/>
                <p:cNvSpPr/>
                <p:nvPr/>
              </p:nvSpPr>
              <p:spPr>
                <a:xfrm flipH="1">
                  <a:off x="7655512" y="4181710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0" name="Google Shape;4170;p24"/>
                <p:cNvSpPr/>
                <p:nvPr/>
              </p:nvSpPr>
              <p:spPr>
                <a:xfrm flipH="1">
                  <a:off x="7740496" y="4181710"/>
                  <a:ext cx="8502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1" name="Google Shape;4171;p24"/>
                <p:cNvSpPr/>
                <p:nvPr/>
              </p:nvSpPr>
              <p:spPr>
                <a:xfrm flipH="1">
                  <a:off x="7825485" y="4181710"/>
                  <a:ext cx="95633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2" name="Google Shape;4172;p24"/>
                <p:cNvSpPr/>
                <p:nvPr/>
              </p:nvSpPr>
              <p:spPr>
                <a:xfrm flipH="1">
                  <a:off x="7921094" y="4181710"/>
                  <a:ext cx="7438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9523" y="1224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3" name="Google Shape;4173;p24"/>
                <p:cNvSpPr/>
                <p:nvPr/>
              </p:nvSpPr>
              <p:spPr>
                <a:xfrm flipH="1">
                  <a:off x="7995449" y="4181710"/>
                  <a:ext cx="8502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4" name="Google Shape;4174;p24"/>
                <p:cNvSpPr/>
                <p:nvPr/>
              </p:nvSpPr>
              <p:spPr>
                <a:xfrm flipH="1">
                  <a:off x="8080438" y="4181710"/>
                  <a:ext cx="95649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2247" y="1224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5" name="Google Shape;4175;p24"/>
                <p:cNvSpPr/>
                <p:nvPr/>
              </p:nvSpPr>
              <p:spPr>
                <a:xfrm flipH="1">
                  <a:off x="8176054" y="4181710"/>
                  <a:ext cx="7439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9525" y="1224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6" name="Google Shape;4176;p24"/>
                <p:cNvSpPr/>
                <p:nvPr/>
              </p:nvSpPr>
              <p:spPr>
                <a:xfrm flipH="1">
                  <a:off x="8250417" y="4181710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7" name="Google Shape;4177;p24"/>
                <p:cNvSpPr/>
                <p:nvPr/>
              </p:nvSpPr>
              <p:spPr>
                <a:xfrm flipH="1">
                  <a:off x="8335399" y="4181710"/>
                  <a:ext cx="95641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2245" y="1224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8" name="Google Shape;4178;p24"/>
                <p:cNvSpPr/>
                <p:nvPr/>
              </p:nvSpPr>
              <p:spPr>
                <a:xfrm flipH="1">
                  <a:off x="8431015" y="4181710"/>
                  <a:ext cx="7439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9525" y="1224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9" name="Google Shape;4179;p24"/>
                <p:cNvSpPr/>
                <p:nvPr/>
              </p:nvSpPr>
              <p:spPr>
                <a:xfrm flipH="1">
                  <a:off x="8505377" y="4181710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0" name="Google Shape;4180;p24"/>
                <p:cNvSpPr/>
                <p:nvPr/>
              </p:nvSpPr>
              <p:spPr>
                <a:xfrm flipH="1">
                  <a:off x="8590359" y="4181710"/>
                  <a:ext cx="95641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1" name="Google Shape;4181;p24"/>
                <p:cNvSpPr/>
                <p:nvPr/>
              </p:nvSpPr>
              <p:spPr>
                <a:xfrm flipH="1">
                  <a:off x="7315559" y="4107344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2" name="Google Shape;4182;p24"/>
                <p:cNvSpPr/>
                <p:nvPr/>
              </p:nvSpPr>
              <p:spPr>
                <a:xfrm flipH="1">
                  <a:off x="7400551" y="410734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3" name="Google Shape;4183;p24"/>
                <p:cNvSpPr/>
                <p:nvPr/>
              </p:nvSpPr>
              <p:spPr>
                <a:xfrm flipH="1">
                  <a:off x="7485535" y="410734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4" y="9525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4" name="Google Shape;4184;p24"/>
                <p:cNvSpPr/>
                <p:nvPr/>
              </p:nvSpPr>
              <p:spPr>
                <a:xfrm flipH="1">
                  <a:off x="7570520" y="4107344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5" name="Google Shape;4185;p24"/>
                <p:cNvSpPr/>
                <p:nvPr/>
              </p:nvSpPr>
              <p:spPr>
                <a:xfrm flipH="1">
                  <a:off x="7655512" y="410734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6" name="Google Shape;4186;p24"/>
                <p:cNvSpPr/>
                <p:nvPr/>
              </p:nvSpPr>
              <p:spPr>
                <a:xfrm flipH="1">
                  <a:off x="7740496" y="4107344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7" name="Google Shape;4187;p24"/>
                <p:cNvSpPr/>
                <p:nvPr/>
              </p:nvSpPr>
              <p:spPr>
                <a:xfrm flipH="1">
                  <a:off x="7825485" y="4107344"/>
                  <a:ext cx="95633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2245" y="952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8" name="Google Shape;4188;p24"/>
                <p:cNvSpPr/>
                <p:nvPr/>
              </p:nvSpPr>
              <p:spPr>
                <a:xfrm flipH="1">
                  <a:off x="7921094" y="4107344"/>
                  <a:ext cx="7438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9523" y="9525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9" name="Google Shape;4189;p24"/>
                <p:cNvSpPr/>
                <p:nvPr/>
              </p:nvSpPr>
              <p:spPr>
                <a:xfrm flipH="1">
                  <a:off x="7995449" y="4107344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0" name="Google Shape;4190;p24"/>
                <p:cNvSpPr/>
                <p:nvPr/>
              </p:nvSpPr>
              <p:spPr>
                <a:xfrm flipH="1">
                  <a:off x="8080438" y="4107344"/>
                  <a:ext cx="95649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2247" y="952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1" name="Google Shape;4191;p24"/>
                <p:cNvSpPr/>
                <p:nvPr/>
              </p:nvSpPr>
              <p:spPr>
                <a:xfrm flipH="1">
                  <a:off x="8176054" y="4107344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9525" y="952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2" name="Google Shape;4192;p24"/>
                <p:cNvSpPr/>
                <p:nvPr/>
              </p:nvSpPr>
              <p:spPr>
                <a:xfrm flipH="1">
                  <a:off x="8250417" y="410734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3" name="Google Shape;4193;p24"/>
                <p:cNvSpPr/>
                <p:nvPr/>
              </p:nvSpPr>
              <p:spPr>
                <a:xfrm flipH="1">
                  <a:off x="8335399" y="4107344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2245" y="952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4" name="Google Shape;4194;p24"/>
                <p:cNvSpPr/>
                <p:nvPr/>
              </p:nvSpPr>
              <p:spPr>
                <a:xfrm flipH="1">
                  <a:off x="8431015" y="4107344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9525" y="952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5" name="Google Shape;4195;p24"/>
                <p:cNvSpPr/>
                <p:nvPr/>
              </p:nvSpPr>
              <p:spPr>
                <a:xfrm flipH="1">
                  <a:off x="8505377" y="410734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6" name="Google Shape;4196;p24"/>
                <p:cNvSpPr/>
                <p:nvPr/>
              </p:nvSpPr>
              <p:spPr>
                <a:xfrm flipH="1">
                  <a:off x="8590359" y="4107344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2245" y="952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7" name="Google Shape;4197;p24"/>
                <p:cNvSpPr/>
                <p:nvPr/>
              </p:nvSpPr>
              <p:spPr>
                <a:xfrm flipH="1">
                  <a:off x="7315559" y="4022352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8" name="Google Shape;4198;p24"/>
                <p:cNvSpPr/>
                <p:nvPr/>
              </p:nvSpPr>
              <p:spPr>
                <a:xfrm flipH="1">
                  <a:off x="7400551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9" name="Google Shape;4199;p24"/>
                <p:cNvSpPr/>
                <p:nvPr/>
              </p:nvSpPr>
              <p:spPr>
                <a:xfrm flipH="1">
                  <a:off x="7485535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0" name="Google Shape;4200;p24"/>
                <p:cNvSpPr/>
                <p:nvPr/>
              </p:nvSpPr>
              <p:spPr>
                <a:xfrm flipH="1">
                  <a:off x="7570520" y="4022352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1" name="Google Shape;4201;p24"/>
                <p:cNvSpPr/>
                <p:nvPr/>
              </p:nvSpPr>
              <p:spPr>
                <a:xfrm flipH="1">
                  <a:off x="7655512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2" name="Google Shape;4202;p24"/>
                <p:cNvSpPr/>
                <p:nvPr/>
              </p:nvSpPr>
              <p:spPr>
                <a:xfrm flipH="1">
                  <a:off x="7740496" y="4022352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3" name="Google Shape;4203;p24"/>
                <p:cNvSpPr/>
                <p:nvPr/>
              </p:nvSpPr>
              <p:spPr>
                <a:xfrm flipH="1">
                  <a:off x="7825485" y="4022352"/>
                  <a:ext cx="95633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4" name="Google Shape;4204;p24"/>
                <p:cNvSpPr/>
                <p:nvPr/>
              </p:nvSpPr>
              <p:spPr>
                <a:xfrm flipH="1">
                  <a:off x="7921094" y="4022352"/>
                  <a:ext cx="7438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5" name="Google Shape;4205;p24"/>
                <p:cNvSpPr/>
                <p:nvPr/>
              </p:nvSpPr>
              <p:spPr>
                <a:xfrm flipH="1">
                  <a:off x="7995449" y="4022352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6" name="Google Shape;4206;p24"/>
                <p:cNvSpPr/>
                <p:nvPr/>
              </p:nvSpPr>
              <p:spPr>
                <a:xfrm flipH="1">
                  <a:off x="8080438" y="4022352"/>
                  <a:ext cx="95649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7" name="Google Shape;4207;p24"/>
                <p:cNvSpPr/>
                <p:nvPr/>
              </p:nvSpPr>
              <p:spPr>
                <a:xfrm flipH="1">
                  <a:off x="8176054" y="4022352"/>
                  <a:ext cx="7439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9525" y="1088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8" name="Google Shape;4208;p24"/>
                <p:cNvSpPr/>
                <p:nvPr/>
              </p:nvSpPr>
              <p:spPr>
                <a:xfrm flipH="1">
                  <a:off x="8250417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9" name="Google Shape;4209;p24"/>
                <p:cNvSpPr/>
                <p:nvPr/>
              </p:nvSpPr>
              <p:spPr>
                <a:xfrm flipH="1">
                  <a:off x="8335399" y="4022352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0" name="Google Shape;4210;p24"/>
                <p:cNvSpPr/>
                <p:nvPr/>
              </p:nvSpPr>
              <p:spPr>
                <a:xfrm flipH="1">
                  <a:off x="8431015" y="4022352"/>
                  <a:ext cx="7439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9525" y="1088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1" name="Google Shape;4211;p24"/>
                <p:cNvSpPr/>
                <p:nvPr/>
              </p:nvSpPr>
              <p:spPr>
                <a:xfrm flipH="1">
                  <a:off x="8505377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2" name="Google Shape;4212;p24"/>
                <p:cNvSpPr/>
                <p:nvPr/>
              </p:nvSpPr>
              <p:spPr>
                <a:xfrm flipH="1">
                  <a:off x="8590359" y="4022352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3" name="Google Shape;4213;p24"/>
                <p:cNvSpPr/>
                <p:nvPr/>
              </p:nvSpPr>
              <p:spPr>
                <a:xfrm flipH="1">
                  <a:off x="7315559" y="3926748"/>
                  <a:ext cx="8502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4" name="Google Shape;4214;p24"/>
                <p:cNvSpPr/>
                <p:nvPr/>
              </p:nvSpPr>
              <p:spPr>
                <a:xfrm flipH="1">
                  <a:off x="7400551" y="3926748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5" name="Google Shape;4215;p24"/>
                <p:cNvSpPr/>
                <p:nvPr/>
              </p:nvSpPr>
              <p:spPr>
                <a:xfrm flipH="1">
                  <a:off x="7485535" y="3926748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4" y="12245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6" name="Google Shape;4216;p24"/>
                <p:cNvSpPr/>
                <p:nvPr/>
              </p:nvSpPr>
              <p:spPr>
                <a:xfrm flipH="1">
                  <a:off x="7570520" y="3926748"/>
                  <a:ext cx="8502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7" name="Google Shape;4217;p24"/>
                <p:cNvSpPr/>
                <p:nvPr/>
              </p:nvSpPr>
              <p:spPr>
                <a:xfrm flipH="1">
                  <a:off x="7655512" y="3926748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8" name="Google Shape;4218;p24"/>
                <p:cNvSpPr/>
                <p:nvPr/>
              </p:nvSpPr>
              <p:spPr>
                <a:xfrm flipH="1">
                  <a:off x="7740496" y="3926748"/>
                  <a:ext cx="8502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9" name="Google Shape;4219;p24"/>
                <p:cNvSpPr/>
                <p:nvPr/>
              </p:nvSpPr>
              <p:spPr>
                <a:xfrm flipH="1">
                  <a:off x="7825485" y="3926748"/>
                  <a:ext cx="95633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0" name="Google Shape;4220;p24"/>
                <p:cNvSpPr/>
                <p:nvPr/>
              </p:nvSpPr>
              <p:spPr>
                <a:xfrm flipH="1">
                  <a:off x="7921094" y="3926748"/>
                  <a:ext cx="7438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9523" y="12245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1" name="Google Shape;4221;p24"/>
                <p:cNvSpPr/>
                <p:nvPr/>
              </p:nvSpPr>
              <p:spPr>
                <a:xfrm flipH="1">
                  <a:off x="7995449" y="3926748"/>
                  <a:ext cx="8502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2" name="Google Shape;4222;p24"/>
                <p:cNvSpPr/>
                <p:nvPr/>
              </p:nvSpPr>
              <p:spPr>
                <a:xfrm flipH="1">
                  <a:off x="8080438" y="3926748"/>
                  <a:ext cx="95649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2247" y="1224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3" name="Google Shape;4223;p24"/>
                <p:cNvSpPr/>
                <p:nvPr/>
              </p:nvSpPr>
              <p:spPr>
                <a:xfrm flipH="1">
                  <a:off x="8176054" y="3926748"/>
                  <a:ext cx="7439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9525" y="1224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4" name="Google Shape;4224;p24"/>
                <p:cNvSpPr/>
                <p:nvPr/>
              </p:nvSpPr>
              <p:spPr>
                <a:xfrm flipH="1">
                  <a:off x="8250417" y="3926748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5" name="Google Shape;4225;p24"/>
                <p:cNvSpPr/>
                <p:nvPr/>
              </p:nvSpPr>
              <p:spPr>
                <a:xfrm flipH="1">
                  <a:off x="8335399" y="3926748"/>
                  <a:ext cx="95641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6" name="Google Shape;4226;p24"/>
                <p:cNvSpPr/>
                <p:nvPr/>
              </p:nvSpPr>
              <p:spPr>
                <a:xfrm flipH="1">
                  <a:off x="8431015" y="3926748"/>
                  <a:ext cx="7439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9525" y="1224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7" name="Google Shape;4227;p24"/>
                <p:cNvSpPr/>
                <p:nvPr/>
              </p:nvSpPr>
              <p:spPr>
                <a:xfrm flipH="1">
                  <a:off x="8505377" y="3926748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8" name="Google Shape;4228;p24"/>
                <p:cNvSpPr/>
                <p:nvPr/>
              </p:nvSpPr>
              <p:spPr>
                <a:xfrm flipH="1">
                  <a:off x="8590359" y="3926748"/>
                  <a:ext cx="95641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9" name="Google Shape;4229;p24"/>
                <p:cNvSpPr/>
                <p:nvPr/>
              </p:nvSpPr>
              <p:spPr>
                <a:xfrm flipH="1">
                  <a:off x="7315559" y="3852383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0" name="Google Shape;4230;p24"/>
                <p:cNvSpPr/>
                <p:nvPr/>
              </p:nvSpPr>
              <p:spPr>
                <a:xfrm flipH="1">
                  <a:off x="7400551" y="385238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1" name="Google Shape;4231;p24"/>
                <p:cNvSpPr/>
                <p:nvPr/>
              </p:nvSpPr>
              <p:spPr>
                <a:xfrm flipH="1">
                  <a:off x="7485535" y="385238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0884" y="9524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2" name="Google Shape;4232;p24"/>
                <p:cNvSpPr/>
                <p:nvPr/>
              </p:nvSpPr>
              <p:spPr>
                <a:xfrm flipH="1">
                  <a:off x="7570520" y="3852383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3" name="Google Shape;4233;p24"/>
                <p:cNvSpPr/>
                <p:nvPr/>
              </p:nvSpPr>
              <p:spPr>
                <a:xfrm flipH="1">
                  <a:off x="7655512" y="385238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4" name="Google Shape;4234;p24"/>
                <p:cNvSpPr/>
                <p:nvPr/>
              </p:nvSpPr>
              <p:spPr>
                <a:xfrm flipH="1">
                  <a:off x="7740496" y="3852383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5" name="Google Shape;4235;p24"/>
                <p:cNvSpPr/>
                <p:nvPr/>
              </p:nvSpPr>
              <p:spPr>
                <a:xfrm flipH="1">
                  <a:off x="7825485" y="3852383"/>
                  <a:ext cx="95633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2245" y="952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6" name="Google Shape;4236;p24"/>
                <p:cNvSpPr/>
                <p:nvPr/>
              </p:nvSpPr>
              <p:spPr>
                <a:xfrm flipH="1">
                  <a:off x="7921094" y="3852383"/>
                  <a:ext cx="7438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9523" y="9524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7" name="Google Shape;4237;p24"/>
                <p:cNvSpPr/>
                <p:nvPr/>
              </p:nvSpPr>
              <p:spPr>
                <a:xfrm flipH="1">
                  <a:off x="7995449" y="3852383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8" name="Google Shape;4238;p24"/>
                <p:cNvSpPr/>
                <p:nvPr/>
              </p:nvSpPr>
              <p:spPr>
                <a:xfrm flipH="1">
                  <a:off x="8080438" y="3852383"/>
                  <a:ext cx="95649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2247" y="9524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9" name="Google Shape;4239;p24"/>
                <p:cNvSpPr/>
                <p:nvPr/>
              </p:nvSpPr>
              <p:spPr>
                <a:xfrm flipH="1">
                  <a:off x="8176054" y="3852383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9525" y="9524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0" name="Google Shape;4240;p24"/>
                <p:cNvSpPr/>
                <p:nvPr/>
              </p:nvSpPr>
              <p:spPr>
                <a:xfrm flipH="1">
                  <a:off x="8250417" y="385238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1" name="Google Shape;4241;p24"/>
                <p:cNvSpPr/>
                <p:nvPr/>
              </p:nvSpPr>
              <p:spPr>
                <a:xfrm flipH="1">
                  <a:off x="8335399" y="3852383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2245" y="952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2" name="Google Shape;4242;p24"/>
                <p:cNvSpPr/>
                <p:nvPr/>
              </p:nvSpPr>
              <p:spPr>
                <a:xfrm flipH="1">
                  <a:off x="8431015" y="3852383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9525" y="9524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3" name="Google Shape;4243;p24"/>
                <p:cNvSpPr/>
                <p:nvPr/>
              </p:nvSpPr>
              <p:spPr>
                <a:xfrm flipH="1">
                  <a:off x="8505377" y="385238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4" name="Google Shape;4244;p24"/>
                <p:cNvSpPr/>
                <p:nvPr/>
              </p:nvSpPr>
              <p:spPr>
                <a:xfrm flipH="1">
                  <a:off x="8590359" y="3852383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2245" y="952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5" name="Google Shape;4245;p24"/>
                <p:cNvSpPr/>
                <p:nvPr/>
              </p:nvSpPr>
              <p:spPr>
                <a:xfrm flipH="1">
                  <a:off x="7230575" y="4192329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6" name="Google Shape;4246;p24"/>
                <p:cNvSpPr/>
                <p:nvPr/>
              </p:nvSpPr>
              <p:spPr>
                <a:xfrm flipH="1">
                  <a:off x="7230575" y="411796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1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7" name="Google Shape;4247;p24"/>
                <p:cNvSpPr/>
                <p:nvPr/>
              </p:nvSpPr>
              <p:spPr>
                <a:xfrm flipH="1">
                  <a:off x="7230575" y="4022352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6"/>
                      </a:lnTo>
                      <a:lnTo>
                        <a:pt x="10885" y="12246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8" name="Google Shape;4248;p24"/>
                <p:cNvSpPr/>
                <p:nvPr/>
              </p:nvSpPr>
              <p:spPr>
                <a:xfrm flipH="1">
                  <a:off x="7230575" y="3937368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9" name="Google Shape;4249;p24"/>
                <p:cNvSpPr/>
                <p:nvPr/>
              </p:nvSpPr>
              <p:spPr>
                <a:xfrm flipH="1">
                  <a:off x="7230575" y="3863002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0" name="Google Shape;4250;p24"/>
                <p:cNvSpPr/>
                <p:nvPr/>
              </p:nvSpPr>
              <p:spPr>
                <a:xfrm flipH="1">
                  <a:off x="7400551" y="3767391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1" name="Google Shape;4251;p24"/>
                <p:cNvSpPr/>
                <p:nvPr/>
              </p:nvSpPr>
              <p:spPr>
                <a:xfrm flipH="1">
                  <a:off x="7485535" y="3767391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2" name="Google Shape;4252;p24"/>
                <p:cNvSpPr/>
                <p:nvPr/>
              </p:nvSpPr>
              <p:spPr>
                <a:xfrm flipH="1">
                  <a:off x="7570520" y="3767391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3" name="Google Shape;4253;p24"/>
                <p:cNvSpPr/>
                <p:nvPr/>
              </p:nvSpPr>
              <p:spPr>
                <a:xfrm flipH="1">
                  <a:off x="7740496" y="3767391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4" name="Google Shape;4254;p24"/>
                <p:cNvSpPr/>
                <p:nvPr/>
              </p:nvSpPr>
              <p:spPr>
                <a:xfrm flipH="1">
                  <a:off x="7825485" y="3767391"/>
                  <a:ext cx="95633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5" name="Google Shape;4255;p24"/>
                <p:cNvSpPr/>
                <p:nvPr/>
              </p:nvSpPr>
              <p:spPr>
                <a:xfrm flipH="1">
                  <a:off x="7921094" y="3767391"/>
                  <a:ext cx="7438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6" name="Google Shape;4256;p24"/>
                <p:cNvSpPr/>
                <p:nvPr/>
              </p:nvSpPr>
              <p:spPr>
                <a:xfrm flipH="1">
                  <a:off x="7995449" y="3767391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7" name="Google Shape;4257;p24"/>
                <p:cNvSpPr/>
                <p:nvPr/>
              </p:nvSpPr>
              <p:spPr>
                <a:xfrm flipH="1">
                  <a:off x="8080438" y="3767391"/>
                  <a:ext cx="95649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8" name="Google Shape;4258;p24"/>
                <p:cNvSpPr/>
                <p:nvPr/>
              </p:nvSpPr>
              <p:spPr>
                <a:xfrm flipH="1">
                  <a:off x="8176054" y="3767391"/>
                  <a:ext cx="7439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9525" y="1088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9" name="Google Shape;4259;p24"/>
                <p:cNvSpPr/>
                <p:nvPr/>
              </p:nvSpPr>
              <p:spPr>
                <a:xfrm flipH="1">
                  <a:off x="8250417" y="3767391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0" name="Google Shape;4260;p24"/>
                <p:cNvSpPr/>
                <p:nvPr/>
              </p:nvSpPr>
              <p:spPr>
                <a:xfrm flipH="1">
                  <a:off x="8335399" y="3767391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1" name="Google Shape;4261;p24"/>
                <p:cNvSpPr/>
                <p:nvPr/>
              </p:nvSpPr>
              <p:spPr>
                <a:xfrm flipH="1">
                  <a:off x="8431015" y="3767391"/>
                  <a:ext cx="7439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9525" y="1088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2" name="Google Shape;4262;p24"/>
                <p:cNvSpPr/>
                <p:nvPr/>
              </p:nvSpPr>
              <p:spPr>
                <a:xfrm flipH="1">
                  <a:off x="8505377" y="3767391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3" name="Google Shape;4263;p24"/>
                <p:cNvSpPr/>
                <p:nvPr/>
              </p:nvSpPr>
              <p:spPr>
                <a:xfrm flipH="1">
                  <a:off x="8590359" y="3767391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4" name="Google Shape;4264;p24"/>
                <p:cNvSpPr/>
                <p:nvPr/>
              </p:nvSpPr>
              <p:spPr>
                <a:xfrm flipH="1">
                  <a:off x="8176054" y="3671779"/>
                  <a:ext cx="7439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6" extrusionOk="0">
                      <a:moveTo>
                        <a:pt x="1" y="1"/>
                      </a:moveTo>
                      <a:lnTo>
                        <a:pt x="1" y="12246"/>
                      </a:lnTo>
                      <a:lnTo>
                        <a:pt x="9525" y="12246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5" name="Google Shape;4265;p24"/>
                <p:cNvSpPr/>
                <p:nvPr/>
              </p:nvSpPr>
              <p:spPr>
                <a:xfrm flipH="1">
                  <a:off x="8250417" y="3671779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6"/>
                      </a:lnTo>
                      <a:lnTo>
                        <a:pt x="10885" y="12246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6" name="Google Shape;4266;p24"/>
                <p:cNvSpPr/>
                <p:nvPr/>
              </p:nvSpPr>
              <p:spPr>
                <a:xfrm flipH="1">
                  <a:off x="8335399" y="3671779"/>
                  <a:ext cx="95641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6" extrusionOk="0">
                      <a:moveTo>
                        <a:pt x="1" y="1"/>
                      </a:moveTo>
                      <a:lnTo>
                        <a:pt x="1" y="12246"/>
                      </a:lnTo>
                      <a:lnTo>
                        <a:pt x="12245" y="12246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7" name="Google Shape;4267;p24"/>
                <p:cNvSpPr/>
                <p:nvPr/>
              </p:nvSpPr>
              <p:spPr>
                <a:xfrm flipH="1">
                  <a:off x="8431015" y="3671779"/>
                  <a:ext cx="7439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6" extrusionOk="0">
                      <a:moveTo>
                        <a:pt x="1" y="1"/>
                      </a:moveTo>
                      <a:lnTo>
                        <a:pt x="1" y="12246"/>
                      </a:lnTo>
                      <a:lnTo>
                        <a:pt x="9525" y="12246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8" name="Google Shape;4268;p24"/>
                <p:cNvSpPr/>
                <p:nvPr/>
              </p:nvSpPr>
              <p:spPr>
                <a:xfrm flipH="1">
                  <a:off x="8505377" y="3671779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6"/>
                      </a:lnTo>
                      <a:lnTo>
                        <a:pt x="10885" y="12246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9" name="Google Shape;4269;p24"/>
                <p:cNvSpPr/>
                <p:nvPr/>
              </p:nvSpPr>
              <p:spPr>
                <a:xfrm flipH="1">
                  <a:off x="8590359" y="3671779"/>
                  <a:ext cx="95641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6" extrusionOk="0">
                      <a:moveTo>
                        <a:pt x="0" y="1"/>
                      </a:moveTo>
                      <a:lnTo>
                        <a:pt x="0" y="12246"/>
                      </a:lnTo>
                      <a:lnTo>
                        <a:pt x="12245" y="12246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0" name="Google Shape;4270;p24"/>
                <p:cNvSpPr/>
                <p:nvPr/>
              </p:nvSpPr>
              <p:spPr>
                <a:xfrm flipH="1">
                  <a:off x="8080438" y="3597414"/>
                  <a:ext cx="95649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9525" extrusionOk="0">
                      <a:moveTo>
                        <a:pt x="1" y="1"/>
                      </a:moveTo>
                      <a:lnTo>
                        <a:pt x="1" y="9525"/>
                      </a:lnTo>
                      <a:lnTo>
                        <a:pt x="12247" y="952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1" name="Google Shape;4271;p24"/>
                <p:cNvSpPr/>
                <p:nvPr/>
              </p:nvSpPr>
              <p:spPr>
                <a:xfrm flipH="1">
                  <a:off x="8176054" y="3597414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1"/>
                      </a:moveTo>
                      <a:lnTo>
                        <a:pt x="1" y="9525"/>
                      </a:lnTo>
                      <a:lnTo>
                        <a:pt x="9525" y="952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2" name="Google Shape;4272;p24"/>
                <p:cNvSpPr/>
                <p:nvPr/>
              </p:nvSpPr>
              <p:spPr>
                <a:xfrm flipH="1">
                  <a:off x="8250417" y="359741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1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3" name="Google Shape;4273;p24"/>
                <p:cNvSpPr/>
                <p:nvPr/>
              </p:nvSpPr>
              <p:spPr>
                <a:xfrm flipH="1">
                  <a:off x="8335399" y="3597414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1" y="1"/>
                      </a:moveTo>
                      <a:lnTo>
                        <a:pt x="1" y="9525"/>
                      </a:lnTo>
                      <a:lnTo>
                        <a:pt x="12245" y="952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4" name="Google Shape;4274;p24"/>
                <p:cNvSpPr/>
                <p:nvPr/>
              </p:nvSpPr>
              <p:spPr>
                <a:xfrm flipH="1">
                  <a:off x="8431015" y="3597414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1"/>
                      </a:moveTo>
                      <a:lnTo>
                        <a:pt x="1" y="9525"/>
                      </a:lnTo>
                      <a:lnTo>
                        <a:pt x="9525" y="952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5" name="Google Shape;4275;p24"/>
                <p:cNvSpPr/>
                <p:nvPr/>
              </p:nvSpPr>
              <p:spPr>
                <a:xfrm flipH="1">
                  <a:off x="8505377" y="359741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1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6" name="Google Shape;4276;p24"/>
                <p:cNvSpPr/>
                <p:nvPr/>
              </p:nvSpPr>
              <p:spPr>
                <a:xfrm flipH="1">
                  <a:off x="8590359" y="3597414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0" y="1"/>
                      </a:moveTo>
                      <a:lnTo>
                        <a:pt x="0" y="9525"/>
                      </a:lnTo>
                      <a:lnTo>
                        <a:pt x="12245" y="952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7" name="Google Shape;4277;p24"/>
                <p:cNvSpPr/>
                <p:nvPr/>
              </p:nvSpPr>
              <p:spPr>
                <a:xfrm flipH="1">
                  <a:off x="8685973" y="3693026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4" y="9525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8" name="Google Shape;4278;p24"/>
                <p:cNvSpPr/>
                <p:nvPr/>
              </p:nvSpPr>
              <p:spPr>
                <a:xfrm flipH="1">
                  <a:off x="8685973" y="3852383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9" name="Google Shape;4279;p24"/>
                <p:cNvSpPr/>
                <p:nvPr/>
              </p:nvSpPr>
              <p:spPr>
                <a:xfrm flipH="1">
                  <a:off x="8685973" y="3937368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0" name="Google Shape;4280;p24"/>
                <p:cNvSpPr/>
                <p:nvPr/>
              </p:nvSpPr>
              <p:spPr>
                <a:xfrm flipH="1">
                  <a:off x="8685973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1" name="Google Shape;4281;p24"/>
                <p:cNvSpPr/>
                <p:nvPr/>
              </p:nvSpPr>
              <p:spPr>
                <a:xfrm flipH="1">
                  <a:off x="8685973" y="4107344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2" name="Google Shape;4282;p24"/>
                <p:cNvSpPr/>
                <p:nvPr/>
              </p:nvSpPr>
              <p:spPr>
                <a:xfrm flipH="1">
                  <a:off x="8685973" y="4192329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3" name="Google Shape;4283;p24"/>
                <p:cNvSpPr/>
                <p:nvPr/>
              </p:nvSpPr>
              <p:spPr>
                <a:xfrm flipH="1">
                  <a:off x="8080438" y="3501811"/>
                  <a:ext cx="95649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2247" y="1224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4" name="Google Shape;4284;p24"/>
                <p:cNvSpPr/>
                <p:nvPr/>
              </p:nvSpPr>
              <p:spPr>
                <a:xfrm flipH="1">
                  <a:off x="8335399" y="3501811"/>
                  <a:ext cx="95641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5" name="Google Shape;4285;p24"/>
                <p:cNvSpPr/>
                <p:nvPr/>
              </p:nvSpPr>
              <p:spPr>
                <a:xfrm flipH="1">
                  <a:off x="8431015" y="3501811"/>
                  <a:ext cx="7439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9525" y="1224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6" name="Google Shape;4286;p24"/>
                <p:cNvSpPr/>
                <p:nvPr/>
              </p:nvSpPr>
              <p:spPr>
                <a:xfrm flipH="1">
                  <a:off x="8505377" y="3501811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7" name="Google Shape;4287;p24"/>
                <p:cNvSpPr/>
                <p:nvPr/>
              </p:nvSpPr>
              <p:spPr>
                <a:xfrm flipH="1">
                  <a:off x="8590359" y="3501811"/>
                  <a:ext cx="95641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288" name="Google Shape;4288;p24"/>
            <p:cNvGrpSpPr/>
            <p:nvPr/>
          </p:nvGrpSpPr>
          <p:grpSpPr>
            <a:xfrm>
              <a:off x="414191" y="3387487"/>
              <a:ext cx="636299" cy="675799"/>
              <a:chOff x="6163859" y="4325295"/>
              <a:chExt cx="1007280" cy="1069810"/>
            </a:xfrm>
          </p:grpSpPr>
          <p:sp>
            <p:nvSpPr>
              <p:cNvPr id="4289" name="Google Shape;4289;p24"/>
              <p:cNvSpPr/>
              <p:nvPr/>
            </p:nvSpPr>
            <p:spPr>
              <a:xfrm>
                <a:off x="6719586" y="5332558"/>
                <a:ext cx="62541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6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0" name="Google Shape;4290;p24"/>
              <p:cNvSpPr/>
              <p:nvPr/>
            </p:nvSpPr>
            <p:spPr>
              <a:xfrm>
                <a:off x="6670963" y="5332558"/>
                <a:ext cx="48644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6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1" name="Google Shape;4291;p24"/>
              <p:cNvSpPr/>
              <p:nvPr/>
            </p:nvSpPr>
            <p:spPr>
              <a:xfrm>
                <a:off x="6615387" y="5332558"/>
                <a:ext cx="55600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2" name="Google Shape;4292;p24"/>
              <p:cNvSpPr/>
              <p:nvPr/>
            </p:nvSpPr>
            <p:spPr>
              <a:xfrm>
                <a:off x="6552862" y="5332558"/>
                <a:ext cx="62552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3" name="Google Shape;4293;p24"/>
              <p:cNvSpPr/>
              <p:nvPr/>
            </p:nvSpPr>
            <p:spPr>
              <a:xfrm>
                <a:off x="6719586" y="5276982"/>
                <a:ext cx="62541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4" name="Google Shape;4294;p24"/>
              <p:cNvSpPr/>
              <p:nvPr/>
            </p:nvSpPr>
            <p:spPr>
              <a:xfrm>
                <a:off x="6670963" y="5276982"/>
                <a:ext cx="48644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5" name="Google Shape;4295;p24"/>
              <p:cNvSpPr/>
              <p:nvPr/>
            </p:nvSpPr>
            <p:spPr>
              <a:xfrm>
                <a:off x="6615387" y="5276982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6" name="Google Shape;4296;p24"/>
              <p:cNvSpPr/>
              <p:nvPr/>
            </p:nvSpPr>
            <p:spPr>
              <a:xfrm>
                <a:off x="6552862" y="5276982"/>
                <a:ext cx="62552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7" name="Google Shape;4297;p24"/>
              <p:cNvSpPr/>
              <p:nvPr/>
            </p:nvSpPr>
            <p:spPr>
              <a:xfrm>
                <a:off x="6719586" y="5221411"/>
                <a:ext cx="62541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8" name="Google Shape;4298;p24"/>
              <p:cNvSpPr/>
              <p:nvPr/>
            </p:nvSpPr>
            <p:spPr>
              <a:xfrm>
                <a:off x="6670963" y="5221411"/>
                <a:ext cx="48644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9" name="Google Shape;4299;p24"/>
              <p:cNvSpPr/>
              <p:nvPr/>
            </p:nvSpPr>
            <p:spPr>
              <a:xfrm>
                <a:off x="6615387" y="5221411"/>
                <a:ext cx="55600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0" name="Google Shape;4300;p24"/>
              <p:cNvSpPr/>
              <p:nvPr/>
            </p:nvSpPr>
            <p:spPr>
              <a:xfrm>
                <a:off x="6552862" y="5221411"/>
                <a:ext cx="62552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1" name="Google Shape;4301;p24"/>
              <p:cNvSpPr/>
              <p:nvPr/>
            </p:nvSpPr>
            <p:spPr>
              <a:xfrm>
                <a:off x="6719586" y="5165834"/>
                <a:ext cx="62541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2" name="Google Shape;4302;p24"/>
              <p:cNvSpPr/>
              <p:nvPr/>
            </p:nvSpPr>
            <p:spPr>
              <a:xfrm>
                <a:off x="6670963" y="5165834"/>
                <a:ext cx="48644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3" name="Google Shape;4303;p24"/>
              <p:cNvSpPr/>
              <p:nvPr/>
            </p:nvSpPr>
            <p:spPr>
              <a:xfrm>
                <a:off x="6615387" y="5165834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4" name="Google Shape;4304;p24"/>
              <p:cNvSpPr/>
              <p:nvPr/>
            </p:nvSpPr>
            <p:spPr>
              <a:xfrm>
                <a:off x="6552862" y="5165834"/>
                <a:ext cx="62552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5" name="Google Shape;4305;p24"/>
              <p:cNvSpPr/>
              <p:nvPr/>
            </p:nvSpPr>
            <p:spPr>
              <a:xfrm>
                <a:off x="6719586" y="5110263"/>
                <a:ext cx="62541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6" name="Google Shape;4306;p24"/>
              <p:cNvSpPr/>
              <p:nvPr/>
            </p:nvSpPr>
            <p:spPr>
              <a:xfrm>
                <a:off x="6670963" y="5110263"/>
                <a:ext cx="48644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7" name="Google Shape;4307;p24"/>
              <p:cNvSpPr/>
              <p:nvPr/>
            </p:nvSpPr>
            <p:spPr>
              <a:xfrm>
                <a:off x="6615387" y="5110263"/>
                <a:ext cx="55600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8" name="Google Shape;4308;p24"/>
              <p:cNvSpPr/>
              <p:nvPr/>
            </p:nvSpPr>
            <p:spPr>
              <a:xfrm>
                <a:off x="6552862" y="5110263"/>
                <a:ext cx="62552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9" name="Google Shape;4309;p24"/>
              <p:cNvSpPr/>
              <p:nvPr/>
            </p:nvSpPr>
            <p:spPr>
              <a:xfrm>
                <a:off x="6837677" y="5054691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0" name="Google Shape;4310;p24"/>
              <p:cNvSpPr/>
              <p:nvPr/>
            </p:nvSpPr>
            <p:spPr>
              <a:xfrm>
                <a:off x="6782101" y="5054691"/>
                <a:ext cx="55600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1" name="Google Shape;4311;p24"/>
              <p:cNvSpPr/>
              <p:nvPr/>
            </p:nvSpPr>
            <p:spPr>
              <a:xfrm>
                <a:off x="6719586" y="5054691"/>
                <a:ext cx="62541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2" name="Google Shape;4312;p24"/>
              <p:cNvSpPr/>
              <p:nvPr/>
            </p:nvSpPr>
            <p:spPr>
              <a:xfrm>
                <a:off x="6670963" y="5054691"/>
                <a:ext cx="48644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3" name="Google Shape;4313;p24"/>
              <p:cNvSpPr/>
              <p:nvPr/>
            </p:nvSpPr>
            <p:spPr>
              <a:xfrm>
                <a:off x="6615387" y="5054691"/>
                <a:ext cx="55600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4" name="Google Shape;4314;p24"/>
              <p:cNvSpPr/>
              <p:nvPr/>
            </p:nvSpPr>
            <p:spPr>
              <a:xfrm>
                <a:off x="6552862" y="5054691"/>
                <a:ext cx="62552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5" name="Google Shape;4315;p24"/>
              <p:cNvSpPr/>
              <p:nvPr/>
            </p:nvSpPr>
            <p:spPr>
              <a:xfrm>
                <a:off x="6504240" y="5054691"/>
                <a:ext cx="48649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6" name="Google Shape;4316;p24"/>
              <p:cNvSpPr/>
              <p:nvPr/>
            </p:nvSpPr>
            <p:spPr>
              <a:xfrm>
                <a:off x="6448669" y="5054691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7" name="Google Shape;4317;p24"/>
              <p:cNvSpPr/>
              <p:nvPr/>
            </p:nvSpPr>
            <p:spPr>
              <a:xfrm>
                <a:off x="6386148" y="5054691"/>
                <a:ext cx="62546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8" name="Google Shape;4318;p24"/>
              <p:cNvSpPr/>
              <p:nvPr/>
            </p:nvSpPr>
            <p:spPr>
              <a:xfrm>
                <a:off x="6837677" y="4999115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9" name="Google Shape;4319;p24"/>
              <p:cNvSpPr/>
              <p:nvPr/>
            </p:nvSpPr>
            <p:spPr>
              <a:xfrm>
                <a:off x="6615387" y="4999115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0" name="Google Shape;4320;p24"/>
              <p:cNvSpPr/>
              <p:nvPr/>
            </p:nvSpPr>
            <p:spPr>
              <a:xfrm>
                <a:off x="6386148" y="4999115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1" name="Google Shape;4321;p24"/>
              <p:cNvSpPr/>
              <p:nvPr/>
            </p:nvSpPr>
            <p:spPr>
              <a:xfrm>
                <a:off x="6837677" y="4943544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2" name="Google Shape;4322;p24"/>
              <p:cNvSpPr/>
              <p:nvPr/>
            </p:nvSpPr>
            <p:spPr>
              <a:xfrm>
                <a:off x="6615387" y="4943544"/>
                <a:ext cx="55600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3" name="Google Shape;4323;p24"/>
              <p:cNvSpPr/>
              <p:nvPr/>
            </p:nvSpPr>
            <p:spPr>
              <a:xfrm>
                <a:off x="6386148" y="4943544"/>
                <a:ext cx="62546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4" name="Google Shape;4324;p24"/>
              <p:cNvSpPr/>
              <p:nvPr/>
            </p:nvSpPr>
            <p:spPr>
              <a:xfrm>
                <a:off x="6837677" y="4887972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5" name="Google Shape;4325;p24"/>
              <p:cNvSpPr/>
              <p:nvPr/>
            </p:nvSpPr>
            <p:spPr>
              <a:xfrm>
                <a:off x="6615387" y="4887972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6" name="Google Shape;4326;p24"/>
              <p:cNvSpPr/>
              <p:nvPr/>
            </p:nvSpPr>
            <p:spPr>
              <a:xfrm>
                <a:off x="6386148" y="4887972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7" name="Google Shape;4327;p24"/>
              <p:cNvSpPr/>
              <p:nvPr/>
            </p:nvSpPr>
            <p:spPr>
              <a:xfrm>
                <a:off x="7059967" y="4832401"/>
                <a:ext cx="55600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8" name="Google Shape;4328;p24"/>
              <p:cNvSpPr/>
              <p:nvPr/>
            </p:nvSpPr>
            <p:spPr>
              <a:xfrm>
                <a:off x="7004396" y="4832401"/>
                <a:ext cx="55595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9" name="Google Shape;4329;p24"/>
              <p:cNvSpPr/>
              <p:nvPr/>
            </p:nvSpPr>
            <p:spPr>
              <a:xfrm>
                <a:off x="6948824" y="4832401"/>
                <a:ext cx="55595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4" y="10884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0" name="Google Shape;4330;p24"/>
              <p:cNvSpPr/>
              <p:nvPr/>
            </p:nvSpPr>
            <p:spPr>
              <a:xfrm>
                <a:off x="6893248" y="4832401"/>
                <a:ext cx="55600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1" name="Google Shape;4331;p24"/>
              <p:cNvSpPr/>
              <p:nvPr/>
            </p:nvSpPr>
            <p:spPr>
              <a:xfrm>
                <a:off x="6837677" y="4832401"/>
                <a:ext cx="55595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2" name="Google Shape;4332;p24"/>
              <p:cNvSpPr/>
              <p:nvPr/>
            </p:nvSpPr>
            <p:spPr>
              <a:xfrm>
                <a:off x="6782101" y="4832401"/>
                <a:ext cx="55600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3" name="Google Shape;4333;p24"/>
              <p:cNvSpPr/>
              <p:nvPr/>
            </p:nvSpPr>
            <p:spPr>
              <a:xfrm>
                <a:off x="6719586" y="4832401"/>
                <a:ext cx="62541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4" name="Google Shape;4334;p24"/>
              <p:cNvSpPr/>
              <p:nvPr/>
            </p:nvSpPr>
            <p:spPr>
              <a:xfrm>
                <a:off x="6670963" y="4832401"/>
                <a:ext cx="48644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9523" y="10884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5" name="Google Shape;4335;p24"/>
              <p:cNvSpPr/>
              <p:nvPr/>
            </p:nvSpPr>
            <p:spPr>
              <a:xfrm>
                <a:off x="6615387" y="4832401"/>
                <a:ext cx="55600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6" name="Google Shape;4336;p24"/>
              <p:cNvSpPr/>
              <p:nvPr/>
            </p:nvSpPr>
            <p:spPr>
              <a:xfrm>
                <a:off x="6552862" y="4832401"/>
                <a:ext cx="62552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2247" y="10884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7" name="Google Shape;4337;p24"/>
              <p:cNvSpPr/>
              <p:nvPr/>
            </p:nvSpPr>
            <p:spPr>
              <a:xfrm>
                <a:off x="6504240" y="4832401"/>
                <a:ext cx="48649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9525" y="1088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8" name="Google Shape;4338;p24"/>
              <p:cNvSpPr/>
              <p:nvPr/>
            </p:nvSpPr>
            <p:spPr>
              <a:xfrm>
                <a:off x="6448669" y="4832401"/>
                <a:ext cx="55595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9" name="Google Shape;4339;p24"/>
              <p:cNvSpPr/>
              <p:nvPr/>
            </p:nvSpPr>
            <p:spPr>
              <a:xfrm>
                <a:off x="6386148" y="4832401"/>
                <a:ext cx="62546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0" name="Google Shape;4340;p24"/>
              <p:cNvSpPr/>
              <p:nvPr/>
            </p:nvSpPr>
            <p:spPr>
              <a:xfrm>
                <a:off x="6337521" y="4832401"/>
                <a:ext cx="48649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9525" y="1088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1" name="Google Shape;4341;p24"/>
              <p:cNvSpPr/>
              <p:nvPr/>
            </p:nvSpPr>
            <p:spPr>
              <a:xfrm>
                <a:off x="6281950" y="4832401"/>
                <a:ext cx="55595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2" name="Google Shape;4342;p24"/>
              <p:cNvSpPr/>
              <p:nvPr/>
            </p:nvSpPr>
            <p:spPr>
              <a:xfrm>
                <a:off x="6219430" y="4832401"/>
                <a:ext cx="62546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3" name="Google Shape;4343;p24"/>
              <p:cNvSpPr/>
              <p:nvPr/>
            </p:nvSpPr>
            <p:spPr>
              <a:xfrm>
                <a:off x="7059967" y="4769881"/>
                <a:ext cx="55600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4" name="Google Shape;4344;p24"/>
              <p:cNvSpPr/>
              <p:nvPr/>
            </p:nvSpPr>
            <p:spPr>
              <a:xfrm>
                <a:off x="7004396" y="4769881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5" name="Google Shape;4345;p24"/>
              <p:cNvSpPr/>
              <p:nvPr/>
            </p:nvSpPr>
            <p:spPr>
              <a:xfrm>
                <a:off x="6948824" y="4769881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6" name="Google Shape;4346;p24"/>
              <p:cNvSpPr/>
              <p:nvPr/>
            </p:nvSpPr>
            <p:spPr>
              <a:xfrm>
                <a:off x="6893248" y="4769881"/>
                <a:ext cx="55600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7" name="Google Shape;4347;p24"/>
              <p:cNvSpPr/>
              <p:nvPr/>
            </p:nvSpPr>
            <p:spPr>
              <a:xfrm>
                <a:off x="6837677" y="4769881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8" name="Google Shape;4348;p24"/>
              <p:cNvSpPr/>
              <p:nvPr/>
            </p:nvSpPr>
            <p:spPr>
              <a:xfrm>
                <a:off x="6782101" y="4769881"/>
                <a:ext cx="55600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9" name="Google Shape;4349;p24"/>
              <p:cNvSpPr/>
              <p:nvPr/>
            </p:nvSpPr>
            <p:spPr>
              <a:xfrm>
                <a:off x="6719586" y="4769881"/>
                <a:ext cx="62541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0" name="Google Shape;4350;p24"/>
              <p:cNvSpPr/>
              <p:nvPr/>
            </p:nvSpPr>
            <p:spPr>
              <a:xfrm>
                <a:off x="6670963" y="4769881"/>
                <a:ext cx="48644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1" name="Google Shape;4351;p24"/>
              <p:cNvSpPr/>
              <p:nvPr/>
            </p:nvSpPr>
            <p:spPr>
              <a:xfrm>
                <a:off x="6615387" y="4769881"/>
                <a:ext cx="55600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2" name="Google Shape;4352;p24"/>
              <p:cNvSpPr/>
              <p:nvPr/>
            </p:nvSpPr>
            <p:spPr>
              <a:xfrm>
                <a:off x="6552862" y="4769881"/>
                <a:ext cx="62552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3" name="Google Shape;4353;p24"/>
              <p:cNvSpPr/>
              <p:nvPr/>
            </p:nvSpPr>
            <p:spPr>
              <a:xfrm>
                <a:off x="6504240" y="4769881"/>
                <a:ext cx="48649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4" name="Google Shape;4354;p24"/>
              <p:cNvSpPr/>
              <p:nvPr/>
            </p:nvSpPr>
            <p:spPr>
              <a:xfrm>
                <a:off x="6448669" y="4769881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5" name="Google Shape;4355;p24"/>
              <p:cNvSpPr/>
              <p:nvPr/>
            </p:nvSpPr>
            <p:spPr>
              <a:xfrm>
                <a:off x="6386148" y="4769881"/>
                <a:ext cx="62546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6" name="Google Shape;4356;p24"/>
              <p:cNvSpPr/>
              <p:nvPr/>
            </p:nvSpPr>
            <p:spPr>
              <a:xfrm>
                <a:off x="6337521" y="4769881"/>
                <a:ext cx="48649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7" name="Google Shape;4357;p24"/>
              <p:cNvSpPr/>
              <p:nvPr/>
            </p:nvSpPr>
            <p:spPr>
              <a:xfrm>
                <a:off x="6281950" y="4769881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8" name="Google Shape;4358;p24"/>
              <p:cNvSpPr/>
              <p:nvPr/>
            </p:nvSpPr>
            <p:spPr>
              <a:xfrm>
                <a:off x="6219430" y="4769881"/>
                <a:ext cx="62546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9" name="Google Shape;4359;p24"/>
              <p:cNvSpPr/>
              <p:nvPr/>
            </p:nvSpPr>
            <p:spPr>
              <a:xfrm>
                <a:off x="7059967" y="4721253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0" name="Google Shape;4360;p24"/>
              <p:cNvSpPr/>
              <p:nvPr/>
            </p:nvSpPr>
            <p:spPr>
              <a:xfrm>
                <a:off x="7004396" y="4721253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1" name="Google Shape;4361;p24"/>
              <p:cNvSpPr/>
              <p:nvPr/>
            </p:nvSpPr>
            <p:spPr>
              <a:xfrm>
                <a:off x="6948824" y="4721253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4" y="952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2" name="Google Shape;4362;p24"/>
              <p:cNvSpPr/>
              <p:nvPr/>
            </p:nvSpPr>
            <p:spPr>
              <a:xfrm>
                <a:off x="6893248" y="4721253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3" name="Google Shape;4363;p24"/>
              <p:cNvSpPr/>
              <p:nvPr/>
            </p:nvSpPr>
            <p:spPr>
              <a:xfrm>
                <a:off x="6837677" y="4721253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4" name="Google Shape;4364;p24"/>
              <p:cNvSpPr/>
              <p:nvPr/>
            </p:nvSpPr>
            <p:spPr>
              <a:xfrm>
                <a:off x="6782101" y="4721253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5" name="Google Shape;4365;p24"/>
              <p:cNvSpPr/>
              <p:nvPr/>
            </p:nvSpPr>
            <p:spPr>
              <a:xfrm>
                <a:off x="6719586" y="4721253"/>
                <a:ext cx="62541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6" name="Google Shape;4366;p24"/>
              <p:cNvSpPr/>
              <p:nvPr/>
            </p:nvSpPr>
            <p:spPr>
              <a:xfrm>
                <a:off x="6670963" y="4721253"/>
                <a:ext cx="48644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9523" y="952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7" name="Google Shape;4367;p24"/>
              <p:cNvSpPr/>
              <p:nvPr/>
            </p:nvSpPr>
            <p:spPr>
              <a:xfrm>
                <a:off x="6615387" y="4721253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8" name="Google Shape;4368;p24"/>
              <p:cNvSpPr/>
              <p:nvPr/>
            </p:nvSpPr>
            <p:spPr>
              <a:xfrm>
                <a:off x="6552862" y="4721253"/>
                <a:ext cx="62552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2247" y="952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9" name="Google Shape;4369;p24"/>
              <p:cNvSpPr/>
              <p:nvPr/>
            </p:nvSpPr>
            <p:spPr>
              <a:xfrm>
                <a:off x="6504240" y="4721253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0" name="Google Shape;4370;p24"/>
              <p:cNvSpPr/>
              <p:nvPr/>
            </p:nvSpPr>
            <p:spPr>
              <a:xfrm>
                <a:off x="6448669" y="4721253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1" name="Google Shape;4371;p24"/>
              <p:cNvSpPr/>
              <p:nvPr/>
            </p:nvSpPr>
            <p:spPr>
              <a:xfrm>
                <a:off x="6386148" y="4721253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2" name="Google Shape;4372;p24"/>
              <p:cNvSpPr/>
              <p:nvPr/>
            </p:nvSpPr>
            <p:spPr>
              <a:xfrm>
                <a:off x="6337521" y="4721253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3" name="Google Shape;4373;p24"/>
              <p:cNvSpPr/>
              <p:nvPr/>
            </p:nvSpPr>
            <p:spPr>
              <a:xfrm>
                <a:off x="6281950" y="4721253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4" name="Google Shape;4374;p24"/>
              <p:cNvSpPr/>
              <p:nvPr/>
            </p:nvSpPr>
            <p:spPr>
              <a:xfrm>
                <a:off x="6219430" y="4721253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5" name="Google Shape;4375;p24"/>
              <p:cNvSpPr/>
              <p:nvPr/>
            </p:nvSpPr>
            <p:spPr>
              <a:xfrm>
                <a:off x="7059967" y="4665677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6" name="Google Shape;4376;p24"/>
              <p:cNvSpPr/>
              <p:nvPr/>
            </p:nvSpPr>
            <p:spPr>
              <a:xfrm>
                <a:off x="7004396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7" name="Google Shape;4377;p24"/>
              <p:cNvSpPr/>
              <p:nvPr/>
            </p:nvSpPr>
            <p:spPr>
              <a:xfrm>
                <a:off x="6948824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8" name="Google Shape;4378;p24"/>
              <p:cNvSpPr/>
              <p:nvPr/>
            </p:nvSpPr>
            <p:spPr>
              <a:xfrm>
                <a:off x="6893248" y="4665677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9" name="Google Shape;4379;p24"/>
              <p:cNvSpPr/>
              <p:nvPr/>
            </p:nvSpPr>
            <p:spPr>
              <a:xfrm>
                <a:off x="6837677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0" name="Google Shape;4380;p24"/>
              <p:cNvSpPr/>
              <p:nvPr/>
            </p:nvSpPr>
            <p:spPr>
              <a:xfrm>
                <a:off x="6782101" y="4665677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1" name="Google Shape;4381;p24"/>
              <p:cNvSpPr/>
              <p:nvPr/>
            </p:nvSpPr>
            <p:spPr>
              <a:xfrm>
                <a:off x="6719586" y="4665677"/>
                <a:ext cx="62541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2" name="Google Shape;4382;p24"/>
              <p:cNvSpPr/>
              <p:nvPr/>
            </p:nvSpPr>
            <p:spPr>
              <a:xfrm>
                <a:off x="6670963" y="4665677"/>
                <a:ext cx="48644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3" name="Google Shape;4383;p24"/>
              <p:cNvSpPr/>
              <p:nvPr/>
            </p:nvSpPr>
            <p:spPr>
              <a:xfrm>
                <a:off x="6615387" y="4665677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4" name="Google Shape;4384;p24"/>
              <p:cNvSpPr/>
              <p:nvPr/>
            </p:nvSpPr>
            <p:spPr>
              <a:xfrm>
                <a:off x="6552862" y="4665677"/>
                <a:ext cx="62552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5" name="Google Shape;4385;p24"/>
              <p:cNvSpPr/>
              <p:nvPr/>
            </p:nvSpPr>
            <p:spPr>
              <a:xfrm>
                <a:off x="6504240" y="4665677"/>
                <a:ext cx="48649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6" name="Google Shape;4386;p24"/>
              <p:cNvSpPr/>
              <p:nvPr/>
            </p:nvSpPr>
            <p:spPr>
              <a:xfrm>
                <a:off x="6448669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7" name="Google Shape;4387;p24"/>
              <p:cNvSpPr/>
              <p:nvPr/>
            </p:nvSpPr>
            <p:spPr>
              <a:xfrm>
                <a:off x="6386148" y="4665677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8" name="Google Shape;4388;p24"/>
              <p:cNvSpPr/>
              <p:nvPr/>
            </p:nvSpPr>
            <p:spPr>
              <a:xfrm>
                <a:off x="6337521" y="4665677"/>
                <a:ext cx="48649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9" name="Google Shape;4389;p24"/>
              <p:cNvSpPr/>
              <p:nvPr/>
            </p:nvSpPr>
            <p:spPr>
              <a:xfrm>
                <a:off x="6281950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0" name="Google Shape;4390;p24"/>
              <p:cNvSpPr/>
              <p:nvPr/>
            </p:nvSpPr>
            <p:spPr>
              <a:xfrm>
                <a:off x="6219430" y="4665677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1" name="Google Shape;4391;p24"/>
              <p:cNvSpPr/>
              <p:nvPr/>
            </p:nvSpPr>
            <p:spPr>
              <a:xfrm>
                <a:off x="7059967" y="4603162"/>
                <a:ext cx="55600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2" name="Google Shape;4392;p24"/>
              <p:cNvSpPr/>
              <p:nvPr/>
            </p:nvSpPr>
            <p:spPr>
              <a:xfrm>
                <a:off x="7004396" y="4603162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3" name="Google Shape;4393;p24"/>
              <p:cNvSpPr/>
              <p:nvPr/>
            </p:nvSpPr>
            <p:spPr>
              <a:xfrm>
                <a:off x="6948824" y="4603162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4" name="Google Shape;4394;p24"/>
              <p:cNvSpPr/>
              <p:nvPr/>
            </p:nvSpPr>
            <p:spPr>
              <a:xfrm>
                <a:off x="6893248" y="4603162"/>
                <a:ext cx="55600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5" name="Google Shape;4395;p24"/>
              <p:cNvSpPr/>
              <p:nvPr/>
            </p:nvSpPr>
            <p:spPr>
              <a:xfrm>
                <a:off x="6837677" y="4603162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6" name="Google Shape;4396;p24"/>
              <p:cNvSpPr/>
              <p:nvPr/>
            </p:nvSpPr>
            <p:spPr>
              <a:xfrm>
                <a:off x="6782101" y="4603162"/>
                <a:ext cx="55600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7" name="Google Shape;4397;p24"/>
              <p:cNvSpPr/>
              <p:nvPr/>
            </p:nvSpPr>
            <p:spPr>
              <a:xfrm>
                <a:off x="6719586" y="4603162"/>
                <a:ext cx="62541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8" name="Google Shape;4398;p24"/>
              <p:cNvSpPr/>
              <p:nvPr/>
            </p:nvSpPr>
            <p:spPr>
              <a:xfrm>
                <a:off x="6670963" y="4603162"/>
                <a:ext cx="48644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9" name="Google Shape;4399;p24"/>
              <p:cNvSpPr/>
              <p:nvPr/>
            </p:nvSpPr>
            <p:spPr>
              <a:xfrm>
                <a:off x="6615387" y="4603162"/>
                <a:ext cx="55600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0" name="Google Shape;4400;p24"/>
              <p:cNvSpPr/>
              <p:nvPr/>
            </p:nvSpPr>
            <p:spPr>
              <a:xfrm>
                <a:off x="6552862" y="4603162"/>
                <a:ext cx="62552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1" name="Google Shape;4401;p24"/>
              <p:cNvSpPr/>
              <p:nvPr/>
            </p:nvSpPr>
            <p:spPr>
              <a:xfrm>
                <a:off x="6504240" y="4603162"/>
                <a:ext cx="48649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2" name="Google Shape;4402;p24"/>
              <p:cNvSpPr/>
              <p:nvPr/>
            </p:nvSpPr>
            <p:spPr>
              <a:xfrm>
                <a:off x="6448669" y="4603162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3" name="Google Shape;4403;p24"/>
              <p:cNvSpPr/>
              <p:nvPr/>
            </p:nvSpPr>
            <p:spPr>
              <a:xfrm>
                <a:off x="6386148" y="4603162"/>
                <a:ext cx="62546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4" name="Google Shape;4404;p24"/>
              <p:cNvSpPr/>
              <p:nvPr/>
            </p:nvSpPr>
            <p:spPr>
              <a:xfrm>
                <a:off x="6337521" y="4603162"/>
                <a:ext cx="48649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5" name="Google Shape;4405;p24"/>
              <p:cNvSpPr/>
              <p:nvPr/>
            </p:nvSpPr>
            <p:spPr>
              <a:xfrm>
                <a:off x="6281950" y="4603162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6" name="Google Shape;4406;p24"/>
              <p:cNvSpPr/>
              <p:nvPr/>
            </p:nvSpPr>
            <p:spPr>
              <a:xfrm>
                <a:off x="6219430" y="4603162"/>
                <a:ext cx="62546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7" name="Google Shape;4407;p24"/>
              <p:cNvSpPr/>
              <p:nvPr/>
            </p:nvSpPr>
            <p:spPr>
              <a:xfrm>
                <a:off x="7059967" y="4554534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8" name="Google Shape;4408;p24"/>
              <p:cNvSpPr/>
              <p:nvPr/>
            </p:nvSpPr>
            <p:spPr>
              <a:xfrm>
                <a:off x="7004396" y="4554534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9" name="Google Shape;4409;p24"/>
              <p:cNvSpPr/>
              <p:nvPr/>
            </p:nvSpPr>
            <p:spPr>
              <a:xfrm>
                <a:off x="6948824" y="4554534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4" y="9524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0" name="Google Shape;4410;p24"/>
              <p:cNvSpPr/>
              <p:nvPr/>
            </p:nvSpPr>
            <p:spPr>
              <a:xfrm>
                <a:off x="6893248" y="4554534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1" name="Google Shape;4411;p24"/>
              <p:cNvSpPr/>
              <p:nvPr/>
            </p:nvSpPr>
            <p:spPr>
              <a:xfrm>
                <a:off x="6837677" y="4554534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2" name="Google Shape;4412;p24"/>
              <p:cNvSpPr/>
              <p:nvPr/>
            </p:nvSpPr>
            <p:spPr>
              <a:xfrm>
                <a:off x="6782101" y="4554534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3" name="Google Shape;4413;p24"/>
              <p:cNvSpPr/>
              <p:nvPr/>
            </p:nvSpPr>
            <p:spPr>
              <a:xfrm>
                <a:off x="6719586" y="4554534"/>
                <a:ext cx="62541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4" name="Google Shape;4414;p24"/>
              <p:cNvSpPr/>
              <p:nvPr/>
            </p:nvSpPr>
            <p:spPr>
              <a:xfrm>
                <a:off x="6670963" y="4554534"/>
                <a:ext cx="48644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9523" y="9524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5" name="Google Shape;4415;p24"/>
              <p:cNvSpPr/>
              <p:nvPr/>
            </p:nvSpPr>
            <p:spPr>
              <a:xfrm>
                <a:off x="6615387" y="4554534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6" name="Google Shape;4416;p24"/>
              <p:cNvSpPr/>
              <p:nvPr/>
            </p:nvSpPr>
            <p:spPr>
              <a:xfrm>
                <a:off x="6552862" y="4554534"/>
                <a:ext cx="62552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2247" y="9524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7" name="Google Shape;4417;p24"/>
              <p:cNvSpPr/>
              <p:nvPr/>
            </p:nvSpPr>
            <p:spPr>
              <a:xfrm>
                <a:off x="6504240" y="4554534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9525" y="952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8" name="Google Shape;4418;p24"/>
              <p:cNvSpPr/>
              <p:nvPr/>
            </p:nvSpPr>
            <p:spPr>
              <a:xfrm>
                <a:off x="6448669" y="4554534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9" name="Google Shape;4419;p24"/>
              <p:cNvSpPr/>
              <p:nvPr/>
            </p:nvSpPr>
            <p:spPr>
              <a:xfrm>
                <a:off x="6386148" y="4554534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0" name="Google Shape;4420;p24"/>
              <p:cNvSpPr/>
              <p:nvPr/>
            </p:nvSpPr>
            <p:spPr>
              <a:xfrm>
                <a:off x="6337521" y="4554534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9525" y="952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1" name="Google Shape;4421;p24"/>
              <p:cNvSpPr/>
              <p:nvPr/>
            </p:nvSpPr>
            <p:spPr>
              <a:xfrm>
                <a:off x="6281950" y="4554534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2" name="Google Shape;4422;p24"/>
              <p:cNvSpPr/>
              <p:nvPr/>
            </p:nvSpPr>
            <p:spPr>
              <a:xfrm>
                <a:off x="6219430" y="4554534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3" name="Google Shape;4423;p24"/>
              <p:cNvSpPr/>
              <p:nvPr/>
            </p:nvSpPr>
            <p:spPr>
              <a:xfrm>
                <a:off x="7059967" y="4498958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4" name="Google Shape;4424;p24"/>
              <p:cNvSpPr/>
              <p:nvPr/>
            </p:nvSpPr>
            <p:spPr>
              <a:xfrm>
                <a:off x="7115543" y="4776825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5" name="Google Shape;4425;p24"/>
              <p:cNvSpPr/>
              <p:nvPr/>
            </p:nvSpPr>
            <p:spPr>
              <a:xfrm>
                <a:off x="7115543" y="4728197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6" name="Google Shape;4426;p24"/>
              <p:cNvSpPr/>
              <p:nvPr/>
            </p:nvSpPr>
            <p:spPr>
              <a:xfrm>
                <a:off x="7115543" y="4665677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7" name="Google Shape;4427;p24"/>
              <p:cNvSpPr/>
              <p:nvPr/>
            </p:nvSpPr>
            <p:spPr>
              <a:xfrm>
                <a:off x="7115543" y="4610106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8" name="Google Shape;4428;p24"/>
              <p:cNvSpPr/>
              <p:nvPr/>
            </p:nvSpPr>
            <p:spPr>
              <a:xfrm>
                <a:off x="7115543" y="4561478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9" name="Google Shape;4429;p24"/>
              <p:cNvSpPr/>
              <p:nvPr/>
            </p:nvSpPr>
            <p:spPr>
              <a:xfrm>
                <a:off x="7004396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0" name="Google Shape;4430;p24"/>
              <p:cNvSpPr/>
              <p:nvPr/>
            </p:nvSpPr>
            <p:spPr>
              <a:xfrm>
                <a:off x="6948824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1" name="Google Shape;4431;p24"/>
              <p:cNvSpPr/>
              <p:nvPr/>
            </p:nvSpPr>
            <p:spPr>
              <a:xfrm>
                <a:off x="6893248" y="4498958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2" name="Google Shape;4432;p24"/>
              <p:cNvSpPr/>
              <p:nvPr/>
            </p:nvSpPr>
            <p:spPr>
              <a:xfrm>
                <a:off x="6837677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3" name="Google Shape;4433;p24"/>
              <p:cNvSpPr/>
              <p:nvPr/>
            </p:nvSpPr>
            <p:spPr>
              <a:xfrm>
                <a:off x="6782101" y="4498958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4" name="Google Shape;4434;p24"/>
              <p:cNvSpPr/>
              <p:nvPr/>
            </p:nvSpPr>
            <p:spPr>
              <a:xfrm>
                <a:off x="6719586" y="4498958"/>
                <a:ext cx="62541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5" name="Google Shape;4435;p24"/>
              <p:cNvSpPr/>
              <p:nvPr/>
            </p:nvSpPr>
            <p:spPr>
              <a:xfrm>
                <a:off x="6670963" y="4498958"/>
                <a:ext cx="48644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6" name="Google Shape;4436;p24"/>
              <p:cNvSpPr/>
              <p:nvPr/>
            </p:nvSpPr>
            <p:spPr>
              <a:xfrm>
                <a:off x="6615387" y="4498958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7" name="Google Shape;4437;p24"/>
              <p:cNvSpPr/>
              <p:nvPr/>
            </p:nvSpPr>
            <p:spPr>
              <a:xfrm>
                <a:off x="6552862" y="4498958"/>
                <a:ext cx="62552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8" name="Google Shape;4438;p24"/>
              <p:cNvSpPr/>
              <p:nvPr/>
            </p:nvSpPr>
            <p:spPr>
              <a:xfrm>
                <a:off x="6504240" y="4498958"/>
                <a:ext cx="48649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9" name="Google Shape;4439;p24"/>
              <p:cNvSpPr/>
              <p:nvPr/>
            </p:nvSpPr>
            <p:spPr>
              <a:xfrm>
                <a:off x="6448669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0" name="Google Shape;4440;p24"/>
              <p:cNvSpPr/>
              <p:nvPr/>
            </p:nvSpPr>
            <p:spPr>
              <a:xfrm>
                <a:off x="6386148" y="4498958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1" name="Google Shape;4441;p24"/>
              <p:cNvSpPr/>
              <p:nvPr/>
            </p:nvSpPr>
            <p:spPr>
              <a:xfrm>
                <a:off x="6337521" y="4498958"/>
                <a:ext cx="48649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2" name="Google Shape;4442;p24"/>
              <p:cNvSpPr/>
              <p:nvPr/>
            </p:nvSpPr>
            <p:spPr>
              <a:xfrm>
                <a:off x="6281950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3" name="Google Shape;4443;p24"/>
              <p:cNvSpPr/>
              <p:nvPr/>
            </p:nvSpPr>
            <p:spPr>
              <a:xfrm>
                <a:off x="6219430" y="4498958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4" name="Google Shape;4444;p24"/>
              <p:cNvSpPr/>
              <p:nvPr/>
            </p:nvSpPr>
            <p:spPr>
              <a:xfrm>
                <a:off x="6552862" y="4436437"/>
                <a:ext cx="62552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12247" y="12246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5" name="Google Shape;4445;p24"/>
              <p:cNvSpPr/>
              <p:nvPr/>
            </p:nvSpPr>
            <p:spPr>
              <a:xfrm>
                <a:off x="6504240" y="4436437"/>
                <a:ext cx="48649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9525" y="12246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6" name="Google Shape;4446;p24"/>
              <p:cNvSpPr/>
              <p:nvPr/>
            </p:nvSpPr>
            <p:spPr>
              <a:xfrm>
                <a:off x="6448669" y="4436437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7" name="Google Shape;4447;p24"/>
              <p:cNvSpPr/>
              <p:nvPr/>
            </p:nvSpPr>
            <p:spPr>
              <a:xfrm>
                <a:off x="6386148" y="4436437"/>
                <a:ext cx="62546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12245" y="12246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8" name="Google Shape;4448;p24"/>
              <p:cNvSpPr/>
              <p:nvPr/>
            </p:nvSpPr>
            <p:spPr>
              <a:xfrm>
                <a:off x="6337521" y="4436437"/>
                <a:ext cx="48649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9525" y="12246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9" name="Google Shape;4449;p24"/>
              <p:cNvSpPr/>
              <p:nvPr/>
            </p:nvSpPr>
            <p:spPr>
              <a:xfrm>
                <a:off x="6281950" y="4436437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0" name="Google Shape;4450;p24"/>
              <p:cNvSpPr/>
              <p:nvPr/>
            </p:nvSpPr>
            <p:spPr>
              <a:xfrm>
                <a:off x="6219430" y="4436437"/>
                <a:ext cx="62546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2245" y="12246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1" name="Google Shape;4451;p24"/>
              <p:cNvSpPr/>
              <p:nvPr/>
            </p:nvSpPr>
            <p:spPr>
              <a:xfrm>
                <a:off x="6552862" y="4387810"/>
                <a:ext cx="62552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12247" y="952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2" name="Google Shape;4452;p24"/>
              <p:cNvSpPr/>
              <p:nvPr/>
            </p:nvSpPr>
            <p:spPr>
              <a:xfrm>
                <a:off x="6504240" y="4387810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3" name="Google Shape;4453;p24"/>
              <p:cNvSpPr/>
              <p:nvPr/>
            </p:nvSpPr>
            <p:spPr>
              <a:xfrm>
                <a:off x="6448669" y="4387810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4" name="Google Shape;4454;p24"/>
              <p:cNvSpPr/>
              <p:nvPr/>
            </p:nvSpPr>
            <p:spPr>
              <a:xfrm>
                <a:off x="6386148" y="4387810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12245" y="952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5" name="Google Shape;4455;p24"/>
              <p:cNvSpPr/>
              <p:nvPr/>
            </p:nvSpPr>
            <p:spPr>
              <a:xfrm>
                <a:off x="6337521" y="4387810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6" name="Google Shape;4456;p24"/>
              <p:cNvSpPr/>
              <p:nvPr/>
            </p:nvSpPr>
            <p:spPr>
              <a:xfrm>
                <a:off x="6281950" y="4387810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7" name="Google Shape;4457;p24"/>
              <p:cNvSpPr/>
              <p:nvPr/>
            </p:nvSpPr>
            <p:spPr>
              <a:xfrm>
                <a:off x="6219430" y="4387810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8" name="Google Shape;4458;p24"/>
              <p:cNvSpPr/>
              <p:nvPr/>
            </p:nvSpPr>
            <p:spPr>
              <a:xfrm>
                <a:off x="6163859" y="4387810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9" name="Google Shape;4459;p24"/>
              <p:cNvSpPr/>
              <p:nvPr/>
            </p:nvSpPr>
            <p:spPr>
              <a:xfrm>
                <a:off x="6163859" y="4450330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4" y="952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0" name="Google Shape;4460;p24"/>
              <p:cNvSpPr/>
              <p:nvPr/>
            </p:nvSpPr>
            <p:spPr>
              <a:xfrm>
                <a:off x="6163859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1" name="Google Shape;4461;p24"/>
              <p:cNvSpPr/>
              <p:nvPr/>
            </p:nvSpPr>
            <p:spPr>
              <a:xfrm>
                <a:off x="6163859" y="4554534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2" name="Google Shape;4462;p24"/>
              <p:cNvSpPr/>
              <p:nvPr/>
            </p:nvSpPr>
            <p:spPr>
              <a:xfrm>
                <a:off x="6163859" y="4610106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3" name="Google Shape;4463;p24"/>
              <p:cNvSpPr/>
              <p:nvPr/>
            </p:nvSpPr>
            <p:spPr>
              <a:xfrm>
                <a:off x="6163859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4" name="Google Shape;4464;p24"/>
              <p:cNvSpPr/>
              <p:nvPr/>
            </p:nvSpPr>
            <p:spPr>
              <a:xfrm>
                <a:off x="6163859" y="4721253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5" name="Google Shape;4465;p24"/>
              <p:cNvSpPr/>
              <p:nvPr/>
            </p:nvSpPr>
            <p:spPr>
              <a:xfrm>
                <a:off x="6163859" y="4776825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6" name="Google Shape;4466;p24"/>
              <p:cNvSpPr/>
              <p:nvPr/>
            </p:nvSpPr>
            <p:spPr>
              <a:xfrm>
                <a:off x="6552862" y="4325295"/>
                <a:ext cx="62552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7" name="Google Shape;4467;p24"/>
              <p:cNvSpPr/>
              <p:nvPr/>
            </p:nvSpPr>
            <p:spPr>
              <a:xfrm>
                <a:off x="6504240" y="4325295"/>
                <a:ext cx="48649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8" name="Google Shape;4468;p24"/>
              <p:cNvSpPr/>
              <p:nvPr/>
            </p:nvSpPr>
            <p:spPr>
              <a:xfrm>
                <a:off x="6448669" y="4325295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9" name="Google Shape;4469;p24"/>
              <p:cNvSpPr/>
              <p:nvPr/>
            </p:nvSpPr>
            <p:spPr>
              <a:xfrm>
                <a:off x="6386148" y="4325295"/>
                <a:ext cx="62546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0" name="Google Shape;4470;p24"/>
              <p:cNvSpPr/>
              <p:nvPr/>
            </p:nvSpPr>
            <p:spPr>
              <a:xfrm>
                <a:off x="6337521" y="4325295"/>
                <a:ext cx="48649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1" name="Google Shape;4471;p24"/>
              <p:cNvSpPr/>
              <p:nvPr/>
            </p:nvSpPr>
            <p:spPr>
              <a:xfrm>
                <a:off x="6281950" y="4325295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2" name="Google Shape;4472;p24"/>
              <p:cNvSpPr/>
              <p:nvPr/>
            </p:nvSpPr>
            <p:spPr>
              <a:xfrm>
                <a:off x="6219430" y="4325295"/>
                <a:ext cx="62546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73" name="Google Shape;4473;p24"/>
            <p:cNvGrpSpPr/>
            <p:nvPr/>
          </p:nvGrpSpPr>
          <p:grpSpPr>
            <a:xfrm flipH="1">
              <a:off x="0" y="1474590"/>
              <a:ext cx="9144000" cy="3853085"/>
              <a:chOff x="0" y="1474590"/>
              <a:chExt cx="9144000" cy="3853085"/>
            </a:xfrm>
          </p:grpSpPr>
          <p:sp>
            <p:nvSpPr>
              <p:cNvPr id="4474" name="Google Shape;4474;p24"/>
              <p:cNvSpPr/>
              <p:nvPr/>
            </p:nvSpPr>
            <p:spPr>
              <a:xfrm>
                <a:off x="0" y="4025575"/>
                <a:ext cx="9144000" cy="5670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5" name="Google Shape;4475;p24"/>
              <p:cNvSpPr/>
              <p:nvPr/>
            </p:nvSpPr>
            <p:spPr>
              <a:xfrm>
                <a:off x="0" y="4598775"/>
                <a:ext cx="9144000" cy="155700"/>
              </a:xfrm>
              <a:prstGeom prst="rect">
                <a:avLst/>
              </a:pr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6" name="Google Shape;4476;p24"/>
              <p:cNvSpPr/>
              <p:nvPr/>
            </p:nvSpPr>
            <p:spPr>
              <a:xfrm>
                <a:off x="0" y="4760675"/>
                <a:ext cx="9144000" cy="5670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7" name="Google Shape;4477;p24"/>
              <p:cNvSpPr/>
              <p:nvPr/>
            </p:nvSpPr>
            <p:spPr>
              <a:xfrm>
                <a:off x="0" y="1475275"/>
                <a:ext cx="1611600" cy="5670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8" name="Google Shape;4478;p24"/>
              <p:cNvSpPr/>
              <p:nvPr/>
            </p:nvSpPr>
            <p:spPr>
              <a:xfrm>
                <a:off x="0" y="2048475"/>
                <a:ext cx="1611600" cy="155700"/>
              </a:xfrm>
              <a:prstGeom prst="rect">
                <a:avLst/>
              </a:pr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9" name="Google Shape;4479;p24"/>
              <p:cNvSpPr/>
              <p:nvPr/>
            </p:nvSpPr>
            <p:spPr>
              <a:xfrm>
                <a:off x="0" y="2204175"/>
                <a:ext cx="1611600" cy="1821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480" name="Google Shape;4480;p24"/>
              <p:cNvGrpSpPr/>
              <p:nvPr/>
            </p:nvGrpSpPr>
            <p:grpSpPr>
              <a:xfrm>
                <a:off x="514651" y="1474590"/>
                <a:ext cx="582277" cy="2550888"/>
                <a:chOff x="573900" y="1154950"/>
                <a:chExt cx="538000" cy="2396100"/>
              </a:xfrm>
            </p:grpSpPr>
            <p:sp>
              <p:nvSpPr>
                <p:cNvPr id="4481" name="Google Shape;4481;p24"/>
                <p:cNvSpPr/>
                <p:nvPr/>
              </p:nvSpPr>
              <p:spPr>
                <a:xfrm>
                  <a:off x="573900" y="1154950"/>
                  <a:ext cx="71700" cy="2396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2" name="Google Shape;4482;p24"/>
                <p:cNvSpPr/>
                <p:nvPr/>
              </p:nvSpPr>
              <p:spPr>
                <a:xfrm>
                  <a:off x="1040200" y="1154950"/>
                  <a:ext cx="71700" cy="2396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3" name="Google Shape;4483;p24"/>
                <p:cNvSpPr/>
                <p:nvPr/>
              </p:nvSpPr>
              <p:spPr>
                <a:xfrm>
                  <a:off x="595400" y="1377388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4" name="Google Shape;4484;p24"/>
                <p:cNvSpPr/>
                <p:nvPr/>
              </p:nvSpPr>
              <p:spPr>
                <a:xfrm>
                  <a:off x="595400" y="1754013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5" name="Google Shape;4485;p24"/>
                <p:cNvSpPr/>
                <p:nvPr/>
              </p:nvSpPr>
              <p:spPr>
                <a:xfrm>
                  <a:off x="613325" y="2130638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6" name="Google Shape;4486;p24"/>
                <p:cNvSpPr/>
                <p:nvPr/>
              </p:nvSpPr>
              <p:spPr>
                <a:xfrm>
                  <a:off x="595400" y="2507263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7" name="Google Shape;4487;p24"/>
                <p:cNvSpPr/>
                <p:nvPr/>
              </p:nvSpPr>
              <p:spPr>
                <a:xfrm>
                  <a:off x="595400" y="2883888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8" name="Google Shape;4488;p24"/>
                <p:cNvSpPr/>
                <p:nvPr/>
              </p:nvSpPr>
              <p:spPr>
                <a:xfrm>
                  <a:off x="613325" y="3260513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4489" name="Google Shape;4489;p24"/>
            <p:cNvSpPr/>
            <p:nvPr/>
          </p:nvSpPr>
          <p:spPr>
            <a:xfrm>
              <a:off x="4159775" y="4005175"/>
              <a:ext cx="1250700" cy="132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">
    <p:spTree>
      <p:nvGrpSpPr>
        <p:cNvPr id="1" name="Shape 4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91" name="Google Shape;4491;p25"/>
          <p:cNvGrpSpPr/>
          <p:nvPr/>
        </p:nvGrpSpPr>
        <p:grpSpPr>
          <a:xfrm flipH="1">
            <a:off x="8293513" y="2942503"/>
            <a:ext cx="1443946" cy="721968"/>
            <a:chOff x="311697" y="-12"/>
            <a:chExt cx="4437449" cy="2218709"/>
          </a:xfrm>
        </p:grpSpPr>
        <p:sp>
          <p:nvSpPr>
            <p:cNvPr id="4492" name="Google Shape;4492;p25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3" name="Google Shape;4493;p25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4" name="Google Shape;4494;p25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5" name="Google Shape;4495;p25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6" name="Google Shape;4496;p25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7" name="Google Shape;4497;p25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8" name="Google Shape;4498;p25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9" name="Google Shape;4499;p25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0" name="Google Shape;4500;p25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1" name="Google Shape;4501;p25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2" name="Google Shape;4502;p25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3" name="Google Shape;4503;p25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4" name="Google Shape;4504;p25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5" name="Google Shape;4505;p25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6" name="Google Shape;4506;p25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7" name="Google Shape;4507;p25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8" name="Google Shape;4508;p25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9" name="Google Shape;4509;p25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0" name="Google Shape;4510;p25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1" name="Google Shape;4511;p25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2" name="Google Shape;4512;p25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3" name="Google Shape;4513;p25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4" name="Google Shape;4514;p25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5" name="Google Shape;4515;p25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6" name="Google Shape;4516;p25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7" name="Google Shape;4517;p25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8" name="Google Shape;4518;p25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9" name="Google Shape;4519;p25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0" name="Google Shape;4520;p25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1" name="Google Shape;4521;p25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2" name="Google Shape;4522;p25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3" name="Google Shape;4523;p25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4" name="Google Shape;4524;p25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5" name="Google Shape;4525;p25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6" name="Google Shape;4526;p25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7" name="Google Shape;4527;p25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8" name="Google Shape;4528;p25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9" name="Google Shape;4529;p25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0" name="Google Shape;4530;p25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1" name="Google Shape;4531;p25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2" name="Google Shape;4532;p25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3" name="Google Shape;4533;p25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4" name="Google Shape;4534;p25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5" name="Google Shape;4535;p25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6" name="Google Shape;4536;p25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7" name="Google Shape;4537;p25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8" name="Google Shape;4538;p25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9" name="Google Shape;4539;p25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0" name="Google Shape;4540;p25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1" name="Google Shape;4541;p25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2" name="Google Shape;4542;p25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3" name="Google Shape;4543;p25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4" name="Google Shape;4544;p25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5" name="Google Shape;4545;p25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6" name="Google Shape;4546;p25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7" name="Google Shape;4547;p25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8" name="Google Shape;4548;p25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9" name="Google Shape;4549;p25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0" name="Google Shape;4550;p25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1" name="Google Shape;4551;p25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2" name="Google Shape;4552;p25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3" name="Google Shape;4553;p25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4" name="Google Shape;4554;p25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5" name="Google Shape;4555;p25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6" name="Google Shape;4556;p25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7" name="Google Shape;4557;p25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8" name="Google Shape;4558;p25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9" name="Google Shape;4559;p25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0" name="Google Shape;4560;p25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1" name="Google Shape;4561;p25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2" name="Google Shape;4562;p25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3" name="Google Shape;4563;p25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4" name="Google Shape;4564;p25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5" name="Google Shape;4565;p25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6" name="Google Shape;4566;p25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7" name="Google Shape;4567;p25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8" name="Google Shape;4568;p25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9" name="Google Shape;4569;p25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0" name="Google Shape;4570;p25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1" name="Google Shape;4571;p25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2" name="Google Shape;4572;p25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3" name="Google Shape;4573;p25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4" name="Google Shape;4574;p25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5" name="Google Shape;4575;p25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6" name="Google Shape;4576;p25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7" name="Google Shape;4577;p25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8" name="Google Shape;4578;p25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9" name="Google Shape;4579;p25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0" name="Google Shape;4580;p25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1" name="Google Shape;4581;p25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2" name="Google Shape;4582;p25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3" name="Google Shape;4583;p25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4" name="Google Shape;4584;p25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5" name="Google Shape;4585;p25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6" name="Google Shape;4586;p25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7" name="Google Shape;4587;p25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8" name="Google Shape;4588;p25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9" name="Google Shape;4589;p25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0" name="Google Shape;4590;p25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1" name="Google Shape;4591;p25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2" name="Google Shape;4592;p25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3" name="Google Shape;4593;p25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4" name="Google Shape;4594;p25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5" name="Google Shape;4595;p25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6" name="Google Shape;4596;p25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7" name="Google Shape;4597;p25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8" name="Google Shape;4598;p25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9" name="Google Shape;4599;p25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0" name="Google Shape;4600;p25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1" name="Google Shape;4601;p25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2" name="Google Shape;4602;p25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3" name="Google Shape;4603;p25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4" name="Google Shape;4604;p25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5" name="Google Shape;4605;p25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6" name="Google Shape;4606;p25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7" name="Google Shape;4607;p25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8" name="Google Shape;4608;p25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9" name="Google Shape;4609;p25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0" name="Google Shape;4610;p25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1" name="Google Shape;4611;p25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2" name="Google Shape;4612;p25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3" name="Google Shape;4613;p25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4" name="Google Shape;4614;p25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5" name="Google Shape;4615;p25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6" name="Google Shape;4616;p25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7" name="Google Shape;4617;p25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8" name="Google Shape;4618;p25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9" name="Google Shape;4619;p25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0" name="Google Shape;4620;p25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1" name="Google Shape;4621;p25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2" name="Google Shape;4622;p25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3" name="Google Shape;4623;p25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4" name="Google Shape;4624;p25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5" name="Google Shape;4625;p25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6" name="Google Shape;4626;p25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7" name="Google Shape;4627;p25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8" name="Google Shape;4628;p25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9" name="Google Shape;4629;p25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0" name="Google Shape;4630;p25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1" name="Google Shape;4631;p25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2" name="Google Shape;4632;p25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3" name="Google Shape;4633;p25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4" name="Google Shape;4634;p25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5" name="Google Shape;4635;p25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6" name="Google Shape;4636;p25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7" name="Google Shape;4637;p25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8" name="Google Shape;4638;p25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9" name="Google Shape;4639;p25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0" name="Google Shape;4640;p25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1" name="Google Shape;4641;p25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2" name="Google Shape;4642;p25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3" name="Google Shape;4643;p25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4" name="Google Shape;4644;p25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5" name="Google Shape;4645;p25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6" name="Google Shape;4646;p25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7" name="Google Shape;4647;p25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8" name="Google Shape;4648;p25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9" name="Google Shape;4649;p25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0" name="Google Shape;4650;p25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1" name="Google Shape;4651;p25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2" name="Google Shape;4652;p25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3" name="Google Shape;4653;p25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4" name="Google Shape;4654;p25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5" name="Google Shape;4655;p25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6" name="Google Shape;4656;p25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7" name="Google Shape;4657;p25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8" name="Google Shape;4658;p25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9" name="Google Shape;4659;p25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0" name="Google Shape;4660;p25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1" name="Google Shape;4661;p25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2" name="Google Shape;4662;p25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3" name="Google Shape;4663;p25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4" name="Google Shape;4664;p25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5" name="Google Shape;4665;p25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6" name="Google Shape;4666;p25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7" name="Google Shape;4667;p25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8" name="Google Shape;4668;p25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9" name="Google Shape;4669;p25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0" name="Google Shape;4670;p25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1" name="Google Shape;4671;p25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2" name="Google Shape;4672;p25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3" name="Google Shape;4673;p25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4" name="Google Shape;4674;p25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5" name="Google Shape;4675;p25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6" name="Google Shape;4676;p25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7" name="Google Shape;4677;p25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8" name="Google Shape;4678;p25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9" name="Google Shape;4679;p25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0" name="Google Shape;4680;p25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1" name="Google Shape;4681;p25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2" name="Google Shape;4682;p25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3" name="Google Shape;4683;p25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4" name="Google Shape;4684;p25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5" name="Google Shape;4685;p25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6" name="Google Shape;4686;p25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7" name="Google Shape;4687;p25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8" name="Google Shape;4688;p25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9" name="Google Shape;4689;p25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0" name="Google Shape;4690;p25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1" name="Google Shape;4691;p25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2" name="Google Shape;4692;p25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3" name="Google Shape;4693;p25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4" name="Google Shape;4694;p25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5" name="Google Shape;4695;p25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6" name="Google Shape;4696;p25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7" name="Google Shape;4697;p25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8" name="Google Shape;4698;p25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9" name="Google Shape;4699;p25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0" name="Google Shape;4700;p25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1" name="Google Shape;4701;p25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2" name="Google Shape;4702;p25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3" name="Google Shape;4703;p25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4" name="Google Shape;4704;p25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5" name="Google Shape;4705;p25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6" name="Google Shape;4706;p25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7" name="Google Shape;4707;p25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8" name="Google Shape;4708;p25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9" name="Google Shape;4709;p25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0" name="Google Shape;4710;p25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1" name="Google Shape;4711;p25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2" name="Google Shape;4712;p25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3" name="Google Shape;4713;p25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4" name="Google Shape;4714;p25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5" name="Google Shape;4715;p25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6" name="Google Shape;4716;p25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7" name="Google Shape;4717;p25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8" name="Google Shape;4718;p25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9" name="Google Shape;4719;p25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0" name="Google Shape;4720;p25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1" name="Google Shape;4721;p25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2" name="Google Shape;4722;p25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3" name="Google Shape;4723;p25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4" name="Google Shape;4724;p25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5" name="Google Shape;4725;p25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6" name="Google Shape;4726;p25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7" name="Google Shape;4727;p25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8" name="Google Shape;4728;p25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9" name="Google Shape;4729;p25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0" name="Google Shape;4730;p25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1" name="Google Shape;4731;p25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2" name="Google Shape;4732;p25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3" name="Google Shape;4733;p25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4" name="Google Shape;4734;p25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5" name="Google Shape;4735;p25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6" name="Google Shape;4736;p25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7" name="Google Shape;4737;p25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8" name="Google Shape;4738;p25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9" name="Google Shape;4739;p25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0" name="Google Shape;4740;p25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1" name="Google Shape;4741;p25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2" name="Google Shape;4742;p25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3" name="Google Shape;4743;p25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4" name="Google Shape;4744;p25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5" name="Google Shape;4745;p25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6" name="Google Shape;4746;p25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7" name="Google Shape;4747;p25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8" name="Google Shape;4748;p25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9" name="Google Shape;4749;p25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0" name="Google Shape;4750;p25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1" name="Google Shape;4751;p25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2" name="Google Shape;4752;p25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3" name="Google Shape;4753;p25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4" name="Google Shape;4754;p25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5" name="Google Shape;4755;p25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6" name="Google Shape;4756;p25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7" name="Google Shape;4757;p25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8" name="Google Shape;4758;p25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9" name="Google Shape;4759;p25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0" name="Google Shape;4760;p25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1" name="Google Shape;4761;p25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2" name="Google Shape;4762;p25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3" name="Google Shape;4763;p25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4" name="Google Shape;4764;p25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5" name="Google Shape;4765;p25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6" name="Google Shape;4766;p25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7" name="Google Shape;4767;p25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8" name="Google Shape;4768;p25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9" name="Google Shape;4769;p25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0" name="Google Shape;4770;p25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1" name="Google Shape;4771;p25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2" name="Google Shape;4772;p25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3" name="Google Shape;4773;p25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4" name="Google Shape;4774;p25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5" name="Google Shape;4775;p25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6" name="Google Shape;4776;p25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7" name="Google Shape;4777;p25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8" name="Google Shape;4778;p25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9" name="Google Shape;4779;p25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0" name="Google Shape;4780;p25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1" name="Google Shape;4781;p25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2" name="Google Shape;4782;p25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3" name="Google Shape;4783;p25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4" name="Google Shape;4784;p25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5" name="Google Shape;4785;p25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6" name="Google Shape;4786;p25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7" name="Google Shape;4787;p25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8" name="Google Shape;4788;p25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9" name="Google Shape;4789;p25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0" name="Google Shape;4790;p25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1" name="Google Shape;4791;p25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2" name="Google Shape;4792;p25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3" name="Google Shape;4793;p25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4" name="Google Shape;4794;p25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5" name="Google Shape;4795;p25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6" name="Google Shape;4796;p25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7" name="Google Shape;4797;p25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8" name="Google Shape;4798;p25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9" name="Google Shape;4799;p25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0" name="Google Shape;4800;p25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1" name="Google Shape;4801;p25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2" name="Google Shape;4802;p25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3" name="Google Shape;4803;p25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4" name="Google Shape;4804;p25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5" name="Google Shape;4805;p25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6" name="Google Shape;4806;p25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7" name="Google Shape;4807;p25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8" name="Google Shape;4808;p25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9" name="Google Shape;4809;p25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0" name="Google Shape;4810;p25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1" name="Google Shape;4811;p25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2" name="Google Shape;4812;p25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3" name="Google Shape;4813;p25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4" name="Google Shape;4814;p25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5" name="Google Shape;4815;p25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6" name="Google Shape;4816;p25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7" name="Google Shape;4817;p25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8" name="Google Shape;4818;p25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9" name="Google Shape;4819;p25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0" name="Google Shape;4820;p25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21" name="Google Shape;4821;p25"/>
          <p:cNvGrpSpPr/>
          <p:nvPr/>
        </p:nvGrpSpPr>
        <p:grpSpPr>
          <a:xfrm flipH="1">
            <a:off x="-1055437" y="935378"/>
            <a:ext cx="1443946" cy="721968"/>
            <a:chOff x="311697" y="-12"/>
            <a:chExt cx="4437449" cy="2218709"/>
          </a:xfrm>
        </p:grpSpPr>
        <p:sp>
          <p:nvSpPr>
            <p:cNvPr id="4822" name="Google Shape;4822;p25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3" name="Google Shape;4823;p25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4" name="Google Shape;4824;p25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5" name="Google Shape;4825;p25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6" name="Google Shape;4826;p25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7" name="Google Shape;4827;p25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8" name="Google Shape;4828;p25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9" name="Google Shape;4829;p25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0" name="Google Shape;4830;p25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1" name="Google Shape;4831;p25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2" name="Google Shape;4832;p25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3" name="Google Shape;4833;p25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4" name="Google Shape;4834;p25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5" name="Google Shape;4835;p25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6" name="Google Shape;4836;p25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7" name="Google Shape;4837;p25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8" name="Google Shape;4838;p25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9" name="Google Shape;4839;p25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0" name="Google Shape;4840;p25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1" name="Google Shape;4841;p25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2" name="Google Shape;4842;p25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3" name="Google Shape;4843;p25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4" name="Google Shape;4844;p25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5" name="Google Shape;4845;p25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6" name="Google Shape;4846;p25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7" name="Google Shape;4847;p25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8" name="Google Shape;4848;p25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9" name="Google Shape;4849;p25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0" name="Google Shape;4850;p25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1" name="Google Shape;4851;p25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2" name="Google Shape;4852;p25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3" name="Google Shape;4853;p25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4" name="Google Shape;4854;p25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5" name="Google Shape;4855;p25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6" name="Google Shape;4856;p25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7" name="Google Shape;4857;p25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8" name="Google Shape;4858;p25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9" name="Google Shape;4859;p25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0" name="Google Shape;4860;p25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1" name="Google Shape;4861;p25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2" name="Google Shape;4862;p25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3" name="Google Shape;4863;p25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4" name="Google Shape;4864;p25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5" name="Google Shape;4865;p25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6" name="Google Shape;4866;p25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7" name="Google Shape;4867;p25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8" name="Google Shape;4868;p25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9" name="Google Shape;4869;p25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0" name="Google Shape;4870;p25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1" name="Google Shape;4871;p25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2" name="Google Shape;4872;p25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3" name="Google Shape;4873;p25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4" name="Google Shape;4874;p25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5" name="Google Shape;4875;p25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6" name="Google Shape;4876;p25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7" name="Google Shape;4877;p25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8" name="Google Shape;4878;p25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9" name="Google Shape;4879;p25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0" name="Google Shape;4880;p25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1" name="Google Shape;4881;p25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2" name="Google Shape;4882;p25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3" name="Google Shape;4883;p25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4" name="Google Shape;4884;p25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5" name="Google Shape;4885;p25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6" name="Google Shape;4886;p25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7" name="Google Shape;4887;p25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8" name="Google Shape;4888;p25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9" name="Google Shape;4889;p25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0" name="Google Shape;4890;p25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1" name="Google Shape;4891;p25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2" name="Google Shape;4892;p25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3" name="Google Shape;4893;p25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4" name="Google Shape;4894;p25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5" name="Google Shape;4895;p25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6" name="Google Shape;4896;p25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7" name="Google Shape;4897;p25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8" name="Google Shape;4898;p25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9" name="Google Shape;4899;p25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0" name="Google Shape;4900;p25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1" name="Google Shape;4901;p25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2" name="Google Shape;4902;p25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3" name="Google Shape;4903;p25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4" name="Google Shape;4904;p25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5" name="Google Shape;4905;p25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6" name="Google Shape;4906;p25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7" name="Google Shape;4907;p25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8" name="Google Shape;4908;p25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9" name="Google Shape;4909;p25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0" name="Google Shape;4910;p25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1" name="Google Shape;4911;p25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2" name="Google Shape;4912;p25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3" name="Google Shape;4913;p25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4" name="Google Shape;4914;p25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5" name="Google Shape;4915;p25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6" name="Google Shape;4916;p25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7" name="Google Shape;4917;p25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8" name="Google Shape;4918;p25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9" name="Google Shape;4919;p25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0" name="Google Shape;4920;p25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1" name="Google Shape;4921;p25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2" name="Google Shape;4922;p25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3" name="Google Shape;4923;p25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4" name="Google Shape;4924;p25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5" name="Google Shape;4925;p25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6" name="Google Shape;4926;p25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7" name="Google Shape;4927;p25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8" name="Google Shape;4928;p25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9" name="Google Shape;4929;p25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0" name="Google Shape;4930;p25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1" name="Google Shape;4931;p25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2" name="Google Shape;4932;p25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3" name="Google Shape;4933;p25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4" name="Google Shape;4934;p25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5" name="Google Shape;4935;p25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6" name="Google Shape;4936;p25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7" name="Google Shape;4937;p25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8" name="Google Shape;4938;p25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9" name="Google Shape;4939;p25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0" name="Google Shape;4940;p25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1" name="Google Shape;4941;p25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2" name="Google Shape;4942;p25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3" name="Google Shape;4943;p25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4" name="Google Shape;4944;p25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5" name="Google Shape;4945;p25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6" name="Google Shape;4946;p25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7" name="Google Shape;4947;p25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8" name="Google Shape;4948;p25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9" name="Google Shape;4949;p25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0" name="Google Shape;4950;p25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1" name="Google Shape;4951;p25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2" name="Google Shape;4952;p25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3" name="Google Shape;4953;p25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4" name="Google Shape;4954;p25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5" name="Google Shape;4955;p25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6" name="Google Shape;4956;p25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7" name="Google Shape;4957;p25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8" name="Google Shape;4958;p25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9" name="Google Shape;4959;p25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0" name="Google Shape;4960;p25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1" name="Google Shape;4961;p25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2" name="Google Shape;4962;p25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3" name="Google Shape;4963;p25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4" name="Google Shape;4964;p25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5" name="Google Shape;4965;p25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6" name="Google Shape;4966;p25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7" name="Google Shape;4967;p25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8" name="Google Shape;4968;p25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9" name="Google Shape;4969;p25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0" name="Google Shape;4970;p25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1" name="Google Shape;4971;p25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2" name="Google Shape;4972;p25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3" name="Google Shape;4973;p25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4" name="Google Shape;4974;p25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5" name="Google Shape;4975;p25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6" name="Google Shape;4976;p25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7" name="Google Shape;4977;p25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8" name="Google Shape;4978;p25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9" name="Google Shape;4979;p25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0" name="Google Shape;4980;p25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1" name="Google Shape;4981;p25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2" name="Google Shape;4982;p25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3" name="Google Shape;4983;p25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4" name="Google Shape;4984;p25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5" name="Google Shape;4985;p25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6" name="Google Shape;4986;p25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7" name="Google Shape;4987;p25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8" name="Google Shape;4988;p25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9" name="Google Shape;4989;p25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0" name="Google Shape;4990;p25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1" name="Google Shape;4991;p25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2" name="Google Shape;4992;p25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3" name="Google Shape;4993;p25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4" name="Google Shape;4994;p25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5" name="Google Shape;4995;p25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6" name="Google Shape;4996;p25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7" name="Google Shape;4997;p25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8" name="Google Shape;4998;p25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9" name="Google Shape;4999;p25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0" name="Google Shape;5000;p25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1" name="Google Shape;5001;p25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2" name="Google Shape;5002;p25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3" name="Google Shape;5003;p25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4" name="Google Shape;5004;p25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5" name="Google Shape;5005;p25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6" name="Google Shape;5006;p25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7" name="Google Shape;5007;p25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8" name="Google Shape;5008;p25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9" name="Google Shape;5009;p25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0" name="Google Shape;5010;p25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1" name="Google Shape;5011;p25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2" name="Google Shape;5012;p25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3" name="Google Shape;5013;p25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4" name="Google Shape;5014;p25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5" name="Google Shape;5015;p25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6" name="Google Shape;5016;p25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7" name="Google Shape;5017;p25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8" name="Google Shape;5018;p25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9" name="Google Shape;5019;p25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0" name="Google Shape;5020;p25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1" name="Google Shape;5021;p25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2" name="Google Shape;5022;p25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3" name="Google Shape;5023;p25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4" name="Google Shape;5024;p25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5" name="Google Shape;5025;p25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6" name="Google Shape;5026;p25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7" name="Google Shape;5027;p25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8" name="Google Shape;5028;p25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9" name="Google Shape;5029;p25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0" name="Google Shape;5030;p25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1" name="Google Shape;5031;p25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2" name="Google Shape;5032;p25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3" name="Google Shape;5033;p25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4" name="Google Shape;5034;p25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5" name="Google Shape;5035;p25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6" name="Google Shape;5036;p25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7" name="Google Shape;5037;p25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8" name="Google Shape;5038;p25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9" name="Google Shape;5039;p25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0" name="Google Shape;5040;p25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1" name="Google Shape;5041;p25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2" name="Google Shape;5042;p25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3" name="Google Shape;5043;p25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4" name="Google Shape;5044;p25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5" name="Google Shape;5045;p25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6" name="Google Shape;5046;p25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7" name="Google Shape;5047;p25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8" name="Google Shape;5048;p25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9" name="Google Shape;5049;p25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0" name="Google Shape;5050;p25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1" name="Google Shape;5051;p25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2" name="Google Shape;5052;p25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3" name="Google Shape;5053;p25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4" name="Google Shape;5054;p25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5" name="Google Shape;5055;p25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6" name="Google Shape;5056;p25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7" name="Google Shape;5057;p25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8" name="Google Shape;5058;p25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9" name="Google Shape;5059;p25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0" name="Google Shape;5060;p25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1" name="Google Shape;5061;p25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2" name="Google Shape;5062;p25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3" name="Google Shape;5063;p25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4" name="Google Shape;5064;p25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5" name="Google Shape;5065;p25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6" name="Google Shape;5066;p25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7" name="Google Shape;5067;p25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8" name="Google Shape;5068;p25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9" name="Google Shape;5069;p25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0" name="Google Shape;5070;p25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1" name="Google Shape;5071;p25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2" name="Google Shape;5072;p25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3" name="Google Shape;5073;p25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4" name="Google Shape;5074;p25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5" name="Google Shape;5075;p25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6" name="Google Shape;5076;p25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7" name="Google Shape;5077;p25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8" name="Google Shape;5078;p25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9" name="Google Shape;5079;p25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0" name="Google Shape;5080;p25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1" name="Google Shape;5081;p25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2" name="Google Shape;5082;p25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3" name="Google Shape;5083;p25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4" name="Google Shape;5084;p25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5" name="Google Shape;5085;p25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6" name="Google Shape;5086;p25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7" name="Google Shape;5087;p25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8" name="Google Shape;5088;p25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9" name="Google Shape;5089;p25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0" name="Google Shape;5090;p25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1" name="Google Shape;5091;p25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2" name="Google Shape;5092;p25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3" name="Google Shape;5093;p25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4" name="Google Shape;5094;p25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5" name="Google Shape;5095;p25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6" name="Google Shape;5096;p25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7" name="Google Shape;5097;p25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8" name="Google Shape;5098;p25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9" name="Google Shape;5099;p25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0" name="Google Shape;5100;p25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1" name="Google Shape;5101;p25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2" name="Google Shape;5102;p25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3" name="Google Shape;5103;p25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4" name="Google Shape;5104;p25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5" name="Google Shape;5105;p25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6" name="Google Shape;5106;p25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7" name="Google Shape;5107;p25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8" name="Google Shape;5108;p25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9" name="Google Shape;5109;p25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0" name="Google Shape;5110;p25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1" name="Google Shape;5111;p25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2" name="Google Shape;5112;p25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3" name="Google Shape;5113;p25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4" name="Google Shape;5114;p25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5" name="Google Shape;5115;p25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6" name="Google Shape;5116;p25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7" name="Google Shape;5117;p25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8" name="Google Shape;5118;p25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9" name="Google Shape;5119;p25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0" name="Google Shape;5120;p25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1" name="Google Shape;5121;p25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2" name="Google Shape;5122;p25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3" name="Google Shape;5123;p25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4" name="Google Shape;5124;p25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5" name="Google Shape;5125;p25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6" name="Google Shape;5126;p25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7" name="Google Shape;5127;p25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8" name="Google Shape;5128;p25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9" name="Google Shape;5129;p25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0" name="Google Shape;5130;p25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1" name="Google Shape;5131;p25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2" name="Google Shape;5132;p25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3" name="Google Shape;5133;p25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4" name="Google Shape;5134;p25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5" name="Google Shape;5135;p25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6" name="Google Shape;5136;p25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7" name="Google Shape;5137;p25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8" name="Google Shape;5138;p25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9" name="Google Shape;5139;p25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0" name="Google Shape;5140;p25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1" name="Google Shape;5141;p25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2" name="Google Shape;5142;p25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3" name="Google Shape;5143;p25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4" name="Google Shape;5144;p25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5" name="Google Shape;5145;p25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6" name="Google Shape;5146;p25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7" name="Google Shape;5147;p25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8" name="Google Shape;5148;p25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9" name="Google Shape;5149;p25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0" name="Google Shape;5150;p25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51" name="Google Shape;5151;p25"/>
          <p:cNvGrpSpPr/>
          <p:nvPr/>
        </p:nvGrpSpPr>
        <p:grpSpPr>
          <a:xfrm flipH="1">
            <a:off x="4062359" y="461843"/>
            <a:ext cx="1019282" cy="509637"/>
            <a:chOff x="311697" y="-12"/>
            <a:chExt cx="4437449" cy="2218709"/>
          </a:xfrm>
        </p:grpSpPr>
        <p:sp>
          <p:nvSpPr>
            <p:cNvPr id="5152" name="Google Shape;5152;p25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3" name="Google Shape;5153;p25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4" name="Google Shape;5154;p25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5" name="Google Shape;5155;p25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6" name="Google Shape;5156;p25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7" name="Google Shape;5157;p25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8" name="Google Shape;5158;p25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9" name="Google Shape;5159;p25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0" name="Google Shape;5160;p25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1" name="Google Shape;5161;p25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2" name="Google Shape;5162;p25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3" name="Google Shape;5163;p25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4" name="Google Shape;5164;p25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5" name="Google Shape;5165;p25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6" name="Google Shape;5166;p25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7" name="Google Shape;5167;p25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8" name="Google Shape;5168;p25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9" name="Google Shape;5169;p25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0" name="Google Shape;5170;p25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1" name="Google Shape;5171;p25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2" name="Google Shape;5172;p25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3" name="Google Shape;5173;p25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4" name="Google Shape;5174;p25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5" name="Google Shape;5175;p25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6" name="Google Shape;5176;p25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7" name="Google Shape;5177;p25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8" name="Google Shape;5178;p25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9" name="Google Shape;5179;p25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0" name="Google Shape;5180;p25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1" name="Google Shape;5181;p25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2" name="Google Shape;5182;p25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3" name="Google Shape;5183;p25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4" name="Google Shape;5184;p25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5" name="Google Shape;5185;p25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6" name="Google Shape;5186;p25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7" name="Google Shape;5187;p25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8" name="Google Shape;5188;p25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9" name="Google Shape;5189;p25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0" name="Google Shape;5190;p25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1" name="Google Shape;5191;p25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2" name="Google Shape;5192;p25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3" name="Google Shape;5193;p25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4" name="Google Shape;5194;p25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5" name="Google Shape;5195;p25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6" name="Google Shape;5196;p25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7" name="Google Shape;5197;p25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8" name="Google Shape;5198;p25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9" name="Google Shape;5199;p25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0" name="Google Shape;5200;p25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1" name="Google Shape;5201;p25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2" name="Google Shape;5202;p25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3" name="Google Shape;5203;p25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4" name="Google Shape;5204;p25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5" name="Google Shape;5205;p25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6" name="Google Shape;5206;p25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7" name="Google Shape;5207;p25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8" name="Google Shape;5208;p25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9" name="Google Shape;5209;p25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0" name="Google Shape;5210;p25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1" name="Google Shape;5211;p25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2" name="Google Shape;5212;p25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3" name="Google Shape;5213;p25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4" name="Google Shape;5214;p25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5" name="Google Shape;5215;p25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6" name="Google Shape;5216;p25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7" name="Google Shape;5217;p25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8" name="Google Shape;5218;p25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9" name="Google Shape;5219;p25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0" name="Google Shape;5220;p25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1" name="Google Shape;5221;p25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2" name="Google Shape;5222;p25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3" name="Google Shape;5223;p25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4" name="Google Shape;5224;p25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5" name="Google Shape;5225;p25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6" name="Google Shape;5226;p25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7" name="Google Shape;5227;p25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8" name="Google Shape;5228;p25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9" name="Google Shape;5229;p25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0" name="Google Shape;5230;p25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1" name="Google Shape;5231;p25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2" name="Google Shape;5232;p25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3" name="Google Shape;5233;p25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4" name="Google Shape;5234;p25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5" name="Google Shape;5235;p25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6" name="Google Shape;5236;p25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7" name="Google Shape;5237;p25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8" name="Google Shape;5238;p25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9" name="Google Shape;5239;p25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0" name="Google Shape;5240;p25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1" name="Google Shape;5241;p25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2" name="Google Shape;5242;p25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3" name="Google Shape;5243;p25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4" name="Google Shape;5244;p25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5" name="Google Shape;5245;p25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6" name="Google Shape;5246;p25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7" name="Google Shape;5247;p25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8" name="Google Shape;5248;p25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9" name="Google Shape;5249;p25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0" name="Google Shape;5250;p25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1" name="Google Shape;5251;p25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2" name="Google Shape;5252;p25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3" name="Google Shape;5253;p25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4" name="Google Shape;5254;p25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5" name="Google Shape;5255;p25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6" name="Google Shape;5256;p25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7" name="Google Shape;5257;p25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8" name="Google Shape;5258;p25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9" name="Google Shape;5259;p25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0" name="Google Shape;5260;p25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1" name="Google Shape;5261;p25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2" name="Google Shape;5262;p25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3" name="Google Shape;5263;p25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4" name="Google Shape;5264;p25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5" name="Google Shape;5265;p25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6" name="Google Shape;5266;p25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7" name="Google Shape;5267;p25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8" name="Google Shape;5268;p25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9" name="Google Shape;5269;p25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0" name="Google Shape;5270;p25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1" name="Google Shape;5271;p25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2" name="Google Shape;5272;p25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3" name="Google Shape;5273;p25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4" name="Google Shape;5274;p25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5" name="Google Shape;5275;p25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6" name="Google Shape;5276;p25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7" name="Google Shape;5277;p25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8" name="Google Shape;5278;p25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9" name="Google Shape;5279;p25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0" name="Google Shape;5280;p25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1" name="Google Shape;5281;p25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2" name="Google Shape;5282;p25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3" name="Google Shape;5283;p25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4" name="Google Shape;5284;p25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5" name="Google Shape;5285;p25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6" name="Google Shape;5286;p25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7" name="Google Shape;5287;p25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8" name="Google Shape;5288;p25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9" name="Google Shape;5289;p25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0" name="Google Shape;5290;p25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1" name="Google Shape;5291;p25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2" name="Google Shape;5292;p25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3" name="Google Shape;5293;p25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4" name="Google Shape;5294;p25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5" name="Google Shape;5295;p25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6" name="Google Shape;5296;p25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7" name="Google Shape;5297;p25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8" name="Google Shape;5298;p25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9" name="Google Shape;5299;p25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0" name="Google Shape;5300;p25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1" name="Google Shape;5301;p25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2" name="Google Shape;5302;p25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3" name="Google Shape;5303;p25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4" name="Google Shape;5304;p25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5" name="Google Shape;5305;p25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6" name="Google Shape;5306;p25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7" name="Google Shape;5307;p25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8" name="Google Shape;5308;p25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9" name="Google Shape;5309;p25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0" name="Google Shape;5310;p25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1" name="Google Shape;5311;p25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2" name="Google Shape;5312;p25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3" name="Google Shape;5313;p25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4" name="Google Shape;5314;p25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5" name="Google Shape;5315;p25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6" name="Google Shape;5316;p25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7" name="Google Shape;5317;p25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8" name="Google Shape;5318;p25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9" name="Google Shape;5319;p25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0" name="Google Shape;5320;p25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1" name="Google Shape;5321;p25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2" name="Google Shape;5322;p25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3" name="Google Shape;5323;p25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4" name="Google Shape;5324;p25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5" name="Google Shape;5325;p25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6" name="Google Shape;5326;p25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7" name="Google Shape;5327;p25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8" name="Google Shape;5328;p25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9" name="Google Shape;5329;p25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0" name="Google Shape;5330;p25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1" name="Google Shape;5331;p25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2" name="Google Shape;5332;p25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3" name="Google Shape;5333;p25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4" name="Google Shape;5334;p25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5" name="Google Shape;5335;p25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6" name="Google Shape;5336;p25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7" name="Google Shape;5337;p25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8" name="Google Shape;5338;p25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9" name="Google Shape;5339;p25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0" name="Google Shape;5340;p25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1" name="Google Shape;5341;p25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2" name="Google Shape;5342;p25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3" name="Google Shape;5343;p25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4" name="Google Shape;5344;p25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5" name="Google Shape;5345;p25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6" name="Google Shape;5346;p25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7" name="Google Shape;5347;p25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8" name="Google Shape;5348;p25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9" name="Google Shape;5349;p25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0" name="Google Shape;5350;p25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1" name="Google Shape;5351;p25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2" name="Google Shape;5352;p25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3" name="Google Shape;5353;p25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4" name="Google Shape;5354;p25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5" name="Google Shape;5355;p25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6" name="Google Shape;5356;p25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7" name="Google Shape;5357;p25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8" name="Google Shape;5358;p25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9" name="Google Shape;5359;p25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0" name="Google Shape;5360;p25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1" name="Google Shape;5361;p25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2" name="Google Shape;5362;p25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3" name="Google Shape;5363;p25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4" name="Google Shape;5364;p25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5" name="Google Shape;5365;p25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6" name="Google Shape;5366;p25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7" name="Google Shape;5367;p25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8" name="Google Shape;5368;p25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9" name="Google Shape;5369;p25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0" name="Google Shape;5370;p25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1" name="Google Shape;5371;p25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2" name="Google Shape;5372;p25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3" name="Google Shape;5373;p25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4" name="Google Shape;5374;p25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5" name="Google Shape;5375;p25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6" name="Google Shape;5376;p25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7" name="Google Shape;5377;p25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8" name="Google Shape;5378;p25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9" name="Google Shape;5379;p25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0" name="Google Shape;5380;p25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1" name="Google Shape;5381;p25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2" name="Google Shape;5382;p25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3" name="Google Shape;5383;p25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4" name="Google Shape;5384;p25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5" name="Google Shape;5385;p25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6" name="Google Shape;5386;p25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7" name="Google Shape;5387;p25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8" name="Google Shape;5388;p25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9" name="Google Shape;5389;p25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0" name="Google Shape;5390;p25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1" name="Google Shape;5391;p25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2" name="Google Shape;5392;p25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3" name="Google Shape;5393;p25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4" name="Google Shape;5394;p25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5" name="Google Shape;5395;p25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6" name="Google Shape;5396;p25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7" name="Google Shape;5397;p25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8" name="Google Shape;5398;p25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9" name="Google Shape;5399;p25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0" name="Google Shape;5400;p25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1" name="Google Shape;5401;p25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2" name="Google Shape;5402;p25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3" name="Google Shape;5403;p25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4" name="Google Shape;5404;p25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5" name="Google Shape;5405;p25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6" name="Google Shape;5406;p25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7" name="Google Shape;5407;p25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8" name="Google Shape;5408;p25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9" name="Google Shape;5409;p25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0" name="Google Shape;5410;p25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1" name="Google Shape;5411;p25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2" name="Google Shape;5412;p25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3" name="Google Shape;5413;p25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4" name="Google Shape;5414;p25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5" name="Google Shape;5415;p25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6" name="Google Shape;5416;p25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7" name="Google Shape;5417;p25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8" name="Google Shape;5418;p25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9" name="Google Shape;5419;p25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0" name="Google Shape;5420;p25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1" name="Google Shape;5421;p25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2" name="Google Shape;5422;p25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3" name="Google Shape;5423;p25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4" name="Google Shape;5424;p25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5" name="Google Shape;5425;p25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6" name="Google Shape;5426;p25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7" name="Google Shape;5427;p25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8" name="Google Shape;5428;p25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9" name="Google Shape;5429;p25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0" name="Google Shape;5430;p25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1" name="Google Shape;5431;p25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2" name="Google Shape;5432;p25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3" name="Google Shape;5433;p25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4" name="Google Shape;5434;p25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5" name="Google Shape;5435;p25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6" name="Google Shape;5436;p25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7" name="Google Shape;5437;p25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8" name="Google Shape;5438;p25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9" name="Google Shape;5439;p25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0" name="Google Shape;5440;p25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1" name="Google Shape;5441;p25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2" name="Google Shape;5442;p25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3" name="Google Shape;5443;p25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4" name="Google Shape;5444;p25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5" name="Google Shape;5445;p25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6" name="Google Shape;5446;p25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7" name="Google Shape;5447;p25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8" name="Google Shape;5448;p25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9" name="Google Shape;5449;p25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0" name="Google Shape;5450;p25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1" name="Google Shape;5451;p25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2" name="Google Shape;5452;p25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3" name="Google Shape;5453;p25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4" name="Google Shape;5454;p25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5" name="Google Shape;5455;p25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6" name="Google Shape;5456;p25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7" name="Google Shape;5457;p25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8" name="Google Shape;5458;p25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9" name="Google Shape;5459;p25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0" name="Google Shape;5460;p25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1" name="Google Shape;5461;p25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2" name="Google Shape;5462;p25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3" name="Google Shape;5463;p25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4" name="Google Shape;5464;p25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5" name="Google Shape;5465;p25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6" name="Google Shape;5466;p25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7" name="Google Shape;5467;p25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8" name="Google Shape;5468;p25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9" name="Google Shape;5469;p25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0" name="Google Shape;5470;p25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1" name="Google Shape;5471;p25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2" name="Google Shape;5472;p25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3" name="Google Shape;5473;p25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4" name="Google Shape;5474;p25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5" name="Google Shape;5475;p25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6" name="Google Shape;5476;p25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7" name="Google Shape;5477;p25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8" name="Google Shape;5478;p25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9" name="Google Shape;5479;p25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0" name="Google Shape;5480;p25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Char char="●"/>
              <a:defRPr sz="1800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○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■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●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○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■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●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○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Advent Pro Medium"/>
              <a:buChar char="■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8" r:id="rId4"/>
    <p:sldLayoutId id="2147483670" r:id="rId5"/>
    <p:sldLayoutId id="2147483671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3" name="Google Shape;5493;p29"/>
          <p:cNvSpPr txBox="1">
            <a:spLocks noGrp="1"/>
          </p:cNvSpPr>
          <p:nvPr>
            <p:ph type="ctrTitle"/>
          </p:nvPr>
        </p:nvSpPr>
        <p:spPr>
          <a:xfrm>
            <a:off x="1589700" y="1672328"/>
            <a:ext cx="5964600" cy="8994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IKT 3. projekt</a:t>
            </a:r>
            <a:endParaRPr dirty="0"/>
          </a:p>
        </p:txBody>
      </p:sp>
      <p:sp>
        <p:nvSpPr>
          <p:cNvPr id="5494" name="Google Shape;5494;p29"/>
          <p:cNvSpPr txBox="1">
            <a:spLocks noGrp="1"/>
          </p:cNvSpPr>
          <p:nvPr>
            <p:ph type="subTitle" idx="1"/>
          </p:nvPr>
        </p:nvSpPr>
        <p:spPr>
          <a:xfrm>
            <a:off x="1753050" y="2805805"/>
            <a:ext cx="563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Játék tervezése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2">
          <a:extLst>
            <a:ext uri="{FF2B5EF4-FFF2-40B4-BE49-F238E27FC236}">
              <a16:creationId xmlns:a16="http://schemas.microsoft.com/office/drawing/2014/main" id="{2B10685F-08C6-1581-80CF-A5009A011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3" name="Google Shape;5493;p29">
            <a:extLst>
              <a:ext uri="{FF2B5EF4-FFF2-40B4-BE49-F238E27FC236}">
                <a16:creationId xmlns:a16="http://schemas.microsoft.com/office/drawing/2014/main" id="{3AFB5799-2745-A0F1-ED69-FA0FC959A25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89700" y="475488"/>
            <a:ext cx="59646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dirty="0"/>
              <a:t>A játék összerakása </a:t>
            </a:r>
            <a:endParaRPr sz="2400" dirty="0"/>
          </a:p>
        </p:txBody>
      </p:sp>
      <p:sp>
        <p:nvSpPr>
          <p:cNvPr id="5494" name="Google Shape;5494;p29">
            <a:extLst>
              <a:ext uri="{FF2B5EF4-FFF2-40B4-BE49-F238E27FC236}">
                <a16:creationId xmlns:a16="http://schemas.microsoft.com/office/drawing/2014/main" id="{6E0F075D-D2BC-42F6-048F-DC307099574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609033" y="1545270"/>
            <a:ext cx="3925933" cy="27171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hu-HU" sz="1800" b="1" dirty="0"/>
              <a:t>A játék megtervezése</a:t>
            </a:r>
          </a:p>
          <a:p>
            <a:pPr marL="3429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hu-HU" sz="1800" b="1" dirty="0"/>
              <a:t>A szintek és térkép elkészítése</a:t>
            </a:r>
          </a:p>
          <a:p>
            <a:pPr marL="3429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hu-HU" sz="1800" b="1" dirty="0"/>
              <a:t>Karakter és szörnyek összerakása</a:t>
            </a:r>
          </a:p>
          <a:p>
            <a:pPr marL="3429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hu-HU" sz="1800" b="1" dirty="0"/>
              <a:t>Képességek és egyéb </a:t>
            </a:r>
            <a:r>
              <a:rPr lang="hu-HU" sz="1800" b="1" dirty="0" err="1"/>
              <a:t>itemek</a:t>
            </a:r>
            <a:r>
              <a:rPr lang="hu-HU" sz="1800" b="1" dirty="0"/>
              <a:t> berakása</a:t>
            </a:r>
          </a:p>
          <a:p>
            <a:pPr marL="3429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hu-HU" sz="1800" b="1" dirty="0"/>
              <a:t>Tesztelés, véglegesítés</a:t>
            </a:r>
          </a:p>
        </p:txBody>
      </p:sp>
    </p:spTree>
    <p:extLst>
      <p:ext uri="{BB962C8B-B14F-4D97-AF65-F5344CB8AC3E}">
        <p14:creationId xmlns:p14="http://schemas.microsoft.com/office/powerpoint/2010/main" val="117460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2">
          <a:extLst>
            <a:ext uri="{FF2B5EF4-FFF2-40B4-BE49-F238E27FC236}">
              <a16:creationId xmlns:a16="http://schemas.microsoft.com/office/drawing/2014/main" id="{FC7E443D-0EBD-2585-F563-9328EB439F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3" name="Google Shape;5493;p29">
            <a:extLst>
              <a:ext uri="{FF2B5EF4-FFF2-40B4-BE49-F238E27FC236}">
                <a16:creationId xmlns:a16="http://schemas.microsoft.com/office/drawing/2014/main" id="{7C2F252E-2085-8728-CFBD-28B70589270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89700" y="475488"/>
            <a:ext cx="59646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dirty="0"/>
              <a:t>A játék menete</a:t>
            </a:r>
            <a:endParaRPr sz="2400" dirty="0"/>
          </a:p>
        </p:txBody>
      </p:sp>
      <p:sp>
        <p:nvSpPr>
          <p:cNvPr id="5494" name="Google Shape;5494;p29">
            <a:extLst>
              <a:ext uri="{FF2B5EF4-FFF2-40B4-BE49-F238E27FC236}">
                <a16:creationId xmlns:a16="http://schemas.microsoft.com/office/drawing/2014/main" id="{A94B9CB5-1747-DD0C-BBCE-89B3125D7BA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753050" y="1537836"/>
            <a:ext cx="5637900" cy="27171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1800" dirty="0"/>
              <a:t>A játék egy szobában kezdődik, ahol kiválaszthatjuk a kezdő képességünket.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1800" dirty="0"/>
              <a:t>Tovább haladva egy olyan szobába kerülünk ahol le kell győznünk a különböző szörnyeket.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1800" dirty="0"/>
              <a:t>Ezután választhatunk, hogy </a:t>
            </a:r>
            <a:r>
              <a:rPr lang="hu-HU" sz="1800" dirty="0" err="1"/>
              <a:t>healelni</a:t>
            </a:r>
            <a:r>
              <a:rPr lang="hu-HU" sz="1800" dirty="0"/>
              <a:t> szeretnénk, vagy ha nem </a:t>
            </a:r>
            <a:r>
              <a:rPr lang="hu-HU" sz="1800" dirty="0" err="1"/>
              <a:t>sebződtünk</a:t>
            </a:r>
            <a:r>
              <a:rPr lang="hu-HU" sz="1800" dirty="0"/>
              <a:t> annyit, egy olyan szobába is mehetünk ahol egy újabb fegyvert kapunk.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1800" dirty="0"/>
              <a:t>Ezt megismételve háromszor, eljutunk a </a:t>
            </a:r>
            <a:r>
              <a:rPr lang="hu-HU" sz="1800" dirty="0" err="1"/>
              <a:t>bosshoz</a:t>
            </a:r>
            <a:r>
              <a:rPr lang="hu-HU" sz="1800" dirty="0"/>
              <a:t> akit legyőzve megnyerjük a </a:t>
            </a:r>
            <a:r>
              <a:rPr lang="hu-HU" sz="1800" dirty="0" err="1"/>
              <a:t>runt</a:t>
            </a:r>
            <a:r>
              <a:rPr lang="hu-HU" sz="1800" dirty="0"/>
              <a:t>.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2040849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2">
          <a:extLst>
            <a:ext uri="{FF2B5EF4-FFF2-40B4-BE49-F238E27FC236}">
              <a16:creationId xmlns:a16="http://schemas.microsoft.com/office/drawing/2014/main" id="{D697B3D7-147D-59AA-BE17-13D62A8D9D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3" name="Google Shape;5493;p29">
            <a:extLst>
              <a:ext uri="{FF2B5EF4-FFF2-40B4-BE49-F238E27FC236}">
                <a16:creationId xmlns:a16="http://schemas.microsoft.com/office/drawing/2014/main" id="{B852F874-05FF-9868-5787-D2B18C36427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89700" y="475488"/>
            <a:ext cx="59646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dirty="0"/>
              <a:t>Szobák</a:t>
            </a:r>
            <a:endParaRPr sz="2400" dirty="0"/>
          </a:p>
        </p:txBody>
      </p:sp>
      <p:sp>
        <p:nvSpPr>
          <p:cNvPr id="5494" name="Google Shape;5494;p29">
            <a:extLst>
              <a:ext uri="{FF2B5EF4-FFF2-40B4-BE49-F238E27FC236}">
                <a16:creationId xmlns:a16="http://schemas.microsoft.com/office/drawing/2014/main" id="{07F8120F-0D35-40F7-E4F1-71BC0F5F57F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835530" y="1478363"/>
            <a:ext cx="5472940" cy="27171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1800" b="1" dirty="0" err="1"/>
              <a:t>Monster</a:t>
            </a:r>
            <a:r>
              <a:rPr lang="hu-HU" sz="1800" b="1" dirty="0"/>
              <a:t> </a:t>
            </a:r>
            <a:r>
              <a:rPr lang="hu-HU" sz="1800" b="1" dirty="0" err="1"/>
              <a:t>layer</a:t>
            </a:r>
            <a:r>
              <a:rPr lang="hu-HU" sz="1800" b="1" dirty="0"/>
              <a:t>: ebben a szobában kell harcolnunk a szörnyekkel.</a:t>
            </a:r>
          </a:p>
          <a:p>
            <a:pPr marL="285750" lvl="0" indent="-285750" algn="l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1800" b="1" dirty="0" err="1"/>
              <a:t>Healing</a:t>
            </a:r>
            <a:r>
              <a:rPr lang="hu-HU" sz="1800" b="1" dirty="0"/>
              <a:t> </a:t>
            </a:r>
            <a:r>
              <a:rPr lang="hu-HU" sz="1800" b="1" dirty="0" err="1"/>
              <a:t>chamber</a:t>
            </a:r>
            <a:r>
              <a:rPr lang="hu-HU" sz="1800" b="1" dirty="0"/>
              <a:t>: ha egy </a:t>
            </a:r>
            <a:r>
              <a:rPr lang="hu-HU" sz="1800" b="1" dirty="0" err="1"/>
              <a:t>monster</a:t>
            </a:r>
            <a:r>
              <a:rPr lang="hu-HU" sz="1800" b="1" dirty="0"/>
              <a:t> </a:t>
            </a:r>
            <a:r>
              <a:rPr lang="hu-HU" sz="1800" b="1" dirty="0" err="1"/>
              <a:t>layerben</a:t>
            </a:r>
            <a:r>
              <a:rPr lang="hu-HU" sz="1800" b="1" dirty="0"/>
              <a:t> </a:t>
            </a:r>
            <a:r>
              <a:rPr lang="hu-HU" sz="1800" b="1" dirty="0" err="1"/>
              <a:t>sebződtünk</a:t>
            </a:r>
            <a:r>
              <a:rPr lang="hu-HU" sz="1800" b="1" dirty="0"/>
              <a:t>, itt </a:t>
            </a:r>
            <a:r>
              <a:rPr lang="hu-HU" sz="1800" b="1" dirty="0" err="1"/>
              <a:t>healelhetjük</a:t>
            </a:r>
            <a:r>
              <a:rPr lang="hu-HU" sz="1800" b="1" dirty="0"/>
              <a:t> magunkat.</a:t>
            </a:r>
          </a:p>
          <a:p>
            <a:pPr marL="285750" lvl="0" indent="-285750" algn="l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1800" b="1" dirty="0" err="1"/>
              <a:t>Chest</a:t>
            </a:r>
            <a:r>
              <a:rPr lang="hu-HU" sz="1800" b="1" dirty="0"/>
              <a:t> </a:t>
            </a:r>
            <a:r>
              <a:rPr lang="hu-HU" sz="1800" b="1" dirty="0" err="1"/>
              <a:t>room</a:t>
            </a:r>
            <a:r>
              <a:rPr lang="hu-HU" sz="1800" b="1" dirty="0"/>
              <a:t>: </a:t>
            </a:r>
            <a:r>
              <a:rPr lang="hu-HU" sz="1800" b="1" dirty="0" err="1"/>
              <a:t>monster</a:t>
            </a:r>
            <a:r>
              <a:rPr lang="hu-HU" sz="1800" b="1" dirty="0"/>
              <a:t> </a:t>
            </a:r>
            <a:r>
              <a:rPr lang="hu-HU" sz="1800" b="1" dirty="0" err="1"/>
              <a:t>layer</a:t>
            </a:r>
            <a:r>
              <a:rPr lang="hu-HU" sz="1800" b="1" dirty="0"/>
              <a:t> után léphetünk be ide, itt kaphatunk egy újabb fegyvert.</a:t>
            </a:r>
          </a:p>
          <a:p>
            <a:pPr marL="285750" lvl="0" indent="-285750" algn="l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1800" b="1" dirty="0" err="1"/>
              <a:t>Boss</a:t>
            </a:r>
            <a:r>
              <a:rPr lang="hu-HU" sz="1800" b="1" dirty="0"/>
              <a:t> </a:t>
            </a:r>
            <a:r>
              <a:rPr lang="hu-HU" sz="1800" b="1" dirty="0" err="1"/>
              <a:t>room</a:t>
            </a:r>
            <a:r>
              <a:rPr lang="hu-HU" sz="1800" b="1" dirty="0"/>
              <a:t>: Itt kell legyőznünk a </a:t>
            </a:r>
            <a:r>
              <a:rPr lang="hu-HU" sz="1800" b="1" dirty="0" err="1"/>
              <a:t>bosst</a:t>
            </a:r>
            <a:r>
              <a:rPr lang="hu-HU" sz="1800" b="1" dirty="0"/>
              <a:t> a játék végén.</a:t>
            </a:r>
            <a:endParaRPr sz="1800" b="1" dirty="0"/>
          </a:p>
        </p:txBody>
      </p:sp>
    </p:spTree>
    <p:extLst>
      <p:ext uri="{BB962C8B-B14F-4D97-AF65-F5344CB8AC3E}">
        <p14:creationId xmlns:p14="http://schemas.microsoft.com/office/powerpoint/2010/main" val="1200875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2">
          <a:extLst>
            <a:ext uri="{FF2B5EF4-FFF2-40B4-BE49-F238E27FC236}">
              <a16:creationId xmlns:a16="http://schemas.microsoft.com/office/drawing/2014/main" id="{FB1600E1-47B1-ED08-9773-44DEA6E790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3" name="Google Shape;5493;p29">
            <a:extLst>
              <a:ext uri="{FF2B5EF4-FFF2-40B4-BE49-F238E27FC236}">
                <a16:creationId xmlns:a16="http://schemas.microsoft.com/office/drawing/2014/main" id="{737731C2-4E6C-2815-D10E-D872FC7DC84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89700" y="475488"/>
            <a:ext cx="59646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dirty="0" err="1"/>
              <a:t>Mobok</a:t>
            </a:r>
            <a:endParaRPr sz="2400" dirty="0"/>
          </a:p>
        </p:txBody>
      </p:sp>
      <p:sp>
        <p:nvSpPr>
          <p:cNvPr id="5494" name="Google Shape;5494;p29">
            <a:extLst>
              <a:ext uri="{FF2B5EF4-FFF2-40B4-BE49-F238E27FC236}">
                <a16:creationId xmlns:a16="http://schemas.microsoft.com/office/drawing/2014/main" id="{2F7DD31A-6797-6FF5-FA79-C967072DFCE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835530" y="1478363"/>
            <a:ext cx="5472940" cy="27171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1800" b="1" dirty="0"/>
              <a:t>Egy karakterrel vagyunk, akit tudunk fejleszteni a játék során.</a:t>
            </a:r>
          </a:p>
          <a:p>
            <a:pPr marL="285750" lvl="0" indent="-285750" algn="l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1800" b="1" dirty="0"/>
              <a:t>A </a:t>
            </a:r>
            <a:r>
              <a:rPr lang="hu-HU" sz="1800" b="1" dirty="0" err="1"/>
              <a:t>monster</a:t>
            </a:r>
            <a:r>
              <a:rPr lang="hu-HU" sz="1800" b="1" dirty="0"/>
              <a:t> </a:t>
            </a:r>
            <a:r>
              <a:rPr lang="hu-HU" sz="1800" b="1" dirty="0" err="1"/>
              <a:t>layer</a:t>
            </a:r>
            <a:r>
              <a:rPr lang="hu-HU" sz="1800" b="1" dirty="0"/>
              <a:t> szobákon áthaladva 9 fajta ellenféllel találkozhatunk akik mind különböző erősségekkel és gyengeségekkel rendelkeznek.</a:t>
            </a:r>
          </a:p>
          <a:p>
            <a:pPr marL="285750" lvl="0" indent="-285750" algn="l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1800" b="1" dirty="0"/>
              <a:t>Vannak </a:t>
            </a:r>
            <a:r>
              <a:rPr lang="hu-HU" sz="1800" b="1" dirty="0" err="1"/>
              <a:t>traderek</a:t>
            </a:r>
            <a:r>
              <a:rPr lang="hu-HU" sz="1800" b="1" dirty="0"/>
              <a:t> (bizniszemberek) is a szobákban, akiktől az ellenfelektől szerzett pénzért fejlesztéseket vásárolhatunk.</a:t>
            </a:r>
            <a:endParaRPr sz="1800" b="1" dirty="0"/>
          </a:p>
        </p:txBody>
      </p:sp>
    </p:spTree>
    <p:extLst>
      <p:ext uri="{BB962C8B-B14F-4D97-AF65-F5344CB8AC3E}">
        <p14:creationId xmlns:p14="http://schemas.microsoft.com/office/powerpoint/2010/main" val="3058025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2">
          <a:extLst>
            <a:ext uri="{FF2B5EF4-FFF2-40B4-BE49-F238E27FC236}">
              <a16:creationId xmlns:a16="http://schemas.microsoft.com/office/drawing/2014/main" id="{84B2533B-D21A-C8BC-1515-6173E30417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3" name="Google Shape;5493;p29">
            <a:extLst>
              <a:ext uri="{FF2B5EF4-FFF2-40B4-BE49-F238E27FC236}">
                <a16:creationId xmlns:a16="http://schemas.microsoft.com/office/drawing/2014/main" id="{8D2FDEAB-D40B-1C85-7771-A63DEFB8BEB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89700" y="475488"/>
            <a:ext cx="59646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dirty="0"/>
              <a:t>Tárgyak és képességek</a:t>
            </a:r>
            <a:endParaRPr sz="2400" dirty="0"/>
          </a:p>
        </p:txBody>
      </p:sp>
      <p:sp>
        <p:nvSpPr>
          <p:cNvPr id="5494" name="Google Shape;5494;p29">
            <a:extLst>
              <a:ext uri="{FF2B5EF4-FFF2-40B4-BE49-F238E27FC236}">
                <a16:creationId xmlns:a16="http://schemas.microsoft.com/office/drawing/2014/main" id="{28ABBBDD-0CE5-A6E4-9671-87D65EBF07B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835530" y="1478363"/>
            <a:ext cx="5472940" cy="27171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1800" b="1" dirty="0"/>
              <a:t>Kilenc fajta fegyver van, amiket a </a:t>
            </a:r>
            <a:r>
              <a:rPr lang="hu-HU" sz="1800" b="1" dirty="0" err="1"/>
              <a:t>chest</a:t>
            </a:r>
            <a:r>
              <a:rPr lang="hu-HU" sz="1800" b="1" dirty="0"/>
              <a:t> </a:t>
            </a:r>
            <a:r>
              <a:rPr lang="hu-HU" sz="1800" b="1" dirty="0" err="1"/>
              <a:t>roomokban</a:t>
            </a:r>
            <a:r>
              <a:rPr lang="hu-HU" sz="1800" b="1" dirty="0"/>
              <a:t> szerezhetünk meg.</a:t>
            </a:r>
          </a:p>
          <a:p>
            <a:pPr marL="285750" lvl="0" indent="-285750" algn="l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1800" b="1" dirty="0"/>
              <a:t>Minden fegyver jó egy bizonyos </a:t>
            </a:r>
            <a:r>
              <a:rPr lang="hu-HU" sz="1800" b="1" dirty="0" err="1"/>
              <a:t>mob</a:t>
            </a:r>
            <a:r>
              <a:rPr lang="hu-HU" sz="1800" b="1" dirty="0"/>
              <a:t> ellen.</a:t>
            </a:r>
          </a:p>
          <a:p>
            <a:pPr marL="285750" lvl="0" indent="-285750" algn="l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1800" b="1" dirty="0"/>
              <a:t>A fegyverek mellett találhatunk 7 fajta páncélt is amik csökkentik az ellenfelek sebzését.</a:t>
            </a:r>
          </a:p>
          <a:p>
            <a:pPr marL="285750" lvl="0" indent="-285750" algn="l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1800" b="1" dirty="0"/>
              <a:t>6 fajta különböző </a:t>
            </a:r>
            <a:r>
              <a:rPr lang="hu-HU" sz="1800" b="1" dirty="0" err="1"/>
              <a:t>ability</a:t>
            </a:r>
            <a:r>
              <a:rPr lang="hu-HU" sz="1800" b="1" dirty="0"/>
              <a:t> van a játékban, amelyekkel az ellenfelek fölé kerekedhetünk az összecsapások során.</a:t>
            </a:r>
            <a:endParaRPr sz="1800" b="1" dirty="0"/>
          </a:p>
        </p:txBody>
      </p:sp>
    </p:spTree>
    <p:extLst>
      <p:ext uri="{BB962C8B-B14F-4D97-AF65-F5344CB8AC3E}">
        <p14:creationId xmlns:p14="http://schemas.microsoft.com/office/powerpoint/2010/main" val="2222783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2">
          <a:extLst>
            <a:ext uri="{FF2B5EF4-FFF2-40B4-BE49-F238E27FC236}">
              <a16:creationId xmlns:a16="http://schemas.microsoft.com/office/drawing/2014/main" id="{08C87658-8083-A040-7646-4CC3A32D9F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3" name="Google Shape;5493;p29">
            <a:extLst>
              <a:ext uri="{FF2B5EF4-FFF2-40B4-BE49-F238E27FC236}">
                <a16:creationId xmlns:a16="http://schemas.microsoft.com/office/drawing/2014/main" id="{334A3204-A8C3-E3D3-5246-61E46CEFF95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89700" y="475488"/>
            <a:ext cx="59646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dirty="0"/>
              <a:t>Tesztelés</a:t>
            </a:r>
            <a:endParaRPr sz="2400" dirty="0"/>
          </a:p>
        </p:txBody>
      </p:sp>
      <p:sp>
        <p:nvSpPr>
          <p:cNvPr id="5494" name="Google Shape;5494;p29">
            <a:extLst>
              <a:ext uri="{FF2B5EF4-FFF2-40B4-BE49-F238E27FC236}">
                <a16:creationId xmlns:a16="http://schemas.microsoft.com/office/drawing/2014/main" id="{11732B9F-BB7D-31B8-A9DA-BA0B966A76D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835530" y="1918010"/>
            <a:ext cx="5472940" cy="22775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</a:pPr>
            <a:r>
              <a:rPr lang="hu-HU" sz="1800" b="1" dirty="0"/>
              <a:t>A tesztelést a csoporttársaink segítségével hajtanánk végre: ők lennének beengedve a béta verzióba.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</a:pPr>
            <a:r>
              <a:rPr lang="hu-HU" sz="1800" b="1" dirty="0"/>
              <a:t>Ha bármilyen bogarat találnak a játékban, tudják nekünk jelezni a hibát és mi ezt azonnal orvosolni tudnánk.</a:t>
            </a:r>
            <a:endParaRPr sz="1800" b="1" dirty="0"/>
          </a:p>
        </p:txBody>
      </p:sp>
    </p:spTree>
    <p:extLst>
      <p:ext uri="{BB962C8B-B14F-4D97-AF65-F5344CB8AC3E}">
        <p14:creationId xmlns:p14="http://schemas.microsoft.com/office/powerpoint/2010/main" val="2382083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2">
          <a:extLst>
            <a:ext uri="{FF2B5EF4-FFF2-40B4-BE49-F238E27FC236}">
              <a16:creationId xmlns:a16="http://schemas.microsoft.com/office/drawing/2014/main" id="{52B545D0-8639-9AC8-E745-E4A63C01F1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3" name="Google Shape;5493;p29">
            <a:extLst>
              <a:ext uri="{FF2B5EF4-FFF2-40B4-BE49-F238E27FC236}">
                <a16:creationId xmlns:a16="http://schemas.microsoft.com/office/drawing/2014/main" id="{8FF3FBF7-8688-054E-64C1-1310A05F223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89700" y="1896868"/>
            <a:ext cx="5964600" cy="13497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4000" dirty="0"/>
              <a:t>Köszönjük a figyelmet!</a:t>
            </a:r>
            <a:endParaRPr sz="4000" dirty="0"/>
          </a:p>
        </p:txBody>
      </p:sp>
      <p:pic>
        <p:nvPicPr>
          <p:cNvPr id="5" name="Kép 4" descr="A képen rajzfilm, hangulatjel, sárga, játék látható">
            <a:extLst>
              <a:ext uri="{FF2B5EF4-FFF2-40B4-BE49-F238E27FC236}">
                <a16:creationId xmlns:a16="http://schemas.microsoft.com/office/drawing/2014/main" id="{8E89264D-92EB-1605-A504-6DDA4180E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4300" y="3558436"/>
            <a:ext cx="1151668" cy="1131581"/>
          </a:xfrm>
          <a:prstGeom prst="rect">
            <a:avLst/>
          </a:prstGeom>
        </p:spPr>
      </p:pic>
      <p:pic>
        <p:nvPicPr>
          <p:cNvPr id="7" name="Kép 6" descr="A képen mosoly, rajzfilm, játék látható&#10;&#10;Automatikusan generált leírás">
            <a:extLst>
              <a:ext uri="{FF2B5EF4-FFF2-40B4-BE49-F238E27FC236}">
                <a16:creationId xmlns:a16="http://schemas.microsoft.com/office/drawing/2014/main" id="{37448CD9-790C-2010-AE2D-5005421A8A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032" y="2788036"/>
            <a:ext cx="1678227" cy="186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40584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 Video Games Newsletter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D966"/>
      </a:accent1>
      <a:accent2>
        <a:srgbClr val="C9741B"/>
      </a:accent2>
      <a:accent3>
        <a:srgbClr val="F1C232"/>
      </a:accent3>
      <a:accent4>
        <a:srgbClr val="FFE599"/>
      </a:accent4>
      <a:accent5>
        <a:srgbClr val="BF9000"/>
      </a:accent5>
      <a:accent6>
        <a:srgbClr val="1C4587"/>
      </a:accent6>
      <a:hlink>
        <a:srgbClr val="FFD9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287</Words>
  <Application>Microsoft Office PowerPoint</Application>
  <PresentationFormat>Diavetítés a képernyőre (16:9 oldalarány)</PresentationFormat>
  <Paragraphs>31</Paragraphs>
  <Slides>8</Slides>
  <Notes>8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4" baseType="lpstr">
      <vt:lpstr>Advent Pro Medium</vt:lpstr>
      <vt:lpstr>Orbitron ExtraBold</vt:lpstr>
      <vt:lpstr>Lato Black</vt:lpstr>
      <vt:lpstr>Arial</vt:lpstr>
      <vt:lpstr>Lato</vt:lpstr>
      <vt:lpstr>Retro Video Games Newsletter XL by Slidesgo</vt:lpstr>
      <vt:lpstr>IKT 3. projekt</vt:lpstr>
      <vt:lpstr>A játék összerakása </vt:lpstr>
      <vt:lpstr>A játék menete</vt:lpstr>
      <vt:lpstr>Szobák</vt:lpstr>
      <vt:lpstr>Mobok</vt:lpstr>
      <vt:lpstr>Tárgyak és képességek</vt:lpstr>
      <vt:lpstr>Tesztelés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IKT 3. projekt</dc:title>
  <cp:lastModifiedBy>Péter Eperjesi</cp:lastModifiedBy>
  <cp:revision>1</cp:revision>
  <dcterms:modified xsi:type="dcterms:W3CDTF">2024-02-29T06:57:41Z</dcterms:modified>
</cp:coreProperties>
</file>