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80" r:id="rId3"/>
    <p:sldId id="279" r:id="rId4"/>
    <p:sldId id="281" r:id="rId5"/>
    <p:sldId id="282" r:id="rId6"/>
    <p:sldId id="287" r:id="rId7"/>
    <p:sldId id="283" r:id="rId8"/>
    <p:sldId id="286" r:id="rId9"/>
    <p:sldId id="288" r:id="rId10"/>
    <p:sldId id="284" r:id="rId11"/>
    <p:sldId id="289" r:id="rId12"/>
    <p:sldId id="285" r:id="rId13"/>
  </p:sldIdLst>
  <p:sldSz cx="9144000" cy="5143500" type="screen16x9"/>
  <p:notesSz cx="6858000" cy="9144000"/>
  <p:embeddedFontLst>
    <p:embeddedFont>
      <p:font typeface="Advent Pro Medium" panose="020B0604020202020204" pitchFamily="34" charset="-18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Lato Black" panose="020F0502020204030203" pitchFamily="34" charset="0"/>
      <p:bold r:id="rId23"/>
      <p:boldItalic r:id="rId24"/>
    </p:embeddedFont>
    <p:embeddedFont>
      <p:font typeface="Orbitron ExtraBold" panose="020B0604020202020204" charset="0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3B5A49-5420-43B5-AC6F-B9EB2774DA7B}" v="292" dt="2024-04-08T20:03:27.254"/>
  </p1510:revLst>
</p1510:revInfo>
</file>

<file path=ppt/tableStyles.xml><?xml version="1.0" encoding="utf-8"?>
<a:tblStyleLst xmlns:a="http://schemas.openxmlformats.org/drawingml/2006/main" def="{0AFCB50C-ED76-49FA-8BB5-9A3098435298}">
  <a:tblStyle styleId="{0AFCB50C-ED76-49FA-8BB5-9A30984352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4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Eperjesi" userId="f2d8a8294f50a283" providerId="LiveId" clId="{983B5A49-5420-43B5-AC6F-B9EB2774DA7B}"/>
    <pc:docChg chg="undo custSel modSld modMainMaster">
      <pc:chgData name="Péter Eperjesi" userId="f2d8a8294f50a283" providerId="LiveId" clId="{983B5A49-5420-43B5-AC6F-B9EB2774DA7B}" dt="2024-04-08T20:03:27.254" v="311"/>
      <pc:docMkLst>
        <pc:docMk/>
      </pc:docMkLst>
      <pc:sldChg chg="modTransition setBg">
        <pc:chgData name="Péter Eperjesi" userId="f2d8a8294f50a283" providerId="LiveId" clId="{983B5A49-5420-43B5-AC6F-B9EB2774DA7B}" dt="2024-04-08T20:03:03.457" v="310"/>
        <pc:sldMkLst>
          <pc:docMk/>
          <pc:sldMk cId="0" sldId="256"/>
        </pc:sldMkLst>
      </pc:sldChg>
      <pc:sldChg chg="modTransition">
        <pc:chgData name="Péter Eperjesi" userId="f2d8a8294f50a283" providerId="LiveId" clId="{983B5A49-5420-43B5-AC6F-B9EB2774DA7B}" dt="2024-04-08T20:03:03.457" v="310"/>
        <pc:sldMkLst>
          <pc:docMk/>
          <pc:sldMk cId="2040849273" sldId="279"/>
        </pc:sldMkLst>
      </pc:sldChg>
      <pc:sldChg chg="modTransition">
        <pc:chgData name="Péter Eperjesi" userId="f2d8a8294f50a283" providerId="LiveId" clId="{983B5A49-5420-43B5-AC6F-B9EB2774DA7B}" dt="2024-04-08T20:03:03.457" v="310"/>
        <pc:sldMkLst>
          <pc:docMk/>
          <pc:sldMk cId="117460352" sldId="280"/>
        </pc:sldMkLst>
      </pc:sldChg>
      <pc:sldChg chg="modTransition">
        <pc:chgData name="Péter Eperjesi" userId="f2d8a8294f50a283" providerId="LiveId" clId="{983B5A49-5420-43B5-AC6F-B9EB2774DA7B}" dt="2024-04-08T20:03:03.457" v="310"/>
        <pc:sldMkLst>
          <pc:docMk/>
          <pc:sldMk cId="1200875013" sldId="281"/>
        </pc:sldMkLst>
      </pc:sldChg>
      <pc:sldChg chg="modTransition">
        <pc:chgData name="Péter Eperjesi" userId="f2d8a8294f50a283" providerId="LiveId" clId="{983B5A49-5420-43B5-AC6F-B9EB2774DA7B}" dt="2024-04-08T20:03:03.457" v="310"/>
        <pc:sldMkLst>
          <pc:docMk/>
          <pc:sldMk cId="3058025677" sldId="282"/>
        </pc:sldMkLst>
      </pc:sldChg>
      <pc:sldChg chg="modTransition">
        <pc:chgData name="Péter Eperjesi" userId="f2d8a8294f50a283" providerId="LiveId" clId="{983B5A49-5420-43B5-AC6F-B9EB2774DA7B}" dt="2024-04-08T20:03:03.457" v="310"/>
        <pc:sldMkLst>
          <pc:docMk/>
          <pc:sldMk cId="2222783898" sldId="283"/>
        </pc:sldMkLst>
      </pc:sldChg>
      <pc:sldChg chg="modTransition">
        <pc:chgData name="Péter Eperjesi" userId="f2d8a8294f50a283" providerId="LiveId" clId="{983B5A49-5420-43B5-AC6F-B9EB2774DA7B}" dt="2024-04-08T20:03:03.457" v="310"/>
        <pc:sldMkLst>
          <pc:docMk/>
          <pc:sldMk cId="2382083756" sldId="284"/>
        </pc:sldMkLst>
      </pc:sldChg>
      <pc:sldChg chg="addSp delSp modSp mod modTransition addAnim delAnim modAnim">
        <pc:chgData name="Péter Eperjesi" userId="f2d8a8294f50a283" providerId="LiveId" clId="{983B5A49-5420-43B5-AC6F-B9EB2774DA7B}" dt="2024-04-08T20:03:27.254" v="311"/>
        <pc:sldMkLst>
          <pc:docMk/>
          <pc:sldMk cId="630405842" sldId="285"/>
        </pc:sldMkLst>
        <pc:spChg chg="mod">
          <ac:chgData name="Péter Eperjesi" userId="f2d8a8294f50a283" providerId="LiveId" clId="{983B5A49-5420-43B5-AC6F-B9EB2774DA7B}" dt="2024-04-08T19:47:39.841" v="1" actId="14100"/>
          <ac:spMkLst>
            <pc:docMk/>
            <pc:sldMk cId="630405842" sldId="285"/>
            <ac:spMk id="5493" creationId="{8FF3FBF7-8688-054E-64C1-1310A05F2230}"/>
          </ac:spMkLst>
        </pc:spChg>
        <pc:picChg chg="add mod">
          <ac:chgData name="Péter Eperjesi" userId="f2d8a8294f50a283" providerId="LiveId" clId="{983B5A49-5420-43B5-AC6F-B9EB2774DA7B}" dt="2024-04-08T19:52:20.613" v="33" actId="1076"/>
          <ac:picMkLst>
            <pc:docMk/>
            <pc:sldMk cId="630405842" sldId="285"/>
            <ac:picMk id="3" creationId="{69BCE4A1-40C1-1ECB-4938-92420A0D0ACA}"/>
          </ac:picMkLst>
        </pc:picChg>
        <pc:picChg chg="add del mod">
          <ac:chgData name="Péter Eperjesi" userId="f2d8a8294f50a283" providerId="LiveId" clId="{983B5A49-5420-43B5-AC6F-B9EB2774DA7B}" dt="2024-04-08T19:56:33.916" v="78" actId="21"/>
          <ac:picMkLst>
            <pc:docMk/>
            <pc:sldMk cId="630405842" sldId="285"/>
            <ac:picMk id="6" creationId="{8119EDDB-E390-F332-FB93-468EF8FC41A7}"/>
          </ac:picMkLst>
        </pc:picChg>
      </pc:sldChg>
      <pc:sldChg chg="modTransition">
        <pc:chgData name="Péter Eperjesi" userId="f2d8a8294f50a283" providerId="LiveId" clId="{983B5A49-5420-43B5-AC6F-B9EB2774DA7B}" dt="2024-04-08T20:03:03.457" v="310"/>
        <pc:sldMkLst>
          <pc:docMk/>
          <pc:sldMk cId="3667235006" sldId="286"/>
        </pc:sldMkLst>
      </pc:sldChg>
      <pc:sldChg chg="modTransition">
        <pc:chgData name="Péter Eperjesi" userId="f2d8a8294f50a283" providerId="LiveId" clId="{983B5A49-5420-43B5-AC6F-B9EB2774DA7B}" dt="2024-04-08T20:03:03.457" v="310"/>
        <pc:sldMkLst>
          <pc:docMk/>
          <pc:sldMk cId="2476574897" sldId="287"/>
        </pc:sldMkLst>
      </pc:sldChg>
      <pc:sldChg chg="modSp mod modTransition">
        <pc:chgData name="Péter Eperjesi" userId="f2d8a8294f50a283" providerId="LiveId" clId="{983B5A49-5420-43B5-AC6F-B9EB2774DA7B}" dt="2024-04-08T20:03:03.457" v="310"/>
        <pc:sldMkLst>
          <pc:docMk/>
          <pc:sldMk cId="270464977" sldId="288"/>
        </pc:sldMkLst>
        <pc:spChg chg="mod">
          <ac:chgData name="Péter Eperjesi" userId="f2d8a8294f50a283" providerId="LiveId" clId="{983B5A49-5420-43B5-AC6F-B9EB2774DA7B}" dt="2024-04-08T19:58:07.149" v="83" actId="1076"/>
          <ac:spMkLst>
            <pc:docMk/>
            <pc:sldMk cId="270464977" sldId="288"/>
            <ac:spMk id="5" creationId="{F929CC32-3885-F3A3-81C1-CCF57B5E760A}"/>
          </ac:spMkLst>
        </pc:spChg>
        <pc:picChg chg="mod">
          <ac:chgData name="Péter Eperjesi" userId="f2d8a8294f50a283" providerId="LiveId" clId="{983B5A49-5420-43B5-AC6F-B9EB2774DA7B}" dt="2024-04-08T19:58:15.788" v="85" actId="14100"/>
          <ac:picMkLst>
            <pc:docMk/>
            <pc:sldMk cId="270464977" sldId="288"/>
            <ac:picMk id="1026" creationId="{5F1E79C6-9004-93AA-5F3C-33955DF2A720}"/>
          </ac:picMkLst>
        </pc:picChg>
      </pc:sldChg>
      <pc:sldChg chg="modTransition">
        <pc:chgData name="Péter Eperjesi" userId="f2d8a8294f50a283" providerId="LiveId" clId="{983B5A49-5420-43B5-AC6F-B9EB2774DA7B}" dt="2024-04-08T20:03:03.457" v="310"/>
        <pc:sldMkLst>
          <pc:docMk/>
          <pc:sldMk cId="3945102035" sldId="289"/>
        </pc:sldMkLst>
      </pc:sldChg>
      <pc:sldMasterChg chg="modTransition setBg modSldLayout">
        <pc:chgData name="Péter Eperjesi" userId="f2d8a8294f50a283" providerId="LiveId" clId="{983B5A49-5420-43B5-AC6F-B9EB2774DA7B}" dt="2024-04-08T20:03:03.457" v="310"/>
        <pc:sldMasterMkLst>
          <pc:docMk/>
          <pc:sldMasterMk cId="0" sldId="2147483674"/>
        </pc:sldMasterMkLst>
        <pc:sldLayoutChg chg="modTransition setBg">
          <pc:chgData name="Péter Eperjesi" userId="f2d8a8294f50a283" providerId="LiveId" clId="{983B5A49-5420-43B5-AC6F-B9EB2774DA7B}" dt="2024-04-08T20:03:03.457" v="310"/>
          <pc:sldLayoutMkLst>
            <pc:docMk/>
            <pc:sldMasterMk cId="0" sldId="2147483674"/>
            <pc:sldLayoutMk cId="0" sldId="2147483648"/>
          </pc:sldLayoutMkLst>
        </pc:sldLayoutChg>
        <pc:sldLayoutChg chg="modTransition setBg">
          <pc:chgData name="Péter Eperjesi" userId="f2d8a8294f50a283" providerId="LiveId" clId="{983B5A49-5420-43B5-AC6F-B9EB2774DA7B}" dt="2024-04-08T20:03:03.457" v="310"/>
          <pc:sldLayoutMkLst>
            <pc:docMk/>
            <pc:sldMasterMk cId="0" sldId="2147483674"/>
            <pc:sldLayoutMk cId="0" sldId="2147483651"/>
          </pc:sldLayoutMkLst>
        </pc:sldLayoutChg>
        <pc:sldLayoutChg chg="modTransition setBg">
          <pc:chgData name="Péter Eperjesi" userId="f2d8a8294f50a283" providerId="LiveId" clId="{983B5A49-5420-43B5-AC6F-B9EB2774DA7B}" dt="2024-04-08T20:03:03.457" v="310"/>
          <pc:sldLayoutMkLst>
            <pc:docMk/>
            <pc:sldMasterMk cId="0" sldId="2147483674"/>
            <pc:sldLayoutMk cId="0" sldId="2147483654"/>
          </pc:sldLayoutMkLst>
        </pc:sldLayoutChg>
        <pc:sldLayoutChg chg="modTransition setBg">
          <pc:chgData name="Péter Eperjesi" userId="f2d8a8294f50a283" providerId="LiveId" clId="{983B5A49-5420-43B5-AC6F-B9EB2774DA7B}" dt="2024-04-08T20:03:03.457" v="310"/>
          <pc:sldLayoutMkLst>
            <pc:docMk/>
            <pc:sldMasterMk cId="0" sldId="2147483674"/>
            <pc:sldLayoutMk cId="0" sldId="2147483658"/>
          </pc:sldLayoutMkLst>
        </pc:sldLayoutChg>
        <pc:sldLayoutChg chg="modTransition setBg">
          <pc:chgData name="Péter Eperjesi" userId="f2d8a8294f50a283" providerId="LiveId" clId="{983B5A49-5420-43B5-AC6F-B9EB2774DA7B}" dt="2024-04-08T20:03:03.457" v="310"/>
          <pc:sldLayoutMkLst>
            <pc:docMk/>
            <pc:sldMasterMk cId="0" sldId="2147483674"/>
            <pc:sldLayoutMk cId="0" sldId="2147483670"/>
          </pc:sldLayoutMkLst>
        </pc:sldLayoutChg>
        <pc:sldLayoutChg chg="modTransition setBg">
          <pc:chgData name="Péter Eperjesi" userId="f2d8a8294f50a283" providerId="LiveId" clId="{983B5A49-5420-43B5-AC6F-B9EB2774DA7B}" dt="2024-04-08T20:03:03.457" v="310"/>
          <pc:sldLayoutMkLst>
            <pc:docMk/>
            <pc:sldMasterMk cId="0" sldId="2147483674"/>
            <pc:sldLayoutMk cId="0" sldId="2147483671"/>
          </pc:sldLayoutMkLst>
        </pc:sldLayoutChg>
      </pc:sldMasterChg>
    </pc:docChg>
  </pc:docChgLst>
  <pc:docChgLst>
    <pc:chgData name="Péter Eperjesi" userId="f2d8a8294f50a283" providerId="LiveId" clId="{5AE8E4D0-7363-4147-9166-0C736DB03CE3}"/>
    <pc:docChg chg="undo custSel addSld delSld modSld sldOrd delMainMaster">
      <pc:chgData name="Péter Eperjesi" userId="f2d8a8294f50a283" providerId="LiveId" clId="{5AE8E4D0-7363-4147-9166-0C736DB03CE3}" dt="2024-02-29T06:57:39.826" v="2288" actId="1076"/>
      <pc:docMkLst>
        <pc:docMk/>
      </pc:docMkLst>
      <pc:sldChg chg="delSp modSp mod">
        <pc:chgData name="Péter Eperjesi" userId="f2d8a8294f50a283" providerId="LiveId" clId="{5AE8E4D0-7363-4147-9166-0C736DB03CE3}" dt="2024-02-22T14:58:26.317" v="35" actId="1076"/>
        <pc:sldMkLst>
          <pc:docMk/>
          <pc:sldMk cId="0" sldId="256"/>
        </pc:sldMkLst>
        <pc:spChg chg="mod">
          <ac:chgData name="Péter Eperjesi" userId="f2d8a8294f50a283" providerId="LiveId" clId="{5AE8E4D0-7363-4147-9166-0C736DB03CE3}" dt="2024-02-22T14:58:15.352" v="19" actId="1076"/>
          <ac:spMkLst>
            <pc:docMk/>
            <pc:sldMk cId="0" sldId="256"/>
            <ac:spMk id="5493" creationId="{00000000-0000-0000-0000-000000000000}"/>
          </ac:spMkLst>
        </pc:spChg>
        <pc:spChg chg="mod">
          <ac:chgData name="Péter Eperjesi" userId="f2d8a8294f50a283" providerId="LiveId" clId="{5AE8E4D0-7363-4147-9166-0C736DB03CE3}" dt="2024-02-22T14:58:26.317" v="35" actId="1076"/>
          <ac:spMkLst>
            <pc:docMk/>
            <pc:sldMk cId="0" sldId="256"/>
            <ac:spMk id="5494" creationId="{00000000-0000-0000-0000-000000000000}"/>
          </ac:spMkLst>
        </pc:spChg>
        <pc:grpChg chg="del">
          <ac:chgData name="Péter Eperjesi" userId="f2d8a8294f50a283" providerId="LiveId" clId="{5AE8E4D0-7363-4147-9166-0C736DB03CE3}" dt="2024-02-22T14:58:04.630" v="16" actId="21"/>
          <ac:grpSpMkLst>
            <pc:docMk/>
            <pc:sldMk cId="0" sldId="256"/>
            <ac:grpSpMk id="5495" creationId="{00000000-0000-0000-0000-000000000000}"/>
          </ac:grpSpMkLst>
        </pc:grpChg>
        <pc:grpChg chg="del">
          <ac:chgData name="Péter Eperjesi" userId="f2d8a8294f50a283" providerId="LiveId" clId="{5AE8E4D0-7363-4147-9166-0C736DB03CE3}" dt="2024-02-22T14:58:03.119" v="15" actId="21"/>
          <ac:grpSpMkLst>
            <pc:docMk/>
            <pc:sldMk cId="0" sldId="256"/>
            <ac:grpSpMk id="5523" creationId="{00000000-0000-0000-0000-000000000000}"/>
          </ac:grpSpMkLst>
        </pc:grpChg>
        <pc:grpChg chg="del">
          <ac:chgData name="Péter Eperjesi" userId="f2d8a8294f50a283" providerId="LiveId" clId="{5AE8E4D0-7363-4147-9166-0C736DB03CE3}" dt="2024-02-22T14:58:06.073" v="17" actId="21"/>
          <ac:grpSpMkLst>
            <pc:docMk/>
            <pc:sldMk cId="0" sldId="256"/>
            <ac:grpSpMk id="5551" creationId="{00000000-0000-0000-0000-000000000000}"/>
          </ac:grpSpMkLst>
        </pc:grpChg>
      </pc:sldChg>
      <pc:sldChg chg="del">
        <pc:chgData name="Péter Eperjesi" userId="f2d8a8294f50a283" providerId="LiveId" clId="{5AE8E4D0-7363-4147-9166-0C736DB03CE3}" dt="2024-02-22T15:03:02.237" v="120" actId="47"/>
        <pc:sldMkLst>
          <pc:docMk/>
          <pc:sldMk cId="0" sldId="257"/>
        </pc:sldMkLst>
      </pc:sldChg>
      <pc:sldChg chg="del">
        <pc:chgData name="Péter Eperjesi" userId="f2d8a8294f50a283" providerId="LiveId" clId="{5AE8E4D0-7363-4147-9166-0C736DB03CE3}" dt="2024-02-22T15:03:01.860" v="119" actId="47"/>
        <pc:sldMkLst>
          <pc:docMk/>
          <pc:sldMk cId="0" sldId="258"/>
        </pc:sldMkLst>
      </pc:sldChg>
      <pc:sldChg chg="del">
        <pc:chgData name="Péter Eperjesi" userId="f2d8a8294f50a283" providerId="LiveId" clId="{5AE8E4D0-7363-4147-9166-0C736DB03CE3}" dt="2024-02-22T15:02:59.709" v="118" actId="47"/>
        <pc:sldMkLst>
          <pc:docMk/>
          <pc:sldMk cId="0" sldId="259"/>
        </pc:sldMkLst>
      </pc:sldChg>
      <pc:sldChg chg="del">
        <pc:chgData name="Péter Eperjesi" userId="f2d8a8294f50a283" providerId="LiveId" clId="{5AE8E4D0-7363-4147-9166-0C736DB03CE3}" dt="2024-02-22T15:02:58.466" v="117" actId="47"/>
        <pc:sldMkLst>
          <pc:docMk/>
          <pc:sldMk cId="0" sldId="260"/>
        </pc:sldMkLst>
      </pc:sldChg>
      <pc:sldChg chg="del">
        <pc:chgData name="Péter Eperjesi" userId="f2d8a8294f50a283" providerId="LiveId" clId="{5AE8E4D0-7363-4147-9166-0C736DB03CE3}" dt="2024-02-22T15:02:57.045" v="116" actId="47"/>
        <pc:sldMkLst>
          <pc:docMk/>
          <pc:sldMk cId="0" sldId="261"/>
        </pc:sldMkLst>
      </pc:sldChg>
      <pc:sldChg chg="del">
        <pc:chgData name="Péter Eperjesi" userId="f2d8a8294f50a283" providerId="LiveId" clId="{5AE8E4D0-7363-4147-9166-0C736DB03CE3}" dt="2024-02-22T15:02:56.631" v="115" actId="47"/>
        <pc:sldMkLst>
          <pc:docMk/>
          <pc:sldMk cId="0" sldId="262"/>
        </pc:sldMkLst>
      </pc:sldChg>
      <pc:sldChg chg="del">
        <pc:chgData name="Péter Eperjesi" userId="f2d8a8294f50a283" providerId="LiveId" clId="{5AE8E4D0-7363-4147-9166-0C736DB03CE3}" dt="2024-02-22T15:02:56.076" v="114" actId="47"/>
        <pc:sldMkLst>
          <pc:docMk/>
          <pc:sldMk cId="0" sldId="263"/>
        </pc:sldMkLst>
      </pc:sldChg>
      <pc:sldChg chg="del">
        <pc:chgData name="Péter Eperjesi" userId="f2d8a8294f50a283" providerId="LiveId" clId="{5AE8E4D0-7363-4147-9166-0C736DB03CE3}" dt="2024-02-22T15:02:55.762" v="113" actId="47"/>
        <pc:sldMkLst>
          <pc:docMk/>
          <pc:sldMk cId="0" sldId="264"/>
        </pc:sldMkLst>
      </pc:sldChg>
      <pc:sldChg chg="del">
        <pc:chgData name="Péter Eperjesi" userId="f2d8a8294f50a283" providerId="LiveId" clId="{5AE8E4D0-7363-4147-9166-0C736DB03CE3}" dt="2024-02-22T15:02:55.443" v="112" actId="47"/>
        <pc:sldMkLst>
          <pc:docMk/>
          <pc:sldMk cId="0" sldId="265"/>
        </pc:sldMkLst>
      </pc:sldChg>
      <pc:sldChg chg="del">
        <pc:chgData name="Péter Eperjesi" userId="f2d8a8294f50a283" providerId="LiveId" clId="{5AE8E4D0-7363-4147-9166-0C736DB03CE3}" dt="2024-02-22T15:02:55.134" v="111" actId="47"/>
        <pc:sldMkLst>
          <pc:docMk/>
          <pc:sldMk cId="0" sldId="266"/>
        </pc:sldMkLst>
      </pc:sldChg>
      <pc:sldChg chg="del">
        <pc:chgData name="Péter Eperjesi" userId="f2d8a8294f50a283" providerId="LiveId" clId="{5AE8E4D0-7363-4147-9166-0C736DB03CE3}" dt="2024-02-22T15:02:54.817" v="110" actId="47"/>
        <pc:sldMkLst>
          <pc:docMk/>
          <pc:sldMk cId="0" sldId="267"/>
        </pc:sldMkLst>
      </pc:sldChg>
      <pc:sldChg chg="del">
        <pc:chgData name="Péter Eperjesi" userId="f2d8a8294f50a283" providerId="LiveId" clId="{5AE8E4D0-7363-4147-9166-0C736DB03CE3}" dt="2024-02-22T15:02:54.539" v="109" actId="47"/>
        <pc:sldMkLst>
          <pc:docMk/>
          <pc:sldMk cId="0" sldId="268"/>
        </pc:sldMkLst>
      </pc:sldChg>
      <pc:sldChg chg="del">
        <pc:chgData name="Péter Eperjesi" userId="f2d8a8294f50a283" providerId="LiveId" clId="{5AE8E4D0-7363-4147-9166-0C736DB03CE3}" dt="2024-02-22T15:02:54.212" v="108" actId="47"/>
        <pc:sldMkLst>
          <pc:docMk/>
          <pc:sldMk cId="0" sldId="269"/>
        </pc:sldMkLst>
      </pc:sldChg>
      <pc:sldChg chg="del">
        <pc:chgData name="Péter Eperjesi" userId="f2d8a8294f50a283" providerId="LiveId" clId="{5AE8E4D0-7363-4147-9166-0C736DB03CE3}" dt="2024-02-22T15:02:53.665" v="107" actId="47"/>
        <pc:sldMkLst>
          <pc:docMk/>
          <pc:sldMk cId="0" sldId="270"/>
        </pc:sldMkLst>
      </pc:sldChg>
      <pc:sldChg chg="del">
        <pc:chgData name="Péter Eperjesi" userId="f2d8a8294f50a283" providerId="LiveId" clId="{5AE8E4D0-7363-4147-9166-0C736DB03CE3}" dt="2024-02-22T15:02:53.499" v="106" actId="47"/>
        <pc:sldMkLst>
          <pc:docMk/>
          <pc:sldMk cId="0" sldId="271"/>
        </pc:sldMkLst>
      </pc:sldChg>
      <pc:sldChg chg="del">
        <pc:chgData name="Péter Eperjesi" userId="f2d8a8294f50a283" providerId="LiveId" clId="{5AE8E4D0-7363-4147-9166-0C736DB03CE3}" dt="2024-02-22T15:02:53.309" v="105" actId="47"/>
        <pc:sldMkLst>
          <pc:docMk/>
          <pc:sldMk cId="0" sldId="272"/>
        </pc:sldMkLst>
      </pc:sldChg>
      <pc:sldChg chg="del">
        <pc:chgData name="Péter Eperjesi" userId="f2d8a8294f50a283" providerId="LiveId" clId="{5AE8E4D0-7363-4147-9166-0C736DB03CE3}" dt="2024-02-22T15:02:29.816" v="96" actId="47"/>
        <pc:sldMkLst>
          <pc:docMk/>
          <pc:sldMk cId="0" sldId="273"/>
        </pc:sldMkLst>
      </pc:sldChg>
      <pc:sldChg chg="del">
        <pc:chgData name="Péter Eperjesi" userId="f2d8a8294f50a283" providerId="LiveId" clId="{5AE8E4D0-7363-4147-9166-0C736DB03CE3}" dt="2024-02-22T15:02:53.117" v="104" actId="47"/>
        <pc:sldMkLst>
          <pc:docMk/>
          <pc:sldMk cId="0" sldId="274"/>
        </pc:sldMkLst>
      </pc:sldChg>
      <pc:sldChg chg="modSp del mod">
        <pc:chgData name="Péter Eperjesi" userId="f2d8a8294f50a283" providerId="LiveId" clId="{5AE8E4D0-7363-4147-9166-0C736DB03CE3}" dt="2024-02-22T15:02:52.976" v="103" actId="47"/>
        <pc:sldMkLst>
          <pc:docMk/>
          <pc:sldMk cId="0" sldId="275"/>
        </pc:sldMkLst>
        <pc:spChg chg="mod">
          <ac:chgData name="Péter Eperjesi" userId="f2d8a8294f50a283" providerId="LiveId" clId="{5AE8E4D0-7363-4147-9166-0C736DB03CE3}" dt="2024-02-22T15:02:24.428" v="95" actId="1076"/>
          <ac:spMkLst>
            <pc:docMk/>
            <pc:sldMk cId="0" sldId="275"/>
            <ac:spMk id="6941" creationId="{00000000-0000-0000-0000-000000000000}"/>
          </ac:spMkLst>
        </pc:spChg>
      </pc:sldChg>
      <pc:sldChg chg="del">
        <pc:chgData name="Péter Eperjesi" userId="f2d8a8294f50a283" providerId="LiveId" clId="{5AE8E4D0-7363-4147-9166-0C736DB03CE3}" dt="2024-02-22T15:02:16.054" v="93" actId="47"/>
        <pc:sldMkLst>
          <pc:docMk/>
          <pc:sldMk cId="0" sldId="276"/>
        </pc:sldMkLst>
      </pc:sldChg>
      <pc:sldChg chg="del">
        <pc:chgData name="Péter Eperjesi" userId="f2d8a8294f50a283" providerId="LiveId" clId="{5AE8E4D0-7363-4147-9166-0C736DB03CE3}" dt="2024-02-22T15:02:11.807" v="92" actId="47"/>
        <pc:sldMkLst>
          <pc:docMk/>
          <pc:sldMk cId="0" sldId="277"/>
        </pc:sldMkLst>
      </pc:sldChg>
      <pc:sldChg chg="addSp delSp modSp del mod">
        <pc:chgData name="Péter Eperjesi" userId="f2d8a8294f50a283" providerId="LiveId" clId="{5AE8E4D0-7363-4147-9166-0C736DB03CE3}" dt="2024-02-22T15:02:52.778" v="102" actId="47"/>
        <pc:sldMkLst>
          <pc:docMk/>
          <pc:sldMk cId="0" sldId="278"/>
        </pc:sldMkLst>
        <pc:spChg chg="add del mod">
          <ac:chgData name="Péter Eperjesi" userId="f2d8a8294f50a283" providerId="LiveId" clId="{5AE8E4D0-7363-4147-9166-0C736DB03CE3}" dt="2024-02-22T15:01:29.157" v="89" actId="21"/>
          <ac:spMkLst>
            <pc:docMk/>
            <pc:sldMk cId="0" sldId="278"/>
            <ac:spMk id="3" creationId="{72275539-4AC9-1DF5-2E76-5B55C7C42E0E}"/>
          </ac:spMkLst>
        </pc:spChg>
        <pc:spChg chg="mod">
          <ac:chgData name="Péter Eperjesi" userId="f2d8a8294f50a283" providerId="LiveId" clId="{5AE8E4D0-7363-4147-9166-0C736DB03CE3}" dt="2024-02-22T15:01:51.454" v="91" actId="1076"/>
          <ac:spMkLst>
            <pc:docMk/>
            <pc:sldMk cId="0" sldId="278"/>
            <ac:spMk id="7141" creationId="{00000000-0000-0000-0000-000000000000}"/>
          </ac:spMkLst>
        </pc:spChg>
        <pc:spChg chg="del">
          <ac:chgData name="Péter Eperjesi" userId="f2d8a8294f50a283" providerId="LiveId" clId="{5AE8E4D0-7363-4147-9166-0C736DB03CE3}" dt="2024-02-22T15:00:40.435" v="83" actId="478"/>
          <ac:spMkLst>
            <pc:docMk/>
            <pc:sldMk cId="0" sldId="278"/>
            <ac:spMk id="7142" creationId="{00000000-0000-0000-0000-000000000000}"/>
          </ac:spMkLst>
        </pc:spChg>
        <pc:spChg chg="del mod">
          <ac:chgData name="Péter Eperjesi" userId="f2d8a8294f50a283" providerId="LiveId" clId="{5AE8E4D0-7363-4147-9166-0C736DB03CE3}" dt="2024-02-22T15:01:19.076" v="88" actId="21"/>
          <ac:spMkLst>
            <pc:docMk/>
            <pc:sldMk cId="0" sldId="278"/>
            <ac:spMk id="7143" creationId="{00000000-0000-0000-0000-000000000000}"/>
          </ac:spMkLst>
        </pc:spChg>
        <pc:grpChg chg="del">
          <ac:chgData name="Péter Eperjesi" userId="f2d8a8294f50a283" providerId="LiveId" clId="{5AE8E4D0-7363-4147-9166-0C736DB03CE3}" dt="2024-02-22T15:00:58.857" v="86" actId="21"/>
          <ac:grpSpMkLst>
            <pc:docMk/>
            <pc:sldMk cId="0" sldId="278"/>
            <ac:grpSpMk id="7144" creationId="{00000000-0000-0000-0000-000000000000}"/>
          </ac:grpSpMkLst>
        </pc:grpChg>
        <pc:grpChg chg="del">
          <ac:chgData name="Péter Eperjesi" userId="f2d8a8294f50a283" providerId="LiveId" clId="{5AE8E4D0-7363-4147-9166-0C736DB03CE3}" dt="2024-02-22T15:00:55.952" v="84" actId="21"/>
          <ac:grpSpMkLst>
            <pc:docMk/>
            <pc:sldMk cId="0" sldId="278"/>
            <ac:grpSpMk id="7166" creationId="{00000000-0000-0000-0000-000000000000}"/>
          </ac:grpSpMkLst>
        </pc:grpChg>
        <pc:grpChg chg="del">
          <ac:chgData name="Péter Eperjesi" userId="f2d8a8294f50a283" providerId="LiveId" clId="{5AE8E4D0-7363-4147-9166-0C736DB03CE3}" dt="2024-02-22T15:00:57.445" v="85" actId="21"/>
          <ac:grpSpMkLst>
            <pc:docMk/>
            <pc:sldMk cId="0" sldId="278"/>
            <ac:grpSpMk id="7172" creationId="{00000000-0000-0000-0000-000000000000}"/>
          </ac:grpSpMkLst>
        </pc:grpChg>
      </pc:sldChg>
      <pc:sldChg chg="modSp add del mod">
        <pc:chgData name="Péter Eperjesi" userId="f2d8a8294f50a283" providerId="LiveId" clId="{5AE8E4D0-7363-4147-9166-0C736DB03CE3}" dt="2024-02-22T15:13:33.972" v="596" actId="20577"/>
        <pc:sldMkLst>
          <pc:docMk/>
          <pc:sldMk cId="2040849273" sldId="279"/>
        </pc:sldMkLst>
        <pc:spChg chg="mod">
          <ac:chgData name="Péter Eperjesi" userId="f2d8a8294f50a283" providerId="LiveId" clId="{5AE8E4D0-7363-4147-9166-0C736DB03CE3}" dt="2024-02-22T15:07:54.871" v="149" actId="14100"/>
          <ac:spMkLst>
            <pc:docMk/>
            <pc:sldMk cId="2040849273" sldId="279"/>
            <ac:spMk id="5493" creationId="{7C2F252E-2085-8728-CFBD-28B705892701}"/>
          </ac:spMkLst>
        </pc:spChg>
        <pc:spChg chg="mod">
          <ac:chgData name="Péter Eperjesi" userId="f2d8a8294f50a283" providerId="LiveId" clId="{5AE8E4D0-7363-4147-9166-0C736DB03CE3}" dt="2024-02-22T15:13:33.972" v="596" actId="20577"/>
          <ac:spMkLst>
            <pc:docMk/>
            <pc:sldMk cId="2040849273" sldId="279"/>
            <ac:spMk id="5494" creationId="{A94B9CB5-1747-DD0C-BBCE-89B3125D7BA7}"/>
          </ac:spMkLst>
        </pc:spChg>
      </pc:sldChg>
      <pc:sldChg chg="modSp add mod ord">
        <pc:chgData name="Péter Eperjesi" userId="f2d8a8294f50a283" providerId="LiveId" clId="{5AE8E4D0-7363-4147-9166-0C736DB03CE3}" dt="2024-02-22T15:20:12.667" v="870"/>
        <pc:sldMkLst>
          <pc:docMk/>
          <pc:sldMk cId="117460352" sldId="280"/>
        </pc:sldMkLst>
        <pc:spChg chg="mod">
          <ac:chgData name="Péter Eperjesi" userId="f2d8a8294f50a283" providerId="LiveId" clId="{5AE8E4D0-7363-4147-9166-0C736DB03CE3}" dt="2024-02-22T15:15:49.470" v="622" actId="20577"/>
          <ac:spMkLst>
            <pc:docMk/>
            <pc:sldMk cId="117460352" sldId="280"/>
            <ac:spMk id="5493" creationId="{3AFB5799-2745-A0F1-ED69-FA0FC959A25E}"/>
          </ac:spMkLst>
        </pc:spChg>
        <pc:spChg chg="mod">
          <ac:chgData name="Péter Eperjesi" userId="f2d8a8294f50a283" providerId="LiveId" clId="{5AE8E4D0-7363-4147-9166-0C736DB03CE3}" dt="2024-02-22T15:20:09.275" v="868" actId="1076"/>
          <ac:spMkLst>
            <pc:docMk/>
            <pc:sldMk cId="117460352" sldId="280"/>
            <ac:spMk id="5494" creationId="{6E0F075D-D2BC-42F6-048F-DC3070995749}"/>
          </ac:spMkLst>
        </pc:spChg>
      </pc:sldChg>
      <pc:sldChg chg="add del">
        <pc:chgData name="Péter Eperjesi" userId="f2d8a8294f50a283" providerId="LiveId" clId="{5AE8E4D0-7363-4147-9166-0C736DB03CE3}" dt="2024-02-22T15:13:52.338" v="599" actId="47"/>
        <pc:sldMkLst>
          <pc:docMk/>
          <pc:sldMk cId="1455193084" sldId="280"/>
        </pc:sldMkLst>
      </pc:sldChg>
      <pc:sldChg chg="add del">
        <pc:chgData name="Péter Eperjesi" userId="f2d8a8294f50a283" providerId="LiveId" clId="{5AE8E4D0-7363-4147-9166-0C736DB03CE3}" dt="2024-02-22T15:03:05.170" v="124" actId="47"/>
        <pc:sldMkLst>
          <pc:docMk/>
          <pc:sldMk cId="2930697154" sldId="280"/>
        </pc:sldMkLst>
      </pc:sldChg>
      <pc:sldChg chg="add del">
        <pc:chgData name="Péter Eperjesi" userId="f2d8a8294f50a283" providerId="LiveId" clId="{5AE8E4D0-7363-4147-9166-0C736DB03CE3}" dt="2024-02-22T15:13:51.687" v="598" actId="47"/>
        <pc:sldMkLst>
          <pc:docMk/>
          <pc:sldMk cId="264166958" sldId="281"/>
        </pc:sldMkLst>
      </pc:sldChg>
      <pc:sldChg chg="modSp add mod">
        <pc:chgData name="Péter Eperjesi" userId="f2d8a8294f50a283" providerId="LiveId" clId="{5AE8E4D0-7363-4147-9166-0C736DB03CE3}" dt="2024-02-22T15:26:44.777" v="1170" actId="948"/>
        <pc:sldMkLst>
          <pc:docMk/>
          <pc:sldMk cId="1200875013" sldId="281"/>
        </pc:sldMkLst>
        <pc:spChg chg="mod">
          <ac:chgData name="Péter Eperjesi" userId="f2d8a8294f50a283" providerId="LiveId" clId="{5AE8E4D0-7363-4147-9166-0C736DB03CE3}" dt="2024-02-22T15:23:26.165" v="879" actId="20577"/>
          <ac:spMkLst>
            <pc:docMk/>
            <pc:sldMk cId="1200875013" sldId="281"/>
            <ac:spMk id="5493" creationId="{B852F874-05FF-9868-5787-D2B18C364276}"/>
          </ac:spMkLst>
        </pc:spChg>
        <pc:spChg chg="mod">
          <ac:chgData name="Péter Eperjesi" userId="f2d8a8294f50a283" providerId="LiveId" clId="{5AE8E4D0-7363-4147-9166-0C736DB03CE3}" dt="2024-02-22T15:26:44.777" v="1170" actId="948"/>
          <ac:spMkLst>
            <pc:docMk/>
            <pc:sldMk cId="1200875013" sldId="281"/>
            <ac:spMk id="5494" creationId="{07F8120F-0D35-40F7-E4F1-71BC0F5F57FA}"/>
          </ac:spMkLst>
        </pc:spChg>
      </pc:sldChg>
      <pc:sldChg chg="add del">
        <pc:chgData name="Péter Eperjesi" userId="f2d8a8294f50a283" providerId="LiveId" clId="{5AE8E4D0-7363-4147-9166-0C736DB03CE3}" dt="2024-02-22T15:03:04.714" v="123" actId="47"/>
        <pc:sldMkLst>
          <pc:docMk/>
          <pc:sldMk cId="2011523417" sldId="281"/>
        </pc:sldMkLst>
      </pc:sldChg>
      <pc:sldChg chg="add del">
        <pc:chgData name="Péter Eperjesi" userId="f2d8a8294f50a283" providerId="LiveId" clId="{5AE8E4D0-7363-4147-9166-0C736DB03CE3}" dt="2024-02-22T15:13:51.301" v="597" actId="47"/>
        <pc:sldMkLst>
          <pc:docMk/>
          <pc:sldMk cId="600526118" sldId="282"/>
        </pc:sldMkLst>
      </pc:sldChg>
      <pc:sldChg chg="add del">
        <pc:chgData name="Péter Eperjesi" userId="f2d8a8294f50a283" providerId="LiveId" clId="{5AE8E4D0-7363-4147-9166-0C736DB03CE3}" dt="2024-02-22T15:03:04.252" v="122" actId="47"/>
        <pc:sldMkLst>
          <pc:docMk/>
          <pc:sldMk cId="887851244" sldId="282"/>
        </pc:sldMkLst>
      </pc:sldChg>
      <pc:sldChg chg="modSp add mod">
        <pc:chgData name="Péter Eperjesi" userId="f2d8a8294f50a283" providerId="LiveId" clId="{5AE8E4D0-7363-4147-9166-0C736DB03CE3}" dt="2024-02-29T06:44:27.199" v="1537" actId="20577"/>
        <pc:sldMkLst>
          <pc:docMk/>
          <pc:sldMk cId="3058025677" sldId="282"/>
        </pc:sldMkLst>
        <pc:spChg chg="mod">
          <ac:chgData name="Péter Eperjesi" userId="f2d8a8294f50a283" providerId="LiveId" clId="{5AE8E4D0-7363-4147-9166-0C736DB03CE3}" dt="2024-02-29T06:41:15.919" v="1189" actId="20577"/>
          <ac:spMkLst>
            <pc:docMk/>
            <pc:sldMk cId="3058025677" sldId="282"/>
            <ac:spMk id="5493" creationId="{737731C2-4E6C-2815-D10E-D872FC7DC84F}"/>
          </ac:spMkLst>
        </pc:spChg>
        <pc:spChg chg="mod">
          <ac:chgData name="Péter Eperjesi" userId="f2d8a8294f50a283" providerId="LiveId" clId="{5AE8E4D0-7363-4147-9166-0C736DB03CE3}" dt="2024-02-29T06:44:27.199" v="1537" actId="20577"/>
          <ac:spMkLst>
            <pc:docMk/>
            <pc:sldMk cId="3058025677" sldId="282"/>
            <ac:spMk id="5494" creationId="{2F7DD31A-6797-6FF5-FA79-C967072DFCE8}"/>
          </ac:spMkLst>
        </pc:spChg>
      </pc:sldChg>
      <pc:sldChg chg="modSp add mod">
        <pc:chgData name="Péter Eperjesi" userId="f2d8a8294f50a283" providerId="LiveId" clId="{5AE8E4D0-7363-4147-9166-0C736DB03CE3}" dt="2024-02-29T06:50:20.916" v="1956" actId="20577"/>
        <pc:sldMkLst>
          <pc:docMk/>
          <pc:sldMk cId="2222783898" sldId="283"/>
        </pc:sldMkLst>
        <pc:spChg chg="mod">
          <ac:chgData name="Péter Eperjesi" userId="f2d8a8294f50a283" providerId="LiveId" clId="{5AE8E4D0-7363-4147-9166-0C736DB03CE3}" dt="2024-02-29T06:44:43.604" v="1561" actId="20577"/>
          <ac:spMkLst>
            <pc:docMk/>
            <pc:sldMk cId="2222783898" sldId="283"/>
            <ac:spMk id="5493" creationId="{8D2FDEAB-D40B-1C85-7771-A63DEFB8BEB6}"/>
          </ac:spMkLst>
        </pc:spChg>
        <pc:spChg chg="mod">
          <ac:chgData name="Péter Eperjesi" userId="f2d8a8294f50a283" providerId="LiveId" clId="{5AE8E4D0-7363-4147-9166-0C736DB03CE3}" dt="2024-02-29T06:50:20.916" v="1956" actId="20577"/>
          <ac:spMkLst>
            <pc:docMk/>
            <pc:sldMk cId="2222783898" sldId="283"/>
            <ac:spMk id="5494" creationId="{28ABBBDD-0CE5-A6E4-9671-87D65EBF07B9}"/>
          </ac:spMkLst>
        </pc:spChg>
      </pc:sldChg>
      <pc:sldChg chg="add del">
        <pc:chgData name="Péter Eperjesi" userId="f2d8a8294f50a283" providerId="LiveId" clId="{5AE8E4D0-7363-4147-9166-0C736DB03CE3}" dt="2024-02-22T15:03:03.743" v="121" actId="47"/>
        <pc:sldMkLst>
          <pc:docMk/>
          <pc:sldMk cId="3811185437" sldId="283"/>
        </pc:sldMkLst>
      </pc:sldChg>
      <pc:sldChg chg="modSp add del mod">
        <pc:chgData name="Péter Eperjesi" userId="f2d8a8294f50a283" providerId="LiveId" clId="{5AE8E4D0-7363-4147-9166-0C736DB03CE3}" dt="2024-02-29T06:52:57.184" v="2233" actId="5793"/>
        <pc:sldMkLst>
          <pc:docMk/>
          <pc:sldMk cId="2382083756" sldId="284"/>
        </pc:sldMkLst>
        <pc:spChg chg="mod">
          <ac:chgData name="Péter Eperjesi" userId="f2d8a8294f50a283" providerId="LiveId" clId="{5AE8E4D0-7363-4147-9166-0C736DB03CE3}" dt="2024-02-29T06:51:11.399" v="1970" actId="20577"/>
          <ac:spMkLst>
            <pc:docMk/>
            <pc:sldMk cId="2382083756" sldId="284"/>
            <ac:spMk id="5493" creationId="{334A3204-A8C3-E3D3-5246-61E46CEFF954}"/>
          </ac:spMkLst>
        </pc:spChg>
        <pc:spChg chg="mod">
          <ac:chgData name="Péter Eperjesi" userId="f2d8a8294f50a283" providerId="LiveId" clId="{5AE8E4D0-7363-4147-9166-0C736DB03CE3}" dt="2024-02-29T06:52:57.184" v="2233" actId="5793"/>
          <ac:spMkLst>
            <pc:docMk/>
            <pc:sldMk cId="2382083756" sldId="284"/>
            <ac:spMk id="5494" creationId="{11732B9F-BB7D-31B8-A9DA-BA0B966A76D9}"/>
          </ac:spMkLst>
        </pc:spChg>
      </pc:sldChg>
      <pc:sldChg chg="addSp delSp modSp add del mod">
        <pc:chgData name="Péter Eperjesi" userId="f2d8a8294f50a283" providerId="LiveId" clId="{5AE8E4D0-7363-4147-9166-0C736DB03CE3}" dt="2024-02-29T06:57:39.826" v="2288" actId="1076"/>
        <pc:sldMkLst>
          <pc:docMk/>
          <pc:sldMk cId="630405842" sldId="285"/>
        </pc:sldMkLst>
        <pc:spChg chg="mod">
          <ac:chgData name="Péter Eperjesi" userId="f2d8a8294f50a283" providerId="LiveId" clId="{5AE8E4D0-7363-4147-9166-0C736DB03CE3}" dt="2024-02-29T06:54:00.207" v="2271" actId="1076"/>
          <ac:spMkLst>
            <pc:docMk/>
            <pc:sldMk cId="630405842" sldId="285"/>
            <ac:spMk id="5493" creationId="{8FF3FBF7-8688-054E-64C1-1310A05F2230}"/>
          </ac:spMkLst>
        </pc:spChg>
        <pc:spChg chg="del mod">
          <ac:chgData name="Péter Eperjesi" userId="f2d8a8294f50a283" providerId="LiveId" clId="{5AE8E4D0-7363-4147-9166-0C736DB03CE3}" dt="2024-02-29T06:53:15.127" v="2237" actId="21"/>
          <ac:spMkLst>
            <pc:docMk/>
            <pc:sldMk cId="630405842" sldId="285"/>
            <ac:spMk id="5494" creationId="{7FFB72B7-3A08-09FB-8EB2-A3138B9538D5}"/>
          </ac:spMkLst>
        </pc:spChg>
        <pc:picChg chg="add mod">
          <ac:chgData name="Péter Eperjesi" userId="f2d8a8294f50a283" providerId="LiveId" clId="{5AE8E4D0-7363-4147-9166-0C736DB03CE3}" dt="2024-02-29T06:55:15.323" v="2274" actId="931"/>
          <ac:picMkLst>
            <pc:docMk/>
            <pc:sldMk cId="630405842" sldId="285"/>
            <ac:picMk id="3" creationId="{631503FF-8ACE-EA80-061A-E14A803DDDE7}"/>
          </ac:picMkLst>
        </pc:picChg>
        <pc:picChg chg="add mod">
          <ac:chgData name="Péter Eperjesi" userId="f2d8a8294f50a283" providerId="LiveId" clId="{5AE8E4D0-7363-4147-9166-0C736DB03CE3}" dt="2024-02-29T06:56:47.957" v="2283" actId="1076"/>
          <ac:picMkLst>
            <pc:docMk/>
            <pc:sldMk cId="630405842" sldId="285"/>
            <ac:picMk id="5" creationId="{8E89264D-92EB-1605-A504-6DDA4180E7FA}"/>
          </ac:picMkLst>
        </pc:picChg>
        <pc:picChg chg="add mod">
          <ac:chgData name="Péter Eperjesi" userId="f2d8a8294f50a283" providerId="LiveId" clId="{5AE8E4D0-7363-4147-9166-0C736DB03CE3}" dt="2024-02-29T06:57:39.826" v="2288" actId="1076"/>
          <ac:picMkLst>
            <pc:docMk/>
            <pc:sldMk cId="630405842" sldId="285"/>
            <ac:picMk id="7" creationId="{37448CD9-790C-2010-AE2D-5005421A8A53}"/>
          </ac:picMkLst>
        </pc:picChg>
        <pc:picChg chg="add">
          <ac:chgData name="Péter Eperjesi" userId="f2d8a8294f50a283" providerId="LiveId" clId="{5AE8E4D0-7363-4147-9166-0C736DB03CE3}" dt="2024-02-29T06:54:31.360" v="2272"/>
          <ac:picMkLst>
            <pc:docMk/>
            <pc:sldMk cId="630405842" sldId="285"/>
            <ac:picMk id="1026" creationId="{A76CAFCB-B47C-0F1B-62E1-7CCED5153A88}"/>
          </ac:picMkLst>
        </pc:picChg>
        <pc:picChg chg="add">
          <ac:chgData name="Péter Eperjesi" userId="f2d8a8294f50a283" providerId="LiveId" clId="{5AE8E4D0-7363-4147-9166-0C736DB03CE3}" dt="2024-02-29T06:54:51.819" v="2273"/>
          <ac:picMkLst>
            <pc:docMk/>
            <pc:sldMk cId="630405842" sldId="285"/>
            <ac:picMk id="1028" creationId="{2C255E34-AAE4-4F58-BA4E-A108479FA404}"/>
          </ac:picMkLst>
        </pc:picChg>
      </pc:sldChg>
      <pc:sldChg chg="del">
        <pc:chgData name="Péter Eperjesi" userId="f2d8a8294f50a283" providerId="LiveId" clId="{5AE8E4D0-7363-4147-9166-0C736DB03CE3}" dt="2024-02-22T14:59:20.097" v="47" actId="47"/>
        <pc:sldMkLst>
          <pc:docMk/>
          <pc:sldMk cId="3667235006" sldId="286"/>
        </pc:sldMkLst>
      </pc:sldChg>
      <pc:sldChg chg="del">
        <pc:chgData name="Péter Eperjesi" userId="f2d8a8294f50a283" providerId="LiveId" clId="{5AE8E4D0-7363-4147-9166-0C736DB03CE3}" dt="2024-02-22T14:59:19.721" v="46" actId="47"/>
        <pc:sldMkLst>
          <pc:docMk/>
          <pc:sldMk cId="2476574897" sldId="287"/>
        </pc:sldMkLst>
      </pc:sldChg>
      <pc:sldChg chg="del">
        <pc:chgData name="Péter Eperjesi" userId="f2d8a8294f50a283" providerId="LiveId" clId="{5AE8E4D0-7363-4147-9166-0C736DB03CE3}" dt="2024-02-22T14:59:19.606" v="45" actId="47"/>
        <pc:sldMkLst>
          <pc:docMk/>
          <pc:sldMk cId="270464977" sldId="288"/>
        </pc:sldMkLst>
      </pc:sldChg>
      <pc:sldChg chg="del">
        <pc:chgData name="Péter Eperjesi" userId="f2d8a8294f50a283" providerId="LiveId" clId="{5AE8E4D0-7363-4147-9166-0C736DB03CE3}" dt="2024-02-22T14:59:19.341" v="44" actId="47"/>
        <pc:sldMkLst>
          <pc:docMk/>
          <pc:sldMk cId="3945102035" sldId="289"/>
        </pc:sldMkLst>
      </pc:sldChg>
      <pc:sldChg chg="del">
        <pc:chgData name="Péter Eperjesi" userId="f2d8a8294f50a283" providerId="LiveId" clId="{5AE8E4D0-7363-4147-9166-0C736DB03CE3}" dt="2024-02-22T14:59:19.143" v="43" actId="47"/>
        <pc:sldMkLst>
          <pc:docMk/>
          <pc:sldMk cId="0" sldId="290"/>
        </pc:sldMkLst>
      </pc:sldChg>
      <pc:sldChg chg="del">
        <pc:chgData name="Péter Eperjesi" userId="f2d8a8294f50a283" providerId="LiveId" clId="{5AE8E4D0-7363-4147-9166-0C736DB03CE3}" dt="2024-02-22T14:59:19.011" v="42" actId="47"/>
        <pc:sldMkLst>
          <pc:docMk/>
          <pc:sldMk cId="0" sldId="291"/>
        </pc:sldMkLst>
      </pc:sldChg>
      <pc:sldChg chg="del">
        <pc:chgData name="Péter Eperjesi" userId="f2d8a8294f50a283" providerId="LiveId" clId="{5AE8E4D0-7363-4147-9166-0C736DB03CE3}" dt="2024-02-22T14:59:18.598" v="41" actId="47"/>
        <pc:sldMkLst>
          <pc:docMk/>
          <pc:sldMk cId="0" sldId="292"/>
        </pc:sldMkLst>
      </pc:sldChg>
      <pc:sldChg chg="del">
        <pc:chgData name="Péter Eperjesi" userId="f2d8a8294f50a283" providerId="LiveId" clId="{5AE8E4D0-7363-4147-9166-0C736DB03CE3}" dt="2024-02-22T14:59:18.111" v="40" actId="47"/>
        <pc:sldMkLst>
          <pc:docMk/>
          <pc:sldMk cId="0" sldId="293"/>
        </pc:sldMkLst>
      </pc:sldChg>
      <pc:sldChg chg="del">
        <pc:chgData name="Péter Eperjesi" userId="f2d8a8294f50a283" providerId="LiveId" clId="{5AE8E4D0-7363-4147-9166-0C736DB03CE3}" dt="2024-02-22T14:59:17.510" v="39" actId="47"/>
        <pc:sldMkLst>
          <pc:docMk/>
          <pc:sldMk cId="0" sldId="294"/>
        </pc:sldMkLst>
      </pc:sldChg>
      <pc:sldChg chg="del">
        <pc:chgData name="Péter Eperjesi" userId="f2d8a8294f50a283" providerId="LiveId" clId="{5AE8E4D0-7363-4147-9166-0C736DB03CE3}" dt="2024-02-22T14:59:16.812" v="38" actId="47"/>
        <pc:sldMkLst>
          <pc:docMk/>
          <pc:sldMk cId="0" sldId="295"/>
        </pc:sldMkLst>
      </pc:sldChg>
      <pc:sldChg chg="del">
        <pc:chgData name="Péter Eperjesi" userId="f2d8a8294f50a283" providerId="LiveId" clId="{5AE8E4D0-7363-4147-9166-0C736DB03CE3}" dt="2024-02-22T14:59:14.422" v="37" actId="2696"/>
        <pc:sldMkLst>
          <pc:docMk/>
          <pc:sldMk cId="0" sldId="296"/>
        </pc:sldMkLst>
      </pc:sldChg>
      <pc:sldChg chg="del">
        <pc:chgData name="Péter Eperjesi" userId="f2d8a8294f50a283" providerId="LiveId" clId="{5AE8E4D0-7363-4147-9166-0C736DB03CE3}" dt="2024-02-22T14:59:10.723" v="36" actId="2696"/>
        <pc:sldMkLst>
          <pc:docMk/>
          <pc:sldMk cId="0" sldId="297"/>
        </pc:sldMkLst>
      </pc:sldChg>
      <pc:sldMasterChg chg="delSldLayout">
        <pc:chgData name="Péter Eperjesi" userId="f2d8a8294f50a283" providerId="LiveId" clId="{5AE8E4D0-7363-4147-9166-0C736DB03CE3}" dt="2024-02-22T15:03:02.237" v="120" actId="47"/>
        <pc:sldMasterMkLst>
          <pc:docMk/>
          <pc:sldMasterMk cId="0" sldId="2147483674"/>
        </pc:sldMasterMkLst>
        <pc:sldLayoutChg chg="del">
          <pc:chgData name="Péter Eperjesi" userId="f2d8a8294f50a283" providerId="LiveId" clId="{5AE8E4D0-7363-4147-9166-0C736DB03CE3}" dt="2024-02-22T15:02:59.709" v="118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Péter Eperjesi" userId="f2d8a8294f50a283" providerId="LiveId" clId="{5AE8E4D0-7363-4147-9166-0C736DB03CE3}" dt="2024-02-22T15:03:02.237" v="120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Péter Eperjesi" userId="f2d8a8294f50a283" providerId="LiveId" clId="{5AE8E4D0-7363-4147-9166-0C736DB03CE3}" dt="2024-02-22T15:02:55.762" v="113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Péter Eperjesi" userId="f2d8a8294f50a283" providerId="LiveId" clId="{5AE8E4D0-7363-4147-9166-0C736DB03CE3}" dt="2024-02-22T15:02:58.466" v="117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Péter Eperjesi" userId="f2d8a8294f50a283" providerId="LiveId" clId="{5AE8E4D0-7363-4147-9166-0C736DB03CE3}" dt="2024-02-22T15:02:53.117" v="104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Péter Eperjesi" userId="f2d8a8294f50a283" providerId="LiveId" clId="{5AE8E4D0-7363-4147-9166-0C736DB03CE3}" dt="2024-02-22T15:02:29.816" v="96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Péter Eperjesi" userId="f2d8a8294f50a283" providerId="LiveId" clId="{5AE8E4D0-7363-4147-9166-0C736DB03CE3}" dt="2024-02-22T15:02:53.665" v="107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Péter Eperjesi" userId="f2d8a8294f50a283" providerId="LiveId" clId="{5AE8E4D0-7363-4147-9166-0C736DB03CE3}" dt="2024-02-22T15:03:01.860" v="119" actId="47"/>
          <pc:sldLayoutMkLst>
            <pc:docMk/>
            <pc:sldMasterMk cId="0" sldId="2147483674"/>
            <pc:sldLayoutMk cId="0" sldId="2147483659"/>
          </pc:sldLayoutMkLst>
        </pc:sldLayoutChg>
        <pc:sldLayoutChg chg="del">
          <pc:chgData name="Péter Eperjesi" userId="f2d8a8294f50a283" providerId="LiveId" clId="{5AE8E4D0-7363-4147-9166-0C736DB03CE3}" dt="2024-02-22T15:02:57.045" v="116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Péter Eperjesi" userId="f2d8a8294f50a283" providerId="LiveId" clId="{5AE8E4D0-7363-4147-9166-0C736DB03CE3}" dt="2024-02-22T15:02:56.631" v="115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Péter Eperjesi" userId="f2d8a8294f50a283" providerId="LiveId" clId="{5AE8E4D0-7363-4147-9166-0C736DB03CE3}" dt="2024-02-22T15:02:56.076" v="114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Péter Eperjesi" userId="f2d8a8294f50a283" providerId="LiveId" clId="{5AE8E4D0-7363-4147-9166-0C736DB03CE3}" dt="2024-02-22T15:02:55.443" v="112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Péter Eperjesi" userId="f2d8a8294f50a283" providerId="LiveId" clId="{5AE8E4D0-7363-4147-9166-0C736DB03CE3}" dt="2024-02-22T15:02:54.817" v="110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Péter Eperjesi" userId="f2d8a8294f50a283" providerId="LiveId" clId="{5AE8E4D0-7363-4147-9166-0C736DB03CE3}" dt="2024-02-22T15:02:54.539" v="109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Péter Eperjesi" userId="f2d8a8294f50a283" providerId="LiveId" clId="{5AE8E4D0-7363-4147-9166-0C736DB03CE3}" dt="2024-02-22T15:02:53.499" v="106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Péter Eperjesi" userId="f2d8a8294f50a283" providerId="LiveId" clId="{5AE8E4D0-7363-4147-9166-0C736DB03CE3}" dt="2024-02-22T15:02:16.054" v="93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Péter Eperjesi" userId="f2d8a8294f50a283" providerId="LiveId" clId="{5AE8E4D0-7363-4147-9166-0C736DB03CE3}" dt="2024-02-22T15:02:52.976" v="103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Péter Eperjesi" userId="f2d8a8294f50a283" providerId="LiveId" clId="{5AE8E4D0-7363-4147-9166-0C736DB03CE3}" dt="2024-02-22T15:02:52.778" v="102" actId="47"/>
          <pc:sldLayoutMkLst>
            <pc:docMk/>
            <pc:sldMasterMk cId="0" sldId="2147483674"/>
            <pc:sldLayoutMk cId="0" sldId="2147483669"/>
          </pc:sldLayoutMkLst>
        </pc:sldLayoutChg>
        <pc:sldLayoutChg chg="del">
          <pc:chgData name="Péter Eperjesi" userId="f2d8a8294f50a283" providerId="LiveId" clId="{5AE8E4D0-7363-4147-9166-0C736DB03CE3}" dt="2024-02-22T14:59:26.466" v="53" actId="47"/>
          <pc:sldLayoutMkLst>
            <pc:docMk/>
            <pc:sldMasterMk cId="0" sldId="2147483674"/>
            <pc:sldLayoutMk cId="0" sldId="2147483672"/>
          </pc:sldLayoutMkLst>
        </pc:sldLayoutChg>
      </pc:sldMasterChg>
      <pc:sldMasterChg chg="del delSldLayout">
        <pc:chgData name="Péter Eperjesi" userId="f2d8a8294f50a283" providerId="LiveId" clId="{5AE8E4D0-7363-4147-9166-0C736DB03CE3}" dt="2024-02-22T14:59:24.136" v="52" actId="47"/>
        <pc:sldMasterMkLst>
          <pc:docMk/>
          <pc:sldMasterMk cId="0" sldId="2147483675"/>
        </pc:sldMasterMkLst>
        <pc:sldLayoutChg chg="del">
          <pc:chgData name="Péter Eperjesi" userId="f2d8a8294f50a283" providerId="LiveId" clId="{5AE8E4D0-7363-4147-9166-0C736DB03CE3}" dt="2024-02-22T14:59:24.136" v="52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9E236B46-056F-B060-CAD0-0ADE42790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DF484FD5-B10F-89A6-C3E1-1E5E8DEF8A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42BE182C-2EC4-2C70-CA22-DAB1F9938C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45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9E236B46-056F-B060-CAD0-0ADE42790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DF484FD5-B10F-89A6-C3E1-1E5E8DEF8A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42BE182C-2EC4-2C70-CA22-DAB1F9938C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900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D10A5431-BC9F-4B73-5817-2AD03B4C8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17493107-34C4-667D-4CFB-533E1B89DD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18B59EC6-2565-6CE2-0CEF-D0641594A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6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21D78890-6206-19A6-B4E2-2CDBCA143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D89E8975-7217-4AD2-96F9-35FD21065F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709DF773-1892-4A98-5A3E-289460FFF7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97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17E414DC-F03A-5EF1-302C-8998A9283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EEB8CB02-80B6-2709-730D-7A9B443C65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4CDF5108-361B-7192-5E1C-86C133EE12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96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4D0DF8BE-A29D-A02D-0D58-AB521F9CF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1A8BC718-140F-45B8-1377-DC36EE23F4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E22C11A9-6501-819F-F69A-973C47A2E5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07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164FD6AE-FE8F-3C2A-FC3E-773E908A3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83A93588-31BF-E6EC-BC2C-CD966E802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82417811-C38E-9B77-B3EC-FEC3056BA9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645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BB8F9647-1C8D-7637-4501-0544E0B95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73C165EB-0EEF-2F59-A064-E7C889B1BD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FFF9370C-CCF4-126F-2328-85E07B2350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458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BB8F9647-1C8D-7637-4501-0544E0B95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73C165EB-0EEF-2F59-A064-E7C889B1BD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FFF9370C-CCF4-126F-2328-85E07B2350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806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BB8F9647-1C8D-7637-4501-0544E0B95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73C165EB-0EEF-2F59-A064-E7C889B1BD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FFF9370C-CCF4-126F-2328-85E07B2350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359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BB8F9647-1C8D-7637-4501-0544E0B95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73C165EB-0EEF-2F59-A064-E7C889B1BD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FFF9370C-CCF4-126F-2328-85E07B2350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49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"/>
          <p:cNvSpPr txBox="1">
            <a:spLocks noGrp="1"/>
          </p:cNvSpPr>
          <p:nvPr>
            <p:ph type="subTitle" idx="1"/>
          </p:nvPr>
        </p:nvSpPr>
        <p:spPr>
          <a:xfrm>
            <a:off x="15240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5"/>
          <p:cNvSpPr txBox="1">
            <a:spLocks noGrp="1"/>
          </p:cNvSpPr>
          <p:nvPr>
            <p:ph type="subTitle" idx="2"/>
          </p:nvPr>
        </p:nvSpPr>
        <p:spPr>
          <a:xfrm>
            <a:off x="15240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5"/>
          <p:cNvSpPr txBox="1">
            <a:spLocks noGrp="1"/>
          </p:cNvSpPr>
          <p:nvPr>
            <p:ph type="subTitle" idx="3"/>
          </p:nvPr>
        </p:nvSpPr>
        <p:spPr>
          <a:xfrm>
            <a:off x="48768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5"/>
          <p:cNvSpPr txBox="1">
            <a:spLocks noGrp="1"/>
          </p:cNvSpPr>
          <p:nvPr>
            <p:ph type="subTitle" idx="4"/>
          </p:nvPr>
        </p:nvSpPr>
        <p:spPr>
          <a:xfrm>
            <a:off x="48768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3794690" y="3966899"/>
            <a:ext cx="882039" cy="932704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4772527" y="4289713"/>
            <a:ext cx="576768" cy="6098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19" name="Google Shape;1119;p8"/>
          <p:cNvGrpSpPr/>
          <p:nvPr/>
        </p:nvGrpSpPr>
        <p:grpSpPr>
          <a:xfrm>
            <a:off x="7398069" y="2977147"/>
            <a:ext cx="1128443" cy="564218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560813" y="539503"/>
            <a:ext cx="1443946" cy="721968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oogle Shape;4100;p24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4101" name="Google Shape;4101;p24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4102" name="Google Shape;4102;p24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4103" name="Google Shape;4103;p24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24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24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24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24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24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24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24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24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24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24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24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24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24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24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24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24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24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24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24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24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24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24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24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24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24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24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24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24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4132;p24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3" name="Google Shape;4133;p24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4134;p24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24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4136;p24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4137;p24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24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24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24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41" name="Google Shape;4141;p24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8" name="Google Shape;4148;p24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4149" name="Google Shape;4149;p24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24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24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24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3" name="Google Shape;4153;p24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24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24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24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24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24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24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0" name="Google Shape;4160;p24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1" name="Google Shape;4161;p24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24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3" name="Google Shape;4163;p24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4" name="Google Shape;4164;p24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5" name="Google Shape;4165;p24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24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24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24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24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24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24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24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24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24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24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24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24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24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24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24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24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24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24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24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24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24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24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24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24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24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24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24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24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24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24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24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24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24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24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24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24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24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24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24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24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24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24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24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24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24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4211;p24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4212;p24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24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24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24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24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24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24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24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24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24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24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24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24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24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24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7" name="Google Shape;4227;p24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24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24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24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24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24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24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24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24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6" name="Google Shape;4236;p24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7" name="Google Shape;4237;p24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24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24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24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24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24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24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4244;p24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24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24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24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24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24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0" name="Google Shape;4250;p24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4251;p24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4252;p24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4253;p24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24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24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24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24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24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9" name="Google Shape;4259;p24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0" name="Google Shape;4260;p24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1" name="Google Shape;4261;p24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2" name="Google Shape;4262;p24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24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24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24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24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24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24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24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24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24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24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24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24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24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24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24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24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24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24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24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24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24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24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24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24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24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88" name="Google Shape;4288;p24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4289" name="Google Shape;4289;p24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4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4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4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4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4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4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4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4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4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4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4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4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4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4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4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4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4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4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4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4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4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4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4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4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4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4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4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4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4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4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4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4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4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4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4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4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4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4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4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4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4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4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4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4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4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4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4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4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24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24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24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24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24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24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24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24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24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24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24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24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24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24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24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4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4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4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4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4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24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4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4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4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4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4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4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4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24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24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24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24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4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4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4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4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4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4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4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24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24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4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4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4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4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4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4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4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4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24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24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24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24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24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24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24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24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24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24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24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24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24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24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24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24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24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24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24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24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24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24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24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24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24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24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24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24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24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24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24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24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24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24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24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24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24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24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24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24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24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24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24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3" name="Google Shape;4473;p24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4474" name="Google Shape;4474;p24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24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24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24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24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24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0" name="Google Shape;4480;p24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4481" name="Google Shape;4481;p24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4482;p24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4483;p24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24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24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4486;p24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4487;p24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4488;p24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89" name="Google Shape;4489;p24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1" name="Google Shape;4491;p25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4492" name="Google Shape;449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1" name="Google Shape;4821;p25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4822" name="Google Shape;482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1" name="Google Shape;5151;p25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5152" name="Google Shape;515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chemeClr val="accent6"/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  <p:sldLayoutId id="2147483670" r:id="rId5"/>
    <p:sldLayoutId id="2147483671" r:id="rId6"/>
  </p:sldLayoutIdLst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/>
          <p:cNvSpPr txBox="1">
            <a:spLocks noGrp="1"/>
          </p:cNvSpPr>
          <p:nvPr>
            <p:ph type="ctrTitle"/>
          </p:nvPr>
        </p:nvSpPr>
        <p:spPr>
          <a:xfrm>
            <a:off x="1589700" y="1672328"/>
            <a:ext cx="5964600" cy="8994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IKT 3. projekt</a:t>
            </a:r>
            <a:endParaRPr dirty="0"/>
          </a:p>
        </p:txBody>
      </p:sp>
      <p:sp>
        <p:nvSpPr>
          <p:cNvPr id="5494" name="Google Shape;5494;p29"/>
          <p:cNvSpPr txBox="1">
            <a:spLocks noGrp="1"/>
          </p:cNvSpPr>
          <p:nvPr>
            <p:ph type="subTitle" idx="1"/>
          </p:nvPr>
        </p:nvSpPr>
        <p:spPr>
          <a:xfrm>
            <a:off x="1753050" y="280580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Játék tervezése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08C87658-8083-A040-7646-4CC3A32D9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334A3204-A8C3-E3D3-5246-61E46CEFF9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Tesztelés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11732B9F-BB7D-31B8-A9DA-BA0B966A76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5530" y="1918010"/>
            <a:ext cx="5472940" cy="2277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hu-HU" sz="1800" b="1" dirty="0"/>
              <a:t>A tesztelést a csoporttársaink segítségével hajtanánk végre: ők lennének beengedve a béta verzióba.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hu-HU" sz="1800" b="1" dirty="0"/>
              <a:t>Ha bármilyen bogarat találnak a játékban, tudják nekünk jelezni a hibát és mi ezt azonnal orvosolni tudnánk.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238208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08C87658-8083-A040-7646-4CC3A32D9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334A3204-A8C3-E3D3-5246-61E46CEFF9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A projekt készítők</a:t>
            </a:r>
            <a:endParaRPr sz="24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7A5D352-F812-4061-3862-F89773B8CA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18" y="1165011"/>
            <a:ext cx="1716691" cy="3051895"/>
          </a:xfrm>
          <a:prstGeom prst="roundRect">
            <a:avLst>
              <a:gd name="adj" fmla="val 2503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B32CABBE-4443-A031-EEAE-F00DE375BB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13654" y="1165010"/>
            <a:ext cx="1716691" cy="3051895"/>
          </a:xfrm>
          <a:prstGeom prst="roundRect">
            <a:avLst>
              <a:gd name="adj" fmla="val 2503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E9E906B-A2E0-6E2A-8E62-2CCE7FE5142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74991" y="1165009"/>
            <a:ext cx="1716691" cy="3051895"/>
          </a:xfrm>
          <a:prstGeom prst="roundRect">
            <a:avLst>
              <a:gd name="adj" fmla="val 2503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932022C-D183-E3AD-8CF3-F4076DAB85D9}"/>
              </a:ext>
            </a:extLst>
          </p:cNvPr>
          <p:cNvSpPr txBox="1"/>
          <p:nvPr/>
        </p:nvSpPr>
        <p:spPr>
          <a:xfrm>
            <a:off x="1008625" y="4296829"/>
            <a:ext cx="2004075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hu-HU" sz="1600" dirty="0">
                <a:solidFill>
                  <a:schemeClr val="accent1"/>
                </a:solidFill>
                <a:latin typeface="Orbitron ExtraBold"/>
                <a:sym typeface="Orbitron ExtraBold"/>
              </a:rPr>
              <a:t>Moharos Dorián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768577D-3175-6551-A0FE-306DE943A4A6}"/>
              </a:ext>
            </a:extLst>
          </p:cNvPr>
          <p:cNvSpPr txBox="1"/>
          <p:nvPr/>
        </p:nvSpPr>
        <p:spPr>
          <a:xfrm>
            <a:off x="3665341" y="4296827"/>
            <a:ext cx="1813318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>
                <a:solidFill>
                  <a:schemeClr val="accent1"/>
                </a:solidFill>
                <a:latin typeface="Orbitron ExtraBold"/>
              </a:defRPr>
            </a:lvl1pPr>
          </a:lstStyle>
          <a:p>
            <a:r>
              <a:rPr lang="hu-HU" dirty="0">
                <a:sym typeface="Orbitron ExtraBold"/>
              </a:rPr>
              <a:t>Eperjesi Péter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69D2C93-BF13-A2EB-54E1-7298239750E3}"/>
              </a:ext>
            </a:extLst>
          </p:cNvPr>
          <p:cNvSpPr txBox="1"/>
          <p:nvPr/>
        </p:nvSpPr>
        <p:spPr>
          <a:xfrm>
            <a:off x="6165766" y="4296825"/>
            <a:ext cx="1935146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600">
                <a:solidFill>
                  <a:schemeClr val="accent1"/>
                </a:solidFill>
                <a:latin typeface="Orbitron ExtraBold"/>
              </a:defRPr>
            </a:lvl1pPr>
          </a:lstStyle>
          <a:p>
            <a:r>
              <a:rPr lang="hu-HU" dirty="0">
                <a:sym typeface="Orbitron ExtraBold"/>
              </a:rPr>
              <a:t>Bredács Goran</a:t>
            </a:r>
          </a:p>
        </p:txBody>
      </p:sp>
    </p:spTree>
    <p:extLst>
      <p:ext uri="{BB962C8B-B14F-4D97-AF65-F5344CB8AC3E}">
        <p14:creationId xmlns:p14="http://schemas.microsoft.com/office/powerpoint/2010/main" val="394510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52B545D0-8639-9AC8-E745-E4A63C01F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8FF3FBF7-8688-054E-64C1-1310A05F223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1896868"/>
            <a:ext cx="5964600" cy="13497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dirty="0"/>
              <a:t>Köszönjük a figyelmet!</a:t>
            </a:r>
            <a:endParaRPr sz="4000" dirty="0"/>
          </a:p>
        </p:txBody>
      </p:sp>
      <p:pic>
        <p:nvPicPr>
          <p:cNvPr id="5" name="Kép 4" descr="A képen rajzfilm, hangulatjel, sárga, játék látható">
            <a:extLst>
              <a:ext uri="{FF2B5EF4-FFF2-40B4-BE49-F238E27FC236}">
                <a16:creationId xmlns:a16="http://schemas.microsoft.com/office/drawing/2014/main" id="{8E89264D-92EB-1605-A504-6DDA4180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300" y="3558436"/>
            <a:ext cx="1151668" cy="1131581"/>
          </a:xfrm>
          <a:prstGeom prst="rect">
            <a:avLst/>
          </a:prstGeom>
        </p:spPr>
      </p:pic>
      <p:pic>
        <p:nvPicPr>
          <p:cNvPr id="7" name="Kép 6" descr="A képen mosoly, rajzfilm, játék látható&#10;&#10;Automatikusan generált leírás">
            <a:extLst>
              <a:ext uri="{FF2B5EF4-FFF2-40B4-BE49-F238E27FC236}">
                <a16:creationId xmlns:a16="http://schemas.microsoft.com/office/drawing/2014/main" id="{37448CD9-790C-2010-AE2D-5005421A8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32" y="2788036"/>
            <a:ext cx="1678227" cy="1863531"/>
          </a:xfrm>
          <a:prstGeom prst="rect">
            <a:avLst/>
          </a:prstGeom>
        </p:spPr>
      </p:pic>
      <p:pic>
        <p:nvPicPr>
          <p:cNvPr id="3" name="Kép 2" descr="A képen rajzfilm, hangulatjel, clipart látható&#10;&#10;Automatikusan generált leírás">
            <a:extLst>
              <a:ext uri="{FF2B5EF4-FFF2-40B4-BE49-F238E27FC236}">
                <a16:creationId xmlns:a16="http://schemas.microsoft.com/office/drawing/2014/main" id="{69BCE4A1-40C1-1ECB-4938-92420A0D0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6659" y="491932"/>
            <a:ext cx="1743942" cy="1250965"/>
          </a:xfrm>
          <a:prstGeom prst="rect">
            <a:avLst/>
          </a:prstGeom>
        </p:spPr>
      </p:pic>
      <p:pic>
        <p:nvPicPr>
          <p:cNvPr id="6" name="Kép 5" descr="A képen rovar, kártevő, gerinctelen, Hártyásszárnyú rovar látható&#10;&#10;Automatikusan generált leírás">
            <a:extLst>
              <a:ext uri="{FF2B5EF4-FFF2-40B4-BE49-F238E27FC236}">
                <a16:creationId xmlns:a16="http://schemas.microsoft.com/office/drawing/2014/main" id="{8119EDDB-E390-F332-FB93-468EF8FC4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802401">
            <a:off x="824950" y="878624"/>
            <a:ext cx="1010940" cy="75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05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49 0.00865 L -0.22049 0.00896 C -0.21389 0.00803 -0.2073 0.00834 -0.20087 0.00741 C -0.19792 0.00679 -0.18993 0.00062 -0.18785 -0.00092 C -0.18403 -0.00709 -0.17414 -0.02222 -0.17118 -0.02901 C -0.17049 -0.03055 -0.14809 -0.08919 -0.14323 -0.09907 C -0.13993 -0.10586 -0.13733 -0.11388 -0.13351 -0.11944 C -0.12691 -0.1287 -0.11754 -0.13179 -0.1099 -0.13672 C -0.10834 -0.13796 -0.10712 -0.14043 -0.10539 -0.14074 C -0.07986 -0.14629 -0.0658 -0.14722 -0.04323 -0.14876 C -0.02639 -0.1466 -0.01858 -0.14784 -0.00243 -0.13672 C 0.00607 -0.13117 0.01441 -0.12098 0.02118 -0.10987 C 0.02586 -0.10216 0.03073 -0.09444 0.03472 -0.08549 C 0.03871 -0.07685 0.04132 -0.06666 0.04461 -0.0574 C 0.0467 -0.03981 0.05086 -0.01234 0.04982 0.00587 C 0.04895 0.02254 0.04409 0.03858 0.03559 0.0463 C 0.0276 0.0534 0.01875 0.05525 0.01059 0.06112 C -0.02084 0.08334 -0.01563 0.08025 -0.04028 0.11112 C -0.04236 0.1176 -0.04584 0.12346 -0.04636 0.13118 C -0.04827 0.16544 -0.04393 0.17192 -0.02657 0.17963 C -0.00434 0.18951 0.01632 0.19352 0.03854 0.19846 C 0.06909 0.18704 0.06961 0.2 0.08316 0.15803 C 0.09305 0.12778 0.11059 0.06513 0.11059 0.06544 C 0.1125 0.04815 0.1151 0.03118 0.11649 0.01389 C 0.11823 -0.00524 0.11649 -0.03055 0.12187 -0.04938 C 0.12395 -0.05648 0.12725 -0.06327 0.1309 -0.06821 C 0.13489 -0.07345 0.13975 -0.07746 0.14461 -0.07901 C 0.15277 -0.08148 0.16128 -0.07993 0.16961 -0.08024 C 0.18906 -0.07098 0.19895 -0.07253 0.21284 -0.04537 C 0.21753 -0.03611 0.21979 -0.02376 0.22343 -0.01296 C 0.22448 -0.00246 0.22691 0.00772 0.22639 0.01791 C 0.22586 0.02716 0.22343 0.03612 0.22031 0.04352 C 0.21232 0.06328 0.19652 0.07346 0.18628 0.08673 C 0.18107 0.09352 0.16007 0.12716 0.1552 0.13797 C 0.15139 0.14661 0.14861 0.15679 0.14531 0.16605 C 0.14479 0.17377 0.14166 0.18241 0.14392 0.1892 C 0.15086 0.2105 0.16493 0.22346 0.17118 0.24568 L 0.17951 0.27531 C 0.1802 0.28457 0.18194 0.29414 0.18177 0.3034 C 0.18125 0.31914 0.175 0.34352 0.17187 0.35741 C 0.17135 0.3642 0.16875 0.37161 0.17031 0.37747 C 0.17604 0.39846 0.2092 0.39846 0.21198 0.39908 C 0.23715 0.39568 0.24496 0.40124 0.26579 0.37346 C 0.27204 0.36544 0.27586 0.35278 0.2809 0.3426 C 0.28593 0.29352 0.28593 0.30155 0.28784 0.25093 C 0.28923 0.2105 0.28819 0.16976 0.29166 0.12994 C 0.29479 0.09105 0.29722 0.05031 0.30746 0.01544 C 0.31944 -0.02561 0.31336 -0.00771 0.325 -0.03858 C 0.33715 -0.03549 0.36996 -0.03333 0.38402 -0.01574 C 0.39079 -0.00709 0.39514 0.00587 0.40069 0.01667 C 0.40277 0.03519 0.40607 0.05309 0.40677 0.07192 C 0.40937 0.14167 0.40607 0.17346 0.39531 0.24013 C 0.39132 0.26544 0.3868 0.29044 0.38107 0.3142 C 0.37691 0.33056 0.37326 0.34815 0.36579 0.36019 C 0.35382 0.37963 0.32413 0.40587 0.32413 0.40618 C 0.32343 0.41081 0.32204 0.41544 0.32187 0.42068 C 0.32118 0.45093 0.32708 0.43396 0.32118 0.46513 C 0.31944 0.47408 0.31805 0.48426 0.31423 0.49075 C 0.31041 0.49754 0.30434 0.4997 0.29913 0.50278 C 0.27482 0.51791 0.27725 0.51482 0.25225 0.5176 C 0.23472 0.51575 0.21979 0.51636 0.20295 0.50402 C 0.18732 0.49291 0.17274 0.47716 0.15746 0.46389 C 0.14965 0.45679 0.14184 0.45 0.13402 0.44352 C 0.12777 0.43828 0.12118 0.43426 0.1151 0.42871 C 0.10364 0.41883 0.08715 0.40278 0.07482 0.3963 C 0.06475 0.39105 0.05416 0.38828 0.04392 0.38426 C 0.00885 0.40186 0.00139 0.38365 -0.00539 0.43272 C -0.0066 0.44198 -0.00643 0.45155 -0.00695 0.46112 C -0.0066 0.46605 -0.00712 0.4713 -0.00608 0.47593 C -0.00556 0.47963 -0.00365 0.48241 -0.00243 0.48519 C 0.00312 0.49754 0.00225 0.49537 0.01128 0.50402 C 0.01701 0.50957 0.02274 0.51575 0.02864 0.52037 C 0.04514 0.53334 0.06059 0.54044 0.07864 0.54445 C 0.09132 0.54723 0.10399 0.54723 0.11649 0.54846 C 0.12257 0.54692 0.12864 0.54383 0.13472 0.54321 C 0.14045 0.5426 0.14722 0.54908 0.15225 0.55278 C 0.15243 0.5534 0.15781 0.57346 0.15902 0.57562 C 0.16215 0.58149 0.16545 0.58766 0.16961 0.59167 C 0.18958 0.61112 0.20052 0.61266 0.22343 0.61605 C 0.23593 0.6176 0.24861 0.6176 0.26128 0.61852 L 0.35746 0.62655 C 0.38698 0.62408 0.40954 0.62531 0.43784 0.61204 C 0.4434 0.60926 0.44843 0.60278 0.45364 0.59846 C 0.46302 0.52377 0.44982 0.63426 0.45833 0.54198 C 0.4618 0.50278 0.46684 0.46698 0.47725 0.43149 C 0.49375 0.375 0.496 0.38951 0.51579 0.34136 C 0.52031 0.33025 0.52343 0.31791 0.52725 0.30618 C 0.52795 0.29198 0.5309 0.27747 0.52951 0.26328 C 0.52725 0.24105 0.52066 0.22099 0.51666 0.1997 C 0.51284 0.17994 0.50954 0.15957 0.50607 0.1392 C 0.5052 0.11328 0.50191 0.07655 0.50833 0.05031 C 0.50972 0.04414 0.51319 0.03982 0.51666 0.03704 C 0.521 0.03334 0.52621 0.03334 0.53107 0.03149 C 0.54079 0.03303 0.62812 0.0247 0.65451 0.06914 C 0.6585 0.07593 0.65746 0.08797 0.65902 0.09754 C 0.66145 0.1321 0.66579 0.17439 0.65677 0.20649 C 0.65208 0.22315 0.63993 0.22809 0.63107 0.23766 C 0.58159 0.28982 0.6092 0.24784 0.57882 0.29939 C 0.58211 0.32871 0.57899 0.32099 0.59618 0.34661 C 0.61111 0.36914 0.64236 0.41112 0.64236 0.41142 C 0.64444 0.42037 0.64791 0.42871 0.64843 0.43828 C 0.65017 0.46852 0.63628 0.47624 0.62274 0.48797 C 0.61076 0.49815 0.59826 0.50679 0.58559 0.51358 C 0.57413 0.51945 0.56215 0.52068 0.55069 0.52562 C 0.54427 0.52871 0.53802 0.53365 0.53177 0.53797 C 0.52916 0.54198 0.52569 0.54445 0.52413 0.55 C 0.52257 0.55556 0.52257 0.56235 0.52274 0.56883 C 0.52274 0.57562 0.52274 0.58334 0.525 0.58889 C 0.53524 0.61389 0.54704 0.61235 0.56284 0.61852 L 0.60607 0.61451 L 0.87118 0.51636 L 0.94097 0.38704 " pathEditMode="relative" rAng="0" ptsTypes="AAAAAAAAAAAAAAAAAAAAAAAAAAAAAAAAAAAAAAAAAAAAAAAAAAAAAAAAAAAAAAAAAAAAAAAAAAAAAAAAAAAAAAAAAAAAAAAAAAAAAAAAAAAAAAAA">
                                      <p:cBhvr>
                                        <p:cTn id="21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73" y="23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2B10685F-08C6-1581-80CF-A5009A01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3AFB5799-2745-A0F1-ED69-FA0FC959A25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A játék összerakása 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6E0F075D-D2BC-42F6-048F-DC307099574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09033" y="1545270"/>
            <a:ext cx="3925933" cy="2717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1800" b="1" dirty="0"/>
              <a:t>A játék megtervezése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1800" b="1" dirty="0"/>
              <a:t>A szintek és térkép elkészítése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1800" b="1" dirty="0"/>
              <a:t>Karakter és szörnyek összerakása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1800" b="1" dirty="0"/>
              <a:t>Képességek és egyéb </a:t>
            </a:r>
            <a:r>
              <a:rPr lang="hu-HU" sz="1800" b="1" dirty="0" err="1"/>
              <a:t>itemek</a:t>
            </a:r>
            <a:r>
              <a:rPr lang="hu-HU" sz="1800" b="1" dirty="0"/>
              <a:t> berakása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1800" b="1" dirty="0"/>
              <a:t>Tesztelés, véglegesítés</a:t>
            </a:r>
          </a:p>
        </p:txBody>
      </p:sp>
    </p:spTree>
    <p:extLst>
      <p:ext uri="{BB962C8B-B14F-4D97-AF65-F5344CB8AC3E}">
        <p14:creationId xmlns:p14="http://schemas.microsoft.com/office/powerpoint/2010/main" val="11746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FC7E443D-0EBD-2585-F563-9328EB439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7C2F252E-2085-8728-CFBD-28B70589270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A játék menete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A94B9CB5-1747-DD0C-BBCE-89B3125D7B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3050" y="1537836"/>
            <a:ext cx="5637900" cy="2717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A játék egy szobában kezdődik, ahol kiválaszthatjuk a kezdő képességünket.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Tovább haladva egy olyan szobába kerülünk ahol le kell győznünk a különböző szörnyeket.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Ezután választhatunk, hogy </a:t>
            </a:r>
            <a:r>
              <a:rPr lang="hu-HU" sz="1800" dirty="0" err="1"/>
              <a:t>healelni</a:t>
            </a:r>
            <a:r>
              <a:rPr lang="hu-HU" sz="1800" dirty="0"/>
              <a:t> szeretnénk, vagy ha nem </a:t>
            </a:r>
            <a:r>
              <a:rPr lang="hu-HU" sz="1800" dirty="0" err="1"/>
              <a:t>sebződtünk</a:t>
            </a:r>
            <a:r>
              <a:rPr lang="hu-HU" sz="1800" dirty="0"/>
              <a:t> annyit, egy olyan szobába is mehetünk ahol egy újabb fegyvert kapunk.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Ezt megismételve háromszor, eljutunk a </a:t>
            </a:r>
            <a:r>
              <a:rPr lang="hu-HU" sz="1800" dirty="0" err="1"/>
              <a:t>bosshoz</a:t>
            </a:r>
            <a:r>
              <a:rPr lang="hu-HU" sz="1800" dirty="0"/>
              <a:t> akit legyőzve megnyerjük a </a:t>
            </a:r>
            <a:r>
              <a:rPr lang="hu-HU" sz="1800" dirty="0" err="1"/>
              <a:t>runt</a:t>
            </a:r>
            <a:r>
              <a:rPr lang="hu-HU" sz="1800" dirty="0"/>
              <a:t>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04084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D697B3D7-147D-59AA-BE17-13D62A8D9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B852F874-05FF-9868-5787-D2B18C36427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Szobák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07F8120F-0D35-40F7-E4F1-71BC0F5F57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5530" y="1478363"/>
            <a:ext cx="5472940" cy="2717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 err="1"/>
              <a:t>Monster</a:t>
            </a:r>
            <a:r>
              <a:rPr lang="hu-HU" sz="1800" b="1" dirty="0"/>
              <a:t> </a:t>
            </a:r>
            <a:r>
              <a:rPr lang="hu-HU" sz="1800" b="1" dirty="0" err="1"/>
              <a:t>layer</a:t>
            </a:r>
            <a:r>
              <a:rPr lang="hu-HU" sz="1800" b="1" dirty="0"/>
              <a:t>: ebben a szobában kell harcolnunk a szörnyekkel.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 err="1"/>
              <a:t>Healing</a:t>
            </a:r>
            <a:r>
              <a:rPr lang="hu-HU" sz="1800" b="1" dirty="0"/>
              <a:t> </a:t>
            </a:r>
            <a:r>
              <a:rPr lang="hu-HU" sz="1800" b="1" dirty="0" err="1"/>
              <a:t>chamber</a:t>
            </a:r>
            <a:r>
              <a:rPr lang="hu-HU" sz="1800" b="1" dirty="0"/>
              <a:t>: ha egy </a:t>
            </a:r>
            <a:r>
              <a:rPr lang="hu-HU" sz="1800" b="1" dirty="0" err="1"/>
              <a:t>monster</a:t>
            </a:r>
            <a:r>
              <a:rPr lang="hu-HU" sz="1800" b="1" dirty="0"/>
              <a:t> </a:t>
            </a:r>
            <a:r>
              <a:rPr lang="hu-HU" sz="1800" b="1" dirty="0" err="1"/>
              <a:t>layerben</a:t>
            </a:r>
            <a:r>
              <a:rPr lang="hu-HU" sz="1800" b="1" dirty="0"/>
              <a:t> </a:t>
            </a:r>
            <a:r>
              <a:rPr lang="hu-HU" sz="1800" b="1" dirty="0" err="1"/>
              <a:t>sebződtünk</a:t>
            </a:r>
            <a:r>
              <a:rPr lang="hu-HU" sz="1800" b="1" dirty="0"/>
              <a:t>, itt </a:t>
            </a:r>
            <a:r>
              <a:rPr lang="hu-HU" sz="1800" b="1" dirty="0" err="1"/>
              <a:t>healelhetjük</a:t>
            </a:r>
            <a:r>
              <a:rPr lang="hu-HU" sz="1800" b="1" dirty="0"/>
              <a:t> magunkat.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 err="1"/>
              <a:t>Chest</a:t>
            </a:r>
            <a:r>
              <a:rPr lang="hu-HU" sz="1800" b="1" dirty="0"/>
              <a:t> </a:t>
            </a:r>
            <a:r>
              <a:rPr lang="hu-HU" sz="1800" b="1" dirty="0" err="1"/>
              <a:t>room</a:t>
            </a:r>
            <a:r>
              <a:rPr lang="hu-HU" sz="1800" b="1" dirty="0"/>
              <a:t>: </a:t>
            </a:r>
            <a:r>
              <a:rPr lang="hu-HU" sz="1800" b="1" dirty="0" err="1"/>
              <a:t>monster</a:t>
            </a:r>
            <a:r>
              <a:rPr lang="hu-HU" sz="1800" b="1" dirty="0"/>
              <a:t> </a:t>
            </a:r>
            <a:r>
              <a:rPr lang="hu-HU" sz="1800" b="1" dirty="0" err="1"/>
              <a:t>layer</a:t>
            </a:r>
            <a:r>
              <a:rPr lang="hu-HU" sz="1800" b="1" dirty="0"/>
              <a:t> után léphetünk be ide, itt kaphatunk egy újabb fegyvert.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 err="1"/>
              <a:t>Boss</a:t>
            </a:r>
            <a:r>
              <a:rPr lang="hu-HU" sz="1800" b="1" dirty="0"/>
              <a:t> </a:t>
            </a:r>
            <a:r>
              <a:rPr lang="hu-HU" sz="1800" b="1" dirty="0" err="1"/>
              <a:t>room</a:t>
            </a:r>
            <a:r>
              <a:rPr lang="hu-HU" sz="1800" b="1" dirty="0"/>
              <a:t>: Itt kell legyőznünk a </a:t>
            </a:r>
            <a:r>
              <a:rPr lang="hu-HU" sz="1800" b="1" dirty="0" err="1"/>
              <a:t>bosst</a:t>
            </a:r>
            <a:r>
              <a:rPr lang="hu-HU" sz="1800" b="1" dirty="0"/>
              <a:t> a játék végén.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120087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FB1600E1-47B1-ED08-9773-44DEA6E79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737731C2-4E6C-2815-D10E-D872FC7DC84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/>
              <a:t>Mobok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2F7DD31A-6797-6FF5-FA79-C967072DFC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5530" y="1478363"/>
            <a:ext cx="5472940" cy="2717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Egy karakterrel vagyunk, akit tudunk fejleszteni a játék során.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A </a:t>
            </a:r>
            <a:r>
              <a:rPr lang="hu-HU" sz="1800" b="1" dirty="0" err="1"/>
              <a:t>monster</a:t>
            </a:r>
            <a:r>
              <a:rPr lang="hu-HU" sz="1800" b="1" dirty="0"/>
              <a:t> </a:t>
            </a:r>
            <a:r>
              <a:rPr lang="hu-HU" sz="1800" b="1" dirty="0" err="1"/>
              <a:t>layer</a:t>
            </a:r>
            <a:r>
              <a:rPr lang="hu-HU" sz="1800" b="1" dirty="0"/>
              <a:t> szobákon áthaladva 9 fajta ellenféllel találkozhatunk akik mind különböző erősségekkel és gyengeségekkel rendelkeznek.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Vannak </a:t>
            </a:r>
            <a:r>
              <a:rPr lang="hu-HU" sz="1800" b="1" dirty="0" err="1"/>
              <a:t>traderek</a:t>
            </a:r>
            <a:r>
              <a:rPr lang="hu-HU" sz="1800" b="1" dirty="0"/>
              <a:t> (bizniszemberek) is a szobákban, akiktől az ellenfelektől szerzett pénzért fejlesztéseket vásárolhatunk.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305802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84B2533B-D21A-C8BC-1515-6173E3041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8D2FDEAB-D40B-1C85-7771-A63DEFB8BE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Tárgyak és képességek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28ABBBDD-0CE5-A6E4-9671-87D65EBF07B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5530" y="1478363"/>
            <a:ext cx="5472940" cy="2717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Kilenc fajta fegyver van, amiket a </a:t>
            </a:r>
            <a:r>
              <a:rPr lang="hu-HU" sz="1800" b="1" dirty="0" err="1"/>
              <a:t>chest</a:t>
            </a:r>
            <a:r>
              <a:rPr lang="hu-HU" sz="1800" b="1" dirty="0"/>
              <a:t> </a:t>
            </a:r>
            <a:r>
              <a:rPr lang="hu-HU" sz="1800" b="1" dirty="0" err="1"/>
              <a:t>roomokban</a:t>
            </a:r>
            <a:r>
              <a:rPr lang="hu-HU" sz="1800" b="1" dirty="0"/>
              <a:t> szerezhetünk meg.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Minden fegyver jó egy bizonyos </a:t>
            </a:r>
            <a:r>
              <a:rPr lang="hu-HU" sz="1800" b="1" dirty="0" err="1"/>
              <a:t>mob</a:t>
            </a:r>
            <a:r>
              <a:rPr lang="hu-HU" sz="1800" b="1" dirty="0"/>
              <a:t> ellen.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A fegyverek mellett találhatunk 7 fajta páncélt is amik csökkentik az ellenfelek sebzését.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6 fajta különböző </a:t>
            </a:r>
            <a:r>
              <a:rPr lang="hu-HU" sz="1800" b="1" dirty="0" err="1"/>
              <a:t>ability</a:t>
            </a:r>
            <a:r>
              <a:rPr lang="hu-HU" sz="1800" b="1" dirty="0"/>
              <a:t> van a játékban, amelyekkel az ellenfelek fölé kerekedhetünk az összecsapások során.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247657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84B2533B-D21A-C8BC-1515-6173E3041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8D2FDEAB-D40B-1C85-7771-A63DEFB8BE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Tárgyak és képességek</a:t>
            </a:r>
            <a:br>
              <a:rPr lang="hu-HU" sz="2400" dirty="0"/>
            </a:br>
            <a:r>
              <a:rPr lang="hu-HU" sz="1600" dirty="0"/>
              <a:t>Fegyverek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28ABBBDD-0CE5-A6E4-9671-87D65EBF07B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42990" y="1086864"/>
            <a:ext cx="3901483" cy="3261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-quick blade</a:t>
            </a:r>
            <a:r>
              <a:rPr lang="hu-HU" sz="1800" b="1" dirty="0"/>
              <a:t> </a:t>
            </a:r>
            <a:r>
              <a:rPr lang="hu-HU" sz="1800" dirty="0"/>
              <a:t>–gyorsabb támadás</a:t>
            </a:r>
            <a:endParaRPr lang="hu-HU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-oversized sword</a:t>
            </a:r>
            <a:r>
              <a:rPr lang="hu-HU" sz="1800" b="1" dirty="0"/>
              <a:t> </a:t>
            </a:r>
            <a:r>
              <a:rPr lang="hu-HU" sz="1800" dirty="0"/>
              <a:t>–nagyobb </a:t>
            </a:r>
            <a:r>
              <a:rPr lang="hu-HU" sz="1800" dirty="0" err="1"/>
              <a:t>range</a:t>
            </a:r>
            <a:endParaRPr lang="hu-HU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-long bow</a:t>
            </a:r>
            <a:r>
              <a:rPr lang="hu-HU" sz="1800" b="1" dirty="0"/>
              <a:t> </a:t>
            </a:r>
            <a:r>
              <a:rPr lang="hu-HU" sz="1800" dirty="0"/>
              <a:t>–nagyot sebző, lassabb íj</a:t>
            </a:r>
            <a:endParaRPr lang="hu-HU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-swift bow</a:t>
            </a:r>
            <a:r>
              <a:rPr lang="hu-HU" sz="1800" b="1" dirty="0"/>
              <a:t> </a:t>
            </a:r>
            <a:r>
              <a:rPr lang="hu-HU" sz="1800" dirty="0"/>
              <a:t>–gyorsabb, gyengébb íj</a:t>
            </a:r>
            <a:endParaRPr lang="hu-HU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-ancient book</a:t>
            </a:r>
            <a:r>
              <a:rPr lang="hu-HU" sz="1800" b="1" dirty="0"/>
              <a:t> </a:t>
            </a:r>
            <a:r>
              <a:rPr lang="hu-HU" sz="1800" dirty="0"/>
              <a:t>–bónusz varázs sebzés</a:t>
            </a:r>
            <a:endParaRPr lang="hu-HU" sz="1800" b="1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sym typeface="Advent Pro Medium"/>
              </a:rPr>
              <a:t>-demonic bow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sym typeface="Advent Pro Medium"/>
              </a:rPr>
              <a:t>–lángoló íj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sym typeface="Advent Pro Medium"/>
              </a:rPr>
              <a:t>-demonic blade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sym typeface="Advent Pro Medium"/>
              </a:rPr>
              <a:t>–lángoló penge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sym typeface="Advent Pro Medium"/>
              </a:rPr>
              <a:t>-demonic book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sym typeface="Advent Pro Medium"/>
              </a:rPr>
              <a:t>–lángoló könyv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sym typeface="Advent Pr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sz="1800" b="1" dirty="0"/>
          </a:p>
        </p:txBody>
      </p:sp>
    </p:spTree>
    <p:extLst>
      <p:ext uri="{BB962C8B-B14F-4D97-AF65-F5344CB8AC3E}">
        <p14:creationId xmlns:p14="http://schemas.microsoft.com/office/powerpoint/2010/main" val="2222783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84B2533B-D21A-C8BC-1515-6173E3041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8D2FDEAB-D40B-1C85-7771-A63DEFB8BE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Tárgyak és képességek</a:t>
            </a:r>
            <a:br>
              <a:rPr lang="hu-HU" sz="2400" dirty="0"/>
            </a:br>
            <a:r>
              <a:rPr lang="hu-HU" sz="1800" dirty="0"/>
              <a:t>Páncélok</a:t>
            </a:r>
            <a:endParaRPr sz="24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929CC32-3885-F3A3-81C1-CCF57B5E760A}"/>
              </a:ext>
            </a:extLst>
          </p:cNvPr>
          <p:cNvSpPr txBox="1"/>
          <p:nvPr/>
        </p:nvSpPr>
        <p:spPr>
          <a:xfrm>
            <a:off x="2224193" y="1215376"/>
            <a:ext cx="469561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-light armor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–kevés védelmet nyújt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stowex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armor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–több sebzést nyújt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-wind shirt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–gyorsabb mozgás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-casters hood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–idézés segítése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-enchanters light wear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–hatékonyabb varázslat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-devils cloak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–sátáni erőkkel ruház fel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-life drainer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–életerő elszívást biztosít (</a:t>
            </a:r>
            <a:r>
              <a:rPr kumimoji="0" lang="hu-HU" sz="180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hp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kiszopo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)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67235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84B2533B-D21A-C8BC-1515-6173E3041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8D2FDEAB-D40B-1C85-7771-A63DEFB8BE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Tárgyak és képességek</a:t>
            </a:r>
            <a:br>
              <a:rPr lang="hu-HU" sz="2400" dirty="0"/>
            </a:br>
            <a:r>
              <a:rPr lang="hu-HU" sz="1800" dirty="0" err="1"/>
              <a:t>Képességek</a:t>
            </a:r>
            <a:endParaRPr sz="24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929CC32-3885-F3A3-81C1-CCF57B5E760A}"/>
              </a:ext>
            </a:extLst>
          </p:cNvPr>
          <p:cNvSpPr txBox="1"/>
          <p:nvPr/>
        </p:nvSpPr>
        <p:spPr>
          <a:xfrm>
            <a:off x="1589701" y="1502226"/>
            <a:ext cx="596459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-quick heal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-gyógyítás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-storm terror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–vihar haragjának az ellenfélre zúdítása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-lucky draw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–szerencse a ládanyitásnál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-gifted chance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–lehetőség feltámadni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indent="-285750"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-binding chains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–támadásképtelenné teszi</a:t>
            </a:r>
            <a:r>
              <a:rPr lang="hu-HU" sz="1800" b="1" dirty="0">
                <a:solidFill>
                  <a:srgbClr val="FFFFFF"/>
                </a:solidFill>
                <a:latin typeface="Advent Pro Medium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az ellenfelet egy körre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-dodge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–kitérés egy támadás elől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</p:txBody>
      </p:sp>
      <p:pic>
        <p:nvPicPr>
          <p:cNvPr id="1026" name="Picture 2" descr="Lopás ellen dupla védelmet kapnak a Dodge Charger és Challenger SRT  modellek - Speedzone.hu">
            <a:extLst>
              <a:ext uri="{FF2B5EF4-FFF2-40B4-BE49-F238E27FC236}">
                <a16:creationId xmlns:a16="http://schemas.microsoft.com/office/drawing/2014/main" id="{5F1E79C6-9004-93AA-5F3C-33955DF2A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801" y="3504183"/>
            <a:ext cx="262950" cy="13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6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461</Words>
  <Application>Microsoft Office PowerPoint</Application>
  <PresentationFormat>Diavetítés a képernyőre (16:9 oldalarány)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Advent Pro Medium</vt:lpstr>
      <vt:lpstr>Orbitron ExtraBold</vt:lpstr>
      <vt:lpstr>Lato Black</vt:lpstr>
      <vt:lpstr>Lato</vt:lpstr>
      <vt:lpstr>Arial</vt:lpstr>
      <vt:lpstr>Retro Video Games Newsletter XL by Slidesgo</vt:lpstr>
      <vt:lpstr>IKT 3. projekt</vt:lpstr>
      <vt:lpstr>A játék összerakása </vt:lpstr>
      <vt:lpstr>A játék menete</vt:lpstr>
      <vt:lpstr>Szobák</vt:lpstr>
      <vt:lpstr>Mobok</vt:lpstr>
      <vt:lpstr>Tárgyak és képességek</vt:lpstr>
      <vt:lpstr>Tárgyak és képességek Fegyverek</vt:lpstr>
      <vt:lpstr>Tárgyak és képességek Páncélok</vt:lpstr>
      <vt:lpstr>Tárgyak és képességek Képességek</vt:lpstr>
      <vt:lpstr>Tesztelés</vt:lpstr>
      <vt:lpstr>A projekt készítők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3. projekt</dc:title>
  <cp:lastModifiedBy>Péter Eperjesi</cp:lastModifiedBy>
  <cp:revision>30</cp:revision>
  <dcterms:modified xsi:type="dcterms:W3CDTF">2024-04-08T20:03:28Z</dcterms:modified>
</cp:coreProperties>
</file>