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project2_16750587507510/Dashboard1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32660F8-DA3E-4B2B-A7C8-7802DD8DA51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project 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6FD9C33-1A2D-4D10-AA55-620C01D41D4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1/30/2023 6:27:49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10" name="slide10">
            <a:extLst>
              <a:ext uri="{FF2B5EF4-FFF2-40B4-BE49-F238E27FC236}">
                <a16:creationId xmlns:a16="http://schemas.microsoft.com/office/drawing/2014/main" id="{825F3EDB-B3B8-4FE4-A62F-144791750B0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390"/>
            <a:ext cx="12192000" cy="567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 (2)" id="11" name="slide11">
            <a:extLst>
              <a:ext uri="{FF2B5EF4-FFF2-40B4-BE49-F238E27FC236}">
                <a16:creationId xmlns:a16="http://schemas.microsoft.com/office/drawing/2014/main" id="{F9D6689C-A1C7-4DE4-87FA-4AA6FDAC2F9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390"/>
            <a:ext cx="12192000" cy="567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2" name="slide12">
            <a:extLst>
              <a:ext uri="{FF2B5EF4-FFF2-40B4-BE49-F238E27FC236}">
                <a16:creationId xmlns:a16="http://schemas.microsoft.com/office/drawing/2014/main" id="{EB41D579-0499-4F9F-BCAF-6DF02429661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8264"/>
            <a:ext cx="12192000" cy="532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5B9551B8-DAA1-4648-9E67-3127D135C5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" y="476250"/>
            <a:ext cx="11115675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 (2)" id="3" name="slide3">
            <a:extLst>
              <a:ext uri="{FF2B5EF4-FFF2-40B4-BE49-F238E27FC236}">
                <a16:creationId xmlns:a16="http://schemas.microsoft.com/office/drawing/2014/main" id="{16AC2872-0B1A-48D7-8CC3-E2E6AD8D4F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" y="476250"/>
            <a:ext cx="11115675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4" name="slide4">
            <a:extLst>
              <a:ext uri="{FF2B5EF4-FFF2-40B4-BE49-F238E27FC236}">
                <a16:creationId xmlns:a16="http://schemas.microsoft.com/office/drawing/2014/main" id="{1620C37B-0F32-4F90-A03F-418A2DD4B4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390"/>
            <a:ext cx="12192000" cy="567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 (2)" id="5" name="slide5">
            <a:extLst>
              <a:ext uri="{FF2B5EF4-FFF2-40B4-BE49-F238E27FC236}">
                <a16:creationId xmlns:a16="http://schemas.microsoft.com/office/drawing/2014/main" id="{EE1A9036-72E8-4A9E-98A9-199FAD8265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390"/>
            <a:ext cx="12192000" cy="567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6" name="slide6">
            <a:extLst>
              <a:ext uri="{FF2B5EF4-FFF2-40B4-BE49-F238E27FC236}">
                <a16:creationId xmlns:a16="http://schemas.microsoft.com/office/drawing/2014/main" id="{4E46F710-C545-4562-8EA0-81748CB8341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522"/>
            <a:ext cx="12192000" cy="567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 (2)" id="7" name="slide7">
            <a:extLst>
              <a:ext uri="{FF2B5EF4-FFF2-40B4-BE49-F238E27FC236}">
                <a16:creationId xmlns:a16="http://schemas.microsoft.com/office/drawing/2014/main" id="{0EC81BCF-53B4-499A-81ED-908B8FF884C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522"/>
            <a:ext cx="12192000" cy="567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8" name="slide8">
            <a:extLst>
              <a:ext uri="{FF2B5EF4-FFF2-40B4-BE49-F238E27FC236}">
                <a16:creationId xmlns:a16="http://schemas.microsoft.com/office/drawing/2014/main" id="{A035F0B8-20B9-4C79-9A18-6A39AA8C4A1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099"/>
            <a:ext cx="12192000" cy="566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 (2)" id="9" name="slide9">
            <a:extLst>
              <a:ext uri="{FF2B5EF4-FFF2-40B4-BE49-F238E27FC236}">
                <a16:creationId xmlns:a16="http://schemas.microsoft.com/office/drawing/2014/main" id="{D0DCF35A-B6FC-4F35-85F9-374B10D4E51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099"/>
            <a:ext cx="12192000" cy="566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2023-01-30T06:27:52Z</dcterms:created>
  <dcterms:modified xsi:type="dcterms:W3CDTF">2023-01-30T06:27:52Z</dcterms:modified>
</cp:coreProperties>
</file>