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FFFC7E-1C80-4ACF-835B-B8EB910CE190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CE14C33-70A2-4F96-9DF0-7E4784000623}">
      <dgm:prSet/>
      <dgm:spPr/>
      <dgm:t>
        <a:bodyPr/>
        <a:lstStyle/>
        <a:p>
          <a:pPr rtl="0"/>
          <a:r>
            <a:rPr lang="ru-RU" b="1" dirty="0" smtClean="0"/>
            <a:t>Движения рук могут выполнять следующие функции: </a:t>
          </a:r>
          <a:endParaRPr lang="ru-RU" dirty="0"/>
        </a:p>
      </dgm:t>
    </dgm:pt>
    <dgm:pt modelId="{001C51F2-C4E6-47C2-AF63-A88826DCF995}" type="parTrans" cxnId="{FD6659EE-CCF3-4759-BF7B-5D03ABA82BFA}">
      <dgm:prSet/>
      <dgm:spPr/>
      <dgm:t>
        <a:bodyPr/>
        <a:lstStyle/>
        <a:p>
          <a:endParaRPr lang="ru-RU"/>
        </a:p>
      </dgm:t>
    </dgm:pt>
    <dgm:pt modelId="{E4C7A34C-F88D-45F3-A95D-607FF5CB1F12}" type="sibTrans" cxnId="{FD6659EE-CCF3-4759-BF7B-5D03ABA82BFA}">
      <dgm:prSet/>
      <dgm:spPr/>
      <dgm:t>
        <a:bodyPr/>
        <a:lstStyle/>
        <a:p>
          <a:endParaRPr lang="ru-RU"/>
        </a:p>
      </dgm:t>
    </dgm:pt>
    <dgm:pt modelId="{D43BE251-D9EA-4F40-B648-AB5F844C0776}">
      <dgm:prSet/>
      <dgm:spPr/>
      <dgm:t>
        <a:bodyPr/>
        <a:lstStyle/>
        <a:p>
          <a:pPr rtl="0"/>
          <a:r>
            <a:rPr lang="ru-RU" dirty="0" smtClean="0"/>
            <a:t>помогают снять скованность и напряженность </a:t>
          </a:r>
          <a:endParaRPr lang="ru-RU" dirty="0"/>
        </a:p>
      </dgm:t>
    </dgm:pt>
    <dgm:pt modelId="{AC60F093-90CC-4579-A8AA-6122E7CA84D5}" type="parTrans" cxnId="{58A86ACA-CC04-4315-B0B2-7E1FC1957757}">
      <dgm:prSet/>
      <dgm:spPr/>
      <dgm:t>
        <a:bodyPr/>
        <a:lstStyle/>
        <a:p>
          <a:endParaRPr lang="ru-RU"/>
        </a:p>
      </dgm:t>
    </dgm:pt>
    <dgm:pt modelId="{8AF2F148-0013-427C-AD9A-C98D19552C2F}" type="sibTrans" cxnId="{58A86ACA-CC04-4315-B0B2-7E1FC1957757}">
      <dgm:prSet/>
      <dgm:spPr/>
      <dgm:t>
        <a:bodyPr/>
        <a:lstStyle/>
        <a:p>
          <a:endParaRPr lang="ru-RU"/>
        </a:p>
      </dgm:t>
    </dgm:pt>
    <dgm:pt modelId="{D719F8F1-56E5-4759-A920-543C5E79CC30}">
      <dgm:prSet/>
      <dgm:spPr/>
      <dgm:t>
        <a:bodyPr/>
        <a:lstStyle/>
        <a:p>
          <a:pPr rtl="0"/>
          <a:r>
            <a:rPr lang="ru-RU" smtClean="0"/>
            <a:t>создают дополнительный визуальный ряд </a:t>
          </a:r>
          <a:endParaRPr lang="ru-RU"/>
        </a:p>
      </dgm:t>
    </dgm:pt>
    <dgm:pt modelId="{9A421D05-DF5B-4AFA-8B5A-0088C902CC37}" type="parTrans" cxnId="{7D5D7B4C-7F1F-4EA6-829A-8D04077CEC89}">
      <dgm:prSet/>
      <dgm:spPr/>
      <dgm:t>
        <a:bodyPr/>
        <a:lstStyle/>
        <a:p>
          <a:endParaRPr lang="ru-RU"/>
        </a:p>
      </dgm:t>
    </dgm:pt>
    <dgm:pt modelId="{55177E31-1AC4-4D02-A5BE-5260953D3528}" type="sibTrans" cxnId="{7D5D7B4C-7F1F-4EA6-829A-8D04077CEC89}">
      <dgm:prSet/>
      <dgm:spPr/>
      <dgm:t>
        <a:bodyPr/>
        <a:lstStyle/>
        <a:p>
          <a:endParaRPr lang="ru-RU"/>
        </a:p>
      </dgm:t>
    </dgm:pt>
    <dgm:pt modelId="{B428296A-6E06-42D3-A3FC-59F1F7172757}">
      <dgm:prSet/>
      <dgm:spPr/>
      <dgm:t>
        <a:bodyPr/>
        <a:lstStyle/>
        <a:p>
          <a:pPr rtl="0"/>
          <a:r>
            <a:rPr lang="ru-RU" smtClean="0"/>
            <a:t>направляют внимание слушателей </a:t>
          </a:r>
          <a:endParaRPr lang="ru-RU"/>
        </a:p>
      </dgm:t>
    </dgm:pt>
    <dgm:pt modelId="{BF4C92B2-D4A0-4304-B032-072339EACD61}" type="parTrans" cxnId="{61D14B1C-06FA-4825-BFFE-B50AB84E6AC3}">
      <dgm:prSet/>
      <dgm:spPr/>
      <dgm:t>
        <a:bodyPr/>
        <a:lstStyle/>
        <a:p>
          <a:endParaRPr lang="ru-RU"/>
        </a:p>
      </dgm:t>
    </dgm:pt>
    <dgm:pt modelId="{72DD0BBE-C1C5-45F0-B248-4C0CAFD5EE7D}" type="sibTrans" cxnId="{61D14B1C-06FA-4825-BFFE-B50AB84E6AC3}">
      <dgm:prSet/>
      <dgm:spPr/>
      <dgm:t>
        <a:bodyPr/>
        <a:lstStyle/>
        <a:p>
          <a:endParaRPr lang="ru-RU"/>
        </a:p>
      </dgm:t>
    </dgm:pt>
    <dgm:pt modelId="{CA915E4D-856D-4BB2-AB87-86CC6A0FD101}">
      <dgm:prSet/>
      <dgm:spPr/>
      <dgm:t>
        <a:bodyPr/>
        <a:lstStyle/>
        <a:p>
          <a:pPr rtl="0"/>
          <a:r>
            <a:rPr lang="ru-RU" smtClean="0"/>
            <a:t>структурируют подачу информации </a:t>
          </a:r>
          <a:endParaRPr lang="ru-RU"/>
        </a:p>
      </dgm:t>
    </dgm:pt>
    <dgm:pt modelId="{8069A73E-8ADE-41DF-84D2-0E89B293F566}" type="parTrans" cxnId="{B454ADF6-70F7-47C1-8B2B-B789FB45D3F2}">
      <dgm:prSet/>
      <dgm:spPr/>
      <dgm:t>
        <a:bodyPr/>
        <a:lstStyle/>
        <a:p>
          <a:endParaRPr lang="ru-RU"/>
        </a:p>
      </dgm:t>
    </dgm:pt>
    <dgm:pt modelId="{78BDE6CE-7B29-4190-97BB-0FC61E7F9205}" type="sibTrans" cxnId="{B454ADF6-70F7-47C1-8B2B-B789FB45D3F2}">
      <dgm:prSet/>
      <dgm:spPr/>
      <dgm:t>
        <a:bodyPr/>
        <a:lstStyle/>
        <a:p>
          <a:endParaRPr lang="ru-RU"/>
        </a:p>
      </dgm:t>
    </dgm:pt>
    <dgm:pt modelId="{B0E304EF-74DA-4FEB-9834-8E0B5C4387B8}">
      <dgm:prSet/>
      <dgm:spPr/>
      <dgm:t>
        <a:bodyPr/>
        <a:lstStyle/>
        <a:p>
          <a:pPr rtl="0"/>
          <a:r>
            <a:rPr lang="ru-RU" smtClean="0"/>
            <a:t>поддерживают ритмику речи </a:t>
          </a:r>
          <a:endParaRPr lang="ru-RU"/>
        </a:p>
      </dgm:t>
    </dgm:pt>
    <dgm:pt modelId="{CEA0B733-95F8-40C1-964C-F0437C80AD4C}" type="parTrans" cxnId="{19D56BF9-D0AB-4A17-99A3-CCE8B42AC9C1}">
      <dgm:prSet/>
      <dgm:spPr/>
      <dgm:t>
        <a:bodyPr/>
        <a:lstStyle/>
        <a:p>
          <a:endParaRPr lang="ru-RU"/>
        </a:p>
      </dgm:t>
    </dgm:pt>
    <dgm:pt modelId="{CE10939D-26EA-45E9-8EB5-6C5A81B726A9}" type="sibTrans" cxnId="{19D56BF9-D0AB-4A17-99A3-CCE8B42AC9C1}">
      <dgm:prSet/>
      <dgm:spPr/>
      <dgm:t>
        <a:bodyPr/>
        <a:lstStyle/>
        <a:p>
          <a:endParaRPr lang="ru-RU"/>
        </a:p>
      </dgm:t>
    </dgm:pt>
    <dgm:pt modelId="{308C2BD5-64D5-41FA-A8C2-1231D326A319}">
      <dgm:prSet/>
      <dgm:spPr/>
      <dgm:t>
        <a:bodyPr/>
        <a:lstStyle/>
        <a:p>
          <a:pPr rtl="0"/>
          <a:r>
            <a:rPr lang="ru-RU" smtClean="0"/>
            <a:t>побуждают слушателей к действиям </a:t>
          </a:r>
          <a:endParaRPr lang="ru-RU"/>
        </a:p>
      </dgm:t>
    </dgm:pt>
    <dgm:pt modelId="{90B6AAA9-8481-44F1-BD1B-C0617A7948CF}" type="parTrans" cxnId="{ACAD845C-F5B6-429F-A41E-C54EC37E4E7A}">
      <dgm:prSet/>
      <dgm:spPr/>
      <dgm:t>
        <a:bodyPr/>
        <a:lstStyle/>
        <a:p>
          <a:endParaRPr lang="ru-RU"/>
        </a:p>
      </dgm:t>
    </dgm:pt>
    <dgm:pt modelId="{A417AF48-EBDF-4B2C-9F4F-28878FD79C3F}" type="sibTrans" cxnId="{ACAD845C-F5B6-429F-A41E-C54EC37E4E7A}">
      <dgm:prSet/>
      <dgm:spPr/>
      <dgm:t>
        <a:bodyPr/>
        <a:lstStyle/>
        <a:p>
          <a:endParaRPr lang="ru-RU"/>
        </a:p>
      </dgm:t>
    </dgm:pt>
    <dgm:pt modelId="{5A03A5A5-02F6-4604-B8AF-84B06AE97C4D}">
      <dgm:prSet/>
      <dgm:spPr/>
      <dgm:t>
        <a:bodyPr/>
        <a:lstStyle/>
        <a:p>
          <a:pPr rtl="0"/>
          <a:r>
            <a:rPr lang="ru-RU" smtClean="0"/>
            <a:t>выражают сопутсвующие эмоции </a:t>
          </a:r>
          <a:endParaRPr lang="ru-RU"/>
        </a:p>
      </dgm:t>
    </dgm:pt>
    <dgm:pt modelId="{89C96596-6FF3-41EB-9F32-4D31B5080AFA}" type="parTrans" cxnId="{BC1C3441-95A3-4802-AD16-5E31447CA1BC}">
      <dgm:prSet/>
      <dgm:spPr/>
      <dgm:t>
        <a:bodyPr/>
        <a:lstStyle/>
        <a:p>
          <a:endParaRPr lang="ru-RU"/>
        </a:p>
      </dgm:t>
    </dgm:pt>
    <dgm:pt modelId="{8A988A64-9EF3-4784-B87E-AF2739941BFF}" type="sibTrans" cxnId="{BC1C3441-95A3-4802-AD16-5E31447CA1BC}">
      <dgm:prSet/>
      <dgm:spPr/>
      <dgm:t>
        <a:bodyPr/>
        <a:lstStyle/>
        <a:p>
          <a:endParaRPr lang="ru-RU"/>
        </a:p>
      </dgm:t>
    </dgm:pt>
    <dgm:pt modelId="{3E768CEB-CAC7-4BDB-904A-536C288FA9FC}">
      <dgm:prSet/>
      <dgm:spPr/>
      <dgm:t>
        <a:bodyPr/>
        <a:lstStyle/>
        <a:p>
          <a:pPr rtl="0"/>
          <a:r>
            <a:rPr lang="ru-RU" smtClean="0"/>
            <a:t>усиливают отдельные высказывания </a:t>
          </a:r>
          <a:endParaRPr lang="ru-RU"/>
        </a:p>
      </dgm:t>
    </dgm:pt>
    <dgm:pt modelId="{769F96C3-A5C1-4722-9166-082D34536DE5}" type="parTrans" cxnId="{29FBEA71-9D4F-40EC-8300-99A547820129}">
      <dgm:prSet/>
      <dgm:spPr/>
      <dgm:t>
        <a:bodyPr/>
        <a:lstStyle/>
        <a:p>
          <a:endParaRPr lang="ru-RU"/>
        </a:p>
      </dgm:t>
    </dgm:pt>
    <dgm:pt modelId="{A77B3527-2D4B-4CF5-96A7-A7E693DF8D5C}" type="sibTrans" cxnId="{29FBEA71-9D4F-40EC-8300-99A547820129}">
      <dgm:prSet/>
      <dgm:spPr/>
      <dgm:t>
        <a:bodyPr/>
        <a:lstStyle/>
        <a:p>
          <a:endParaRPr lang="ru-RU"/>
        </a:p>
      </dgm:t>
    </dgm:pt>
    <dgm:pt modelId="{9926EBC7-947B-4AFD-930E-F10F79BA7ABE}" type="pres">
      <dgm:prSet presAssocID="{D3FFFC7E-1C80-4ACF-835B-B8EB910CE190}" presName="linear" presStyleCnt="0">
        <dgm:presLayoutVars>
          <dgm:animLvl val="lvl"/>
          <dgm:resizeHandles val="exact"/>
        </dgm:presLayoutVars>
      </dgm:prSet>
      <dgm:spPr/>
    </dgm:pt>
    <dgm:pt modelId="{318ED708-9C22-4D10-A563-F5B39CCD30B3}" type="pres">
      <dgm:prSet presAssocID="{FCE14C33-70A2-4F96-9DF0-7E4784000623}" presName="parentText" presStyleLbl="node1" presStyleIdx="0" presStyleCnt="1" custScaleY="67955" custLinFactNeighborY="-1694">
        <dgm:presLayoutVars>
          <dgm:chMax val="0"/>
          <dgm:bulletEnabled val="1"/>
        </dgm:presLayoutVars>
      </dgm:prSet>
      <dgm:spPr/>
    </dgm:pt>
    <dgm:pt modelId="{2CAEF41E-8942-4FC5-8C5E-AEC41012E6C3}" type="pres">
      <dgm:prSet presAssocID="{FCE14C33-70A2-4F96-9DF0-7E4784000623}" presName="childText" presStyleLbl="revTx" presStyleIdx="0" presStyleCnt="1" custScaleY="92987" custLinFactNeighborY="14527">
        <dgm:presLayoutVars>
          <dgm:bulletEnabled val="1"/>
        </dgm:presLayoutVars>
      </dgm:prSet>
      <dgm:spPr/>
    </dgm:pt>
  </dgm:ptLst>
  <dgm:cxnLst>
    <dgm:cxn modelId="{19D56BF9-D0AB-4A17-99A3-CCE8B42AC9C1}" srcId="{FCE14C33-70A2-4F96-9DF0-7E4784000623}" destId="{B0E304EF-74DA-4FEB-9834-8E0B5C4387B8}" srcOrd="4" destOrd="0" parTransId="{CEA0B733-95F8-40C1-964C-F0437C80AD4C}" sibTransId="{CE10939D-26EA-45E9-8EB5-6C5A81B726A9}"/>
    <dgm:cxn modelId="{BA00F281-D5EF-4018-BA92-453FD0E46EC0}" type="presOf" srcId="{B428296A-6E06-42D3-A3FC-59F1F7172757}" destId="{2CAEF41E-8942-4FC5-8C5E-AEC41012E6C3}" srcOrd="0" destOrd="2" presId="urn:microsoft.com/office/officeart/2005/8/layout/vList2"/>
    <dgm:cxn modelId="{E8329FF1-5CE0-472D-8EE5-68D2562B7FE4}" type="presOf" srcId="{FCE14C33-70A2-4F96-9DF0-7E4784000623}" destId="{318ED708-9C22-4D10-A563-F5B39CCD30B3}" srcOrd="0" destOrd="0" presId="urn:microsoft.com/office/officeart/2005/8/layout/vList2"/>
    <dgm:cxn modelId="{9FAFF329-2146-42EE-8BE7-4DCCFB8CE36F}" type="presOf" srcId="{308C2BD5-64D5-41FA-A8C2-1231D326A319}" destId="{2CAEF41E-8942-4FC5-8C5E-AEC41012E6C3}" srcOrd="0" destOrd="5" presId="urn:microsoft.com/office/officeart/2005/8/layout/vList2"/>
    <dgm:cxn modelId="{BC1C3441-95A3-4802-AD16-5E31447CA1BC}" srcId="{FCE14C33-70A2-4F96-9DF0-7E4784000623}" destId="{5A03A5A5-02F6-4604-B8AF-84B06AE97C4D}" srcOrd="6" destOrd="0" parTransId="{89C96596-6FF3-41EB-9F32-4D31B5080AFA}" sibTransId="{8A988A64-9EF3-4784-B87E-AF2739941BFF}"/>
    <dgm:cxn modelId="{61D14B1C-06FA-4825-BFFE-B50AB84E6AC3}" srcId="{FCE14C33-70A2-4F96-9DF0-7E4784000623}" destId="{B428296A-6E06-42D3-A3FC-59F1F7172757}" srcOrd="2" destOrd="0" parTransId="{BF4C92B2-D4A0-4304-B032-072339EACD61}" sibTransId="{72DD0BBE-C1C5-45F0-B248-4C0CAFD5EE7D}"/>
    <dgm:cxn modelId="{ACAD845C-F5B6-429F-A41E-C54EC37E4E7A}" srcId="{FCE14C33-70A2-4F96-9DF0-7E4784000623}" destId="{308C2BD5-64D5-41FA-A8C2-1231D326A319}" srcOrd="5" destOrd="0" parTransId="{90B6AAA9-8481-44F1-BD1B-C0617A7948CF}" sibTransId="{A417AF48-EBDF-4B2C-9F4F-28878FD79C3F}"/>
    <dgm:cxn modelId="{58A86ACA-CC04-4315-B0B2-7E1FC1957757}" srcId="{FCE14C33-70A2-4F96-9DF0-7E4784000623}" destId="{D43BE251-D9EA-4F40-B648-AB5F844C0776}" srcOrd="0" destOrd="0" parTransId="{AC60F093-90CC-4579-A8AA-6122E7CA84D5}" sibTransId="{8AF2F148-0013-427C-AD9A-C98D19552C2F}"/>
    <dgm:cxn modelId="{B454ADF6-70F7-47C1-8B2B-B789FB45D3F2}" srcId="{FCE14C33-70A2-4F96-9DF0-7E4784000623}" destId="{CA915E4D-856D-4BB2-AB87-86CC6A0FD101}" srcOrd="3" destOrd="0" parTransId="{8069A73E-8ADE-41DF-84D2-0E89B293F566}" sibTransId="{78BDE6CE-7B29-4190-97BB-0FC61E7F9205}"/>
    <dgm:cxn modelId="{29FBEA71-9D4F-40EC-8300-99A547820129}" srcId="{FCE14C33-70A2-4F96-9DF0-7E4784000623}" destId="{3E768CEB-CAC7-4BDB-904A-536C288FA9FC}" srcOrd="7" destOrd="0" parTransId="{769F96C3-A5C1-4722-9166-082D34536DE5}" sibTransId="{A77B3527-2D4B-4CF5-96A7-A7E693DF8D5C}"/>
    <dgm:cxn modelId="{FD6659EE-CCF3-4759-BF7B-5D03ABA82BFA}" srcId="{D3FFFC7E-1C80-4ACF-835B-B8EB910CE190}" destId="{FCE14C33-70A2-4F96-9DF0-7E4784000623}" srcOrd="0" destOrd="0" parTransId="{001C51F2-C4E6-47C2-AF63-A88826DCF995}" sibTransId="{E4C7A34C-F88D-45F3-A95D-607FF5CB1F12}"/>
    <dgm:cxn modelId="{1AB5318B-1213-41F5-8D3C-4C650E119240}" type="presOf" srcId="{B0E304EF-74DA-4FEB-9834-8E0B5C4387B8}" destId="{2CAEF41E-8942-4FC5-8C5E-AEC41012E6C3}" srcOrd="0" destOrd="4" presId="urn:microsoft.com/office/officeart/2005/8/layout/vList2"/>
    <dgm:cxn modelId="{23139DEC-F3B3-4964-8A03-EEA2EF8003F8}" type="presOf" srcId="{D719F8F1-56E5-4759-A920-543C5E79CC30}" destId="{2CAEF41E-8942-4FC5-8C5E-AEC41012E6C3}" srcOrd="0" destOrd="1" presId="urn:microsoft.com/office/officeart/2005/8/layout/vList2"/>
    <dgm:cxn modelId="{3A1504ED-BEC3-48F3-9395-B493E854A932}" type="presOf" srcId="{3E768CEB-CAC7-4BDB-904A-536C288FA9FC}" destId="{2CAEF41E-8942-4FC5-8C5E-AEC41012E6C3}" srcOrd="0" destOrd="7" presId="urn:microsoft.com/office/officeart/2005/8/layout/vList2"/>
    <dgm:cxn modelId="{FBDA97A3-E872-4E6C-88E7-8DBA6F10B6FD}" type="presOf" srcId="{D43BE251-D9EA-4F40-B648-AB5F844C0776}" destId="{2CAEF41E-8942-4FC5-8C5E-AEC41012E6C3}" srcOrd="0" destOrd="0" presId="urn:microsoft.com/office/officeart/2005/8/layout/vList2"/>
    <dgm:cxn modelId="{14877F9D-6E1C-4C87-AE19-95A89C8891F1}" type="presOf" srcId="{5A03A5A5-02F6-4604-B8AF-84B06AE97C4D}" destId="{2CAEF41E-8942-4FC5-8C5E-AEC41012E6C3}" srcOrd="0" destOrd="6" presId="urn:microsoft.com/office/officeart/2005/8/layout/vList2"/>
    <dgm:cxn modelId="{B1781364-A69F-42EC-A12B-CE127E57F0CF}" type="presOf" srcId="{D3FFFC7E-1C80-4ACF-835B-B8EB910CE190}" destId="{9926EBC7-947B-4AFD-930E-F10F79BA7ABE}" srcOrd="0" destOrd="0" presId="urn:microsoft.com/office/officeart/2005/8/layout/vList2"/>
    <dgm:cxn modelId="{7D5D7B4C-7F1F-4EA6-829A-8D04077CEC89}" srcId="{FCE14C33-70A2-4F96-9DF0-7E4784000623}" destId="{D719F8F1-56E5-4759-A920-543C5E79CC30}" srcOrd="1" destOrd="0" parTransId="{9A421D05-DF5B-4AFA-8B5A-0088C902CC37}" sibTransId="{55177E31-1AC4-4D02-A5BE-5260953D3528}"/>
    <dgm:cxn modelId="{96EA0739-1AAD-4AEF-9856-FAE7A79F5135}" type="presOf" srcId="{CA915E4D-856D-4BB2-AB87-86CC6A0FD101}" destId="{2CAEF41E-8942-4FC5-8C5E-AEC41012E6C3}" srcOrd="0" destOrd="3" presId="urn:microsoft.com/office/officeart/2005/8/layout/vList2"/>
    <dgm:cxn modelId="{BA663B64-DE82-467D-97FF-A0E3E6EAA4F1}" type="presParOf" srcId="{9926EBC7-947B-4AFD-930E-F10F79BA7ABE}" destId="{318ED708-9C22-4D10-A563-F5B39CCD30B3}" srcOrd="0" destOrd="0" presId="urn:microsoft.com/office/officeart/2005/8/layout/vList2"/>
    <dgm:cxn modelId="{E7C88EEC-CF2C-4444-B4FF-08DD0F828808}" type="presParOf" srcId="{9926EBC7-947B-4AFD-930E-F10F79BA7ABE}" destId="{2CAEF41E-8942-4FC5-8C5E-AEC41012E6C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261756-B7E3-4FCB-9D5E-86CCB059D759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AC6DDB9-C491-495F-A409-626E5AAF46E1}">
      <dgm:prSet/>
      <dgm:spPr/>
      <dgm:t>
        <a:bodyPr/>
        <a:lstStyle/>
        <a:p>
          <a:pPr rtl="0"/>
          <a:r>
            <a:rPr lang="ru-RU" b="1" smtClean="0"/>
            <a:t>С некоторой условностью жесты можно разделить на пять групп.</a:t>
          </a:r>
          <a:endParaRPr lang="ru-RU"/>
        </a:p>
      </dgm:t>
    </dgm:pt>
    <dgm:pt modelId="{E5DED3C6-90FA-4F5D-92CB-CD4CE8FB1153}" type="parTrans" cxnId="{53015FC0-FFD2-4360-89FE-8551C3ED90C4}">
      <dgm:prSet/>
      <dgm:spPr/>
      <dgm:t>
        <a:bodyPr/>
        <a:lstStyle/>
        <a:p>
          <a:endParaRPr lang="ru-RU"/>
        </a:p>
      </dgm:t>
    </dgm:pt>
    <dgm:pt modelId="{65F25CCC-C5D4-4EBA-B510-310490C8952C}" type="sibTrans" cxnId="{53015FC0-FFD2-4360-89FE-8551C3ED90C4}">
      <dgm:prSet/>
      <dgm:spPr/>
      <dgm:t>
        <a:bodyPr/>
        <a:lstStyle/>
        <a:p>
          <a:endParaRPr lang="ru-RU"/>
        </a:p>
      </dgm:t>
    </dgm:pt>
    <dgm:pt modelId="{1E72EA82-6FE9-4322-AC91-3C4A8013AFC7}">
      <dgm:prSet/>
      <dgm:spPr/>
      <dgm:t>
        <a:bodyPr/>
        <a:lstStyle/>
        <a:p>
          <a:pPr rtl="0"/>
          <a:r>
            <a:rPr lang="ru-RU" smtClean="0"/>
            <a:t>Жесты, фокусирующие внимание слушателей.</a:t>
          </a:r>
          <a:endParaRPr lang="ru-RU"/>
        </a:p>
      </dgm:t>
    </dgm:pt>
    <dgm:pt modelId="{26006267-8BF0-49D8-B123-4F6186931E1C}" type="parTrans" cxnId="{A8209ED3-4418-4883-80F2-B48F81331CE1}">
      <dgm:prSet/>
      <dgm:spPr/>
      <dgm:t>
        <a:bodyPr/>
        <a:lstStyle/>
        <a:p>
          <a:endParaRPr lang="ru-RU"/>
        </a:p>
      </dgm:t>
    </dgm:pt>
    <dgm:pt modelId="{0B97E1D0-684A-4F56-811D-0551D425DE6A}" type="sibTrans" cxnId="{A8209ED3-4418-4883-80F2-B48F81331CE1}">
      <dgm:prSet/>
      <dgm:spPr/>
      <dgm:t>
        <a:bodyPr/>
        <a:lstStyle/>
        <a:p>
          <a:endParaRPr lang="ru-RU"/>
        </a:p>
      </dgm:t>
    </dgm:pt>
    <dgm:pt modelId="{2E288E1F-89E0-4E67-9CD7-1BF555313564}">
      <dgm:prSet/>
      <dgm:spPr/>
      <dgm:t>
        <a:bodyPr/>
        <a:lstStyle/>
        <a:p>
          <a:pPr rtl="0"/>
          <a:r>
            <a:rPr lang="ru-RU" dirty="0" smtClean="0"/>
            <a:t>Жесты, помогающие структурировать информацию.</a:t>
          </a:r>
          <a:endParaRPr lang="ru-RU" dirty="0"/>
        </a:p>
      </dgm:t>
    </dgm:pt>
    <dgm:pt modelId="{64C4F9A8-86D7-432B-ABF5-8C603CB0CB14}" type="parTrans" cxnId="{92AA1742-0D80-4E4B-95FB-045A752471E4}">
      <dgm:prSet/>
      <dgm:spPr/>
      <dgm:t>
        <a:bodyPr/>
        <a:lstStyle/>
        <a:p>
          <a:endParaRPr lang="ru-RU"/>
        </a:p>
      </dgm:t>
    </dgm:pt>
    <dgm:pt modelId="{92FC233B-555D-4910-8277-D63BD6B3C230}" type="sibTrans" cxnId="{92AA1742-0D80-4E4B-95FB-045A752471E4}">
      <dgm:prSet/>
      <dgm:spPr/>
      <dgm:t>
        <a:bodyPr/>
        <a:lstStyle/>
        <a:p>
          <a:endParaRPr lang="ru-RU"/>
        </a:p>
      </dgm:t>
    </dgm:pt>
    <dgm:pt modelId="{A2D201D3-4413-43F6-B420-692B649DE09A}">
      <dgm:prSet/>
      <dgm:spPr/>
      <dgm:t>
        <a:bodyPr/>
        <a:lstStyle/>
        <a:p>
          <a:pPr rtl="0"/>
          <a:r>
            <a:rPr lang="ru-RU" smtClean="0"/>
            <a:t>Жесты, условно изображающие объекты или отношения (они напоминают язык глухонемых).</a:t>
          </a:r>
          <a:endParaRPr lang="ru-RU"/>
        </a:p>
      </dgm:t>
    </dgm:pt>
    <dgm:pt modelId="{4C273152-BA83-4B5E-95EE-BA27B43CB413}" type="parTrans" cxnId="{B913CD2B-C2D5-4543-BA4F-6BA23BC9AFAB}">
      <dgm:prSet/>
      <dgm:spPr/>
      <dgm:t>
        <a:bodyPr/>
        <a:lstStyle/>
        <a:p>
          <a:endParaRPr lang="ru-RU"/>
        </a:p>
      </dgm:t>
    </dgm:pt>
    <dgm:pt modelId="{1C8109CB-1318-45E5-B2E7-B1AC4BC34B86}" type="sibTrans" cxnId="{B913CD2B-C2D5-4543-BA4F-6BA23BC9AFAB}">
      <dgm:prSet/>
      <dgm:spPr/>
      <dgm:t>
        <a:bodyPr/>
        <a:lstStyle/>
        <a:p>
          <a:endParaRPr lang="ru-RU"/>
        </a:p>
      </dgm:t>
    </dgm:pt>
    <dgm:pt modelId="{110F342F-9760-4F92-BA35-941D3A3BBB6E}">
      <dgm:prSet/>
      <dgm:spPr/>
      <dgm:t>
        <a:bodyPr/>
        <a:lstStyle/>
        <a:p>
          <a:pPr rtl="0"/>
          <a:r>
            <a:rPr lang="ru-RU" dirty="0" smtClean="0"/>
            <a:t>Жесты, регулирующие поведение слушателей (направленные на прекращение разговоров, вызов аплодисментов, задавание вопросов и пр.).</a:t>
          </a:r>
          <a:endParaRPr lang="ru-RU" dirty="0"/>
        </a:p>
      </dgm:t>
    </dgm:pt>
    <dgm:pt modelId="{9697179B-8196-4C95-9056-50BFB8B5D1DD}" type="parTrans" cxnId="{2829E829-58F8-40FC-8BA6-E53E5E518BD4}">
      <dgm:prSet/>
      <dgm:spPr/>
      <dgm:t>
        <a:bodyPr/>
        <a:lstStyle/>
        <a:p>
          <a:endParaRPr lang="ru-RU"/>
        </a:p>
      </dgm:t>
    </dgm:pt>
    <dgm:pt modelId="{63F0C585-5AD3-4863-BA65-6799FD321FF1}" type="sibTrans" cxnId="{2829E829-58F8-40FC-8BA6-E53E5E518BD4}">
      <dgm:prSet/>
      <dgm:spPr/>
      <dgm:t>
        <a:bodyPr/>
        <a:lstStyle/>
        <a:p>
          <a:endParaRPr lang="ru-RU"/>
        </a:p>
      </dgm:t>
    </dgm:pt>
    <dgm:pt modelId="{AF0D822F-796E-4EB5-8F61-1504629EB2FF}">
      <dgm:prSet/>
      <dgm:spPr/>
      <dgm:t>
        <a:bodyPr/>
        <a:lstStyle/>
        <a:p>
          <a:pPr rtl="0"/>
          <a:r>
            <a:rPr lang="ru-RU" smtClean="0"/>
            <a:t>Жесты для выражения эмоциональных реакций.</a:t>
          </a:r>
          <a:endParaRPr lang="ru-RU"/>
        </a:p>
      </dgm:t>
    </dgm:pt>
    <dgm:pt modelId="{5DFF4037-D0BF-4C55-B07B-705EB8252578}" type="parTrans" cxnId="{1AFC1356-D2F1-45C5-B85D-FD048B287A22}">
      <dgm:prSet/>
      <dgm:spPr/>
      <dgm:t>
        <a:bodyPr/>
        <a:lstStyle/>
        <a:p>
          <a:endParaRPr lang="ru-RU"/>
        </a:p>
      </dgm:t>
    </dgm:pt>
    <dgm:pt modelId="{27C26CE5-EE52-4874-A1F2-AC9251D68648}" type="sibTrans" cxnId="{1AFC1356-D2F1-45C5-B85D-FD048B287A22}">
      <dgm:prSet/>
      <dgm:spPr/>
      <dgm:t>
        <a:bodyPr/>
        <a:lstStyle/>
        <a:p>
          <a:endParaRPr lang="ru-RU"/>
        </a:p>
      </dgm:t>
    </dgm:pt>
    <dgm:pt modelId="{9F58114F-22AC-4A8B-A4B3-47F435792866}" type="pres">
      <dgm:prSet presAssocID="{36261756-B7E3-4FCB-9D5E-86CCB059D759}" presName="linear" presStyleCnt="0">
        <dgm:presLayoutVars>
          <dgm:animLvl val="lvl"/>
          <dgm:resizeHandles val="exact"/>
        </dgm:presLayoutVars>
      </dgm:prSet>
      <dgm:spPr/>
    </dgm:pt>
    <dgm:pt modelId="{922098A2-C195-4959-AE1C-2A3AE43A4A2B}" type="pres">
      <dgm:prSet presAssocID="{EAC6DDB9-C491-495F-A409-626E5AAF46E1}" presName="parentText" presStyleLbl="node1" presStyleIdx="0" presStyleCnt="1" custScaleY="69847" custLinFactNeighborY="-2733">
        <dgm:presLayoutVars>
          <dgm:chMax val="0"/>
          <dgm:bulletEnabled val="1"/>
        </dgm:presLayoutVars>
      </dgm:prSet>
      <dgm:spPr/>
    </dgm:pt>
    <dgm:pt modelId="{2F202137-6938-4DEA-9D21-3FA79D26B337}" type="pres">
      <dgm:prSet presAssocID="{EAC6DDB9-C491-495F-A409-626E5AAF46E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2CBE1A4-CDEA-4B84-9BDE-9C39F080D605}" type="presOf" srcId="{36261756-B7E3-4FCB-9D5E-86CCB059D759}" destId="{9F58114F-22AC-4A8B-A4B3-47F435792866}" srcOrd="0" destOrd="0" presId="urn:microsoft.com/office/officeart/2005/8/layout/vList2"/>
    <dgm:cxn modelId="{47574337-E978-4132-A673-F56DFBF8ACFC}" type="presOf" srcId="{EAC6DDB9-C491-495F-A409-626E5AAF46E1}" destId="{922098A2-C195-4959-AE1C-2A3AE43A4A2B}" srcOrd="0" destOrd="0" presId="urn:microsoft.com/office/officeart/2005/8/layout/vList2"/>
    <dgm:cxn modelId="{C2E01917-5306-4452-A2BA-E1A25CD67DC9}" type="presOf" srcId="{2E288E1F-89E0-4E67-9CD7-1BF555313564}" destId="{2F202137-6938-4DEA-9D21-3FA79D26B337}" srcOrd="0" destOrd="1" presId="urn:microsoft.com/office/officeart/2005/8/layout/vList2"/>
    <dgm:cxn modelId="{92AA1742-0D80-4E4B-95FB-045A752471E4}" srcId="{EAC6DDB9-C491-495F-A409-626E5AAF46E1}" destId="{2E288E1F-89E0-4E67-9CD7-1BF555313564}" srcOrd="1" destOrd="0" parTransId="{64C4F9A8-86D7-432B-ABF5-8C603CB0CB14}" sibTransId="{92FC233B-555D-4910-8277-D63BD6B3C230}"/>
    <dgm:cxn modelId="{B289CA52-009D-46E7-AF98-DFB86A5E5D6C}" type="presOf" srcId="{110F342F-9760-4F92-BA35-941D3A3BBB6E}" destId="{2F202137-6938-4DEA-9D21-3FA79D26B337}" srcOrd="0" destOrd="3" presId="urn:microsoft.com/office/officeart/2005/8/layout/vList2"/>
    <dgm:cxn modelId="{A8209ED3-4418-4883-80F2-B48F81331CE1}" srcId="{EAC6DDB9-C491-495F-A409-626E5AAF46E1}" destId="{1E72EA82-6FE9-4322-AC91-3C4A8013AFC7}" srcOrd="0" destOrd="0" parTransId="{26006267-8BF0-49D8-B123-4F6186931E1C}" sibTransId="{0B97E1D0-684A-4F56-811D-0551D425DE6A}"/>
    <dgm:cxn modelId="{54E080B2-9532-4B9E-94F5-C2911D96110F}" type="presOf" srcId="{A2D201D3-4413-43F6-B420-692B649DE09A}" destId="{2F202137-6938-4DEA-9D21-3FA79D26B337}" srcOrd="0" destOrd="2" presId="urn:microsoft.com/office/officeart/2005/8/layout/vList2"/>
    <dgm:cxn modelId="{2829E829-58F8-40FC-8BA6-E53E5E518BD4}" srcId="{EAC6DDB9-C491-495F-A409-626E5AAF46E1}" destId="{110F342F-9760-4F92-BA35-941D3A3BBB6E}" srcOrd="3" destOrd="0" parTransId="{9697179B-8196-4C95-9056-50BFB8B5D1DD}" sibTransId="{63F0C585-5AD3-4863-BA65-6799FD321FF1}"/>
    <dgm:cxn modelId="{6320C65E-2EFB-470A-8EBE-4149BC6B3D92}" type="presOf" srcId="{1E72EA82-6FE9-4322-AC91-3C4A8013AFC7}" destId="{2F202137-6938-4DEA-9D21-3FA79D26B337}" srcOrd="0" destOrd="0" presId="urn:microsoft.com/office/officeart/2005/8/layout/vList2"/>
    <dgm:cxn modelId="{67303927-0655-4616-872B-2E4D1016BC3C}" type="presOf" srcId="{AF0D822F-796E-4EB5-8F61-1504629EB2FF}" destId="{2F202137-6938-4DEA-9D21-3FA79D26B337}" srcOrd="0" destOrd="4" presId="urn:microsoft.com/office/officeart/2005/8/layout/vList2"/>
    <dgm:cxn modelId="{53015FC0-FFD2-4360-89FE-8551C3ED90C4}" srcId="{36261756-B7E3-4FCB-9D5E-86CCB059D759}" destId="{EAC6DDB9-C491-495F-A409-626E5AAF46E1}" srcOrd="0" destOrd="0" parTransId="{E5DED3C6-90FA-4F5D-92CB-CD4CE8FB1153}" sibTransId="{65F25CCC-C5D4-4EBA-B510-310490C8952C}"/>
    <dgm:cxn modelId="{1AFC1356-D2F1-45C5-B85D-FD048B287A22}" srcId="{EAC6DDB9-C491-495F-A409-626E5AAF46E1}" destId="{AF0D822F-796E-4EB5-8F61-1504629EB2FF}" srcOrd="4" destOrd="0" parTransId="{5DFF4037-D0BF-4C55-B07B-705EB8252578}" sibTransId="{27C26CE5-EE52-4874-A1F2-AC9251D68648}"/>
    <dgm:cxn modelId="{B913CD2B-C2D5-4543-BA4F-6BA23BC9AFAB}" srcId="{EAC6DDB9-C491-495F-A409-626E5AAF46E1}" destId="{A2D201D3-4413-43F6-B420-692B649DE09A}" srcOrd="2" destOrd="0" parTransId="{4C273152-BA83-4B5E-95EE-BA27B43CB413}" sibTransId="{1C8109CB-1318-45E5-B2E7-B1AC4BC34B86}"/>
    <dgm:cxn modelId="{1EF58997-CE4B-4370-B046-735EBD6644BF}" type="presParOf" srcId="{9F58114F-22AC-4A8B-A4B3-47F435792866}" destId="{922098A2-C195-4959-AE1C-2A3AE43A4A2B}" srcOrd="0" destOrd="0" presId="urn:microsoft.com/office/officeart/2005/8/layout/vList2"/>
    <dgm:cxn modelId="{F9E39D84-4F01-4029-8CF6-130B66C62230}" type="presParOf" srcId="{9F58114F-22AC-4A8B-A4B3-47F435792866}" destId="{2F202137-6938-4DEA-9D21-3FA79D26B33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F98F16-8356-410B-83EF-197ECC74C58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D7DAFFAD-1E80-4301-B434-04F262BD6DCA}">
      <dgm:prSet/>
      <dgm:spPr/>
      <dgm:t>
        <a:bodyPr/>
        <a:lstStyle/>
        <a:p>
          <a:pPr rtl="0"/>
          <a:r>
            <a:rPr lang="ru-RU" smtClean="0"/>
            <a:t>Перемещайтесь небольшими шагами </a:t>
          </a:r>
          <a:endParaRPr lang="ru-RU"/>
        </a:p>
      </dgm:t>
    </dgm:pt>
    <dgm:pt modelId="{1F3EB354-A3CC-4AFE-B5F6-FA7D5BB36F54}" type="parTrans" cxnId="{FD97673D-B8C5-4979-80F5-5491ACD6BEE4}">
      <dgm:prSet/>
      <dgm:spPr/>
      <dgm:t>
        <a:bodyPr/>
        <a:lstStyle/>
        <a:p>
          <a:endParaRPr lang="ru-RU"/>
        </a:p>
      </dgm:t>
    </dgm:pt>
    <dgm:pt modelId="{43994803-C85F-4C04-8E92-5805800800FE}" type="sibTrans" cxnId="{FD97673D-B8C5-4979-80F5-5491ACD6BEE4}">
      <dgm:prSet/>
      <dgm:spPr/>
      <dgm:t>
        <a:bodyPr/>
        <a:lstStyle/>
        <a:p>
          <a:endParaRPr lang="ru-RU"/>
        </a:p>
      </dgm:t>
    </dgm:pt>
    <dgm:pt modelId="{21D31A6D-47D6-4E52-AE85-8C6BE854D01A}">
      <dgm:prSet/>
      <dgm:spPr/>
      <dgm:t>
        <a:bodyPr/>
        <a:lstStyle/>
        <a:p>
          <a:pPr rtl="0"/>
          <a:r>
            <a:rPr lang="ru-RU" smtClean="0"/>
            <a:t>Не стоите нигде слишком долго </a:t>
          </a:r>
          <a:endParaRPr lang="ru-RU"/>
        </a:p>
      </dgm:t>
    </dgm:pt>
    <dgm:pt modelId="{AFB32684-6BDF-4109-8C3E-F14F2899AFBD}" type="parTrans" cxnId="{74A58457-4AA8-4AE7-B634-5669FFA970D0}">
      <dgm:prSet/>
      <dgm:spPr/>
      <dgm:t>
        <a:bodyPr/>
        <a:lstStyle/>
        <a:p>
          <a:endParaRPr lang="ru-RU"/>
        </a:p>
      </dgm:t>
    </dgm:pt>
    <dgm:pt modelId="{2F57DC27-91CB-4A16-8F14-0EAA902B019D}" type="sibTrans" cxnId="{74A58457-4AA8-4AE7-B634-5669FFA970D0}">
      <dgm:prSet/>
      <dgm:spPr/>
      <dgm:t>
        <a:bodyPr/>
        <a:lstStyle/>
        <a:p>
          <a:endParaRPr lang="ru-RU"/>
        </a:p>
      </dgm:t>
    </dgm:pt>
    <dgm:pt modelId="{E1028AAB-E3ED-4B4D-B98F-E98ED2A2DC4A}">
      <dgm:prSet/>
      <dgm:spPr/>
      <dgm:t>
        <a:bodyPr/>
        <a:lstStyle/>
        <a:p>
          <a:pPr rtl="0"/>
          <a:r>
            <a:rPr lang="ru-RU" smtClean="0"/>
            <a:t>Не нависайте над кем-либо из участников: уважайте их личное пространство </a:t>
          </a:r>
          <a:endParaRPr lang="ru-RU"/>
        </a:p>
      </dgm:t>
    </dgm:pt>
    <dgm:pt modelId="{B95BEFE1-48B8-46DD-9F85-0010FF585948}" type="parTrans" cxnId="{F0A213B2-E00F-4291-AE06-315F1A728B46}">
      <dgm:prSet/>
      <dgm:spPr/>
      <dgm:t>
        <a:bodyPr/>
        <a:lstStyle/>
        <a:p>
          <a:endParaRPr lang="ru-RU"/>
        </a:p>
      </dgm:t>
    </dgm:pt>
    <dgm:pt modelId="{AA93714A-6230-4BE6-9213-FF1608B647FB}" type="sibTrans" cxnId="{F0A213B2-E00F-4291-AE06-315F1A728B46}">
      <dgm:prSet/>
      <dgm:spPr/>
      <dgm:t>
        <a:bodyPr/>
        <a:lstStyle/>
        <a:p>
          <a:endParaRPr lang="ru-RU"/>
        </a:p>
      </dgm:t>
    </dgm:pt>
    <dgm:pt modelId="{AD457FA8-A473-4382-BC87-E4863C4D4504}">
      <dgm:prSet/>
      <dgm:spPr/>
      <dgm:t>
        <a:bodyPr/>
        <a:lstStyle/>
        <a:p>
          <a:pPr rtl="0"/>
          <a:r>
            <a:rPr lang="ru-RU" smtClean="0"/>
            <a:t>Передвигаясь, не загораживайте участникам демонстрационные материалы </a:t>
          </a:r>
          <a:endParaRPr lang="ru-RU"/>
        </a:p>
      </dgm:t>
    </dgm:pt>
    <dgm:pt modelId="{4875DACD-A089-44F1-AF92-FEC1344B32E0}" type="parTrans" cxnId="{BF9EF84C-4188-4FBC-9951-196DCDE634F2}">
      <dgm:prSet/>
      <dgm:spPr/>
      <dgm:t>
        <a:bodyPr/>
        <a:lstStyle/>
        <a:p>
          <a:endParaRPr lang="ru-RU"/>
        </a:p>
      </dgm:t>
    </dgm:pt>
    <dgm:pt modelId="{358C0CA9-5CFD-4C64-B50B-2B2061389659}" type="sibTrans" cxnId="{BF9EF84C-4188-4FBC-9951-196DCDE634F2}">
      <dgm:prSet/>
      <dgm:spPr/>
      <dgm:t>
        <a:bodyPr/>
        <a:lstStyle/>
        <a:p>
          <a:endParaRPr lang="ru-RU"/>
        </a:p>
      </dgm:t>
    </dgm:pt>
    <dgm:pt modelId="{D4E3C57E-411D-4003-BAC0-2468C7613218}">
      <dgm:prSet/>
      <dgm:spPr/>
      <dgm:t>
        <a:bodyPr/>
        <a:lstStyle/>
        <a:p>
          <a:pPr rtl="0"/>
          <a:r>
            <a:rPr lang="ru-RU" smtClean="0"/>
            <a:t>Не говорите спиной к аудитории </a:t>
          </a:r>
          <a:endParaRPr lang="ru-RU"/>
        </a:p>
      </dgm:t>
    </dgm:pt>
    <dgm:pt modelId="{013D813B-F2A2-4E7A-84DF-ED970221DA00}" type="parTrans" cxnId="{FDD6AB6D-7CC2-4072-A2E9-952B4A928CDD}">
      <dgm:prSet/>
      <dgm:spPr/>
      <dgm:t>
        <a:bodyPr/>
        <a:lstStyle/>
        <a:p>
          <a:endParaRPr lang="ru-RU"/>
        </a:p>
      </dgm:t>
    </dgm:pt>
    <dgm:pt modelId="{ED24C03A-AEE8-4910-813B-B363A4201EEC}" type="sibTrans" cxnId="{FDD6AB6D-7CC2-4072-A2E9-952B4A928CDD}">
      <dgm:prSet/>
      <dgm:spPr/>
      <dgm:t>
        <a:bodyPr/>
        <a:lstStyle/>
        <a:p>
          <a:endParaRPr lang="ru-RU"/>
        </a:p>
      </dgm:t>
    </dgm:pt>
    <dgm:pt modelId="{ED68F5E8-1DA7-4D8E-9B83-CCA6FD5EF3E2}">
      <dgm:prSet/>
      <dgm:spPr/>
      <dgm:t>
        <a:bodyPr/>
        <a:lstStyle/>
        <a:p>
          <a:pPr rtl="0"/>
          <a:r>
            <a:rPr lang="ru-RU" smtClean="0"/>
            <a:t>Не перемещайтесь, когда говорят слушатели </a:t>
          </a:r>
          <a:endParaRPr lang="ru-RU"/>
        </a:p>
      </dgm:t>
    </dgm:pt>
    <dgm:pt modelId="{0E946D28-6EF1-44DB-9BCE-EBA97F5DBC5A}" type="parTrans" cxnId="{38BE34F6-1E44-4396-B77C-1D6CDA788941}">
      <dgm:prSet/>
      <dgm:spPr/>
      <dgm:t>
        <a:bodyPr/>
        <a:lstStyle/>
        <a:p>
          <a:endParaRPr lang="ru-RU"/>
        </a:p>
      </dgm:t>
    </dgm:pt>
    <dgm:pt modelId="{6C52F75E-7110-454F-9EFA-0BD5BE7F8CDC}" type="sibTrans" cxnId="{38BE34F6-1E44-4396-B77C-1D6CDA788941}">
      <dgm:prSet/>
      <dgm:spPr/>
      <dgm:t>
        <a:bodyPr/>
        <a:lstStyle/>
        <a:p>
          <a:endParaRPr lang="ru-RU"/>
        </a:p>
      </dgm:t>
    </dgm:pt>
    <dgm:pt modelId="{D2AA7674-288D-471B-B21A-B8FC992669EE}">
      <dgm:prSet/>
      <dgm:spPr/>
      <dgm:t>
        <a:bodyPr/>
        <a:lstStyle/>
        <a:p>
          <a:pPr rtl="0"/>
          <a:r>
            <a:rPr lang="ru-RU" smtClean="0"/>
            <a:t>Старайтесь перемещаться во время речевых пауз.</a:t>
          </a:r>
          <a:endParaRPr lang="ru-RU"/>
        </a:p>
      </dgm:t>
    </dgm:pt>
    <dgm:pt modelId="{75CAB2A2-02C1-438F-9E12-9792674E1F5C}" type="parTrans" cxnId="{6AF3F7A9-07C7-4E23-BFFA-1485104296AB}">
      <dgm:prSet/>
      <dgm:spPr/>
      <dgm:t>
        <a:bodyPr/>
        <a:lstStyle/>
        <a:p>
          <a:endParaRPr lang="ru-RU"/>
        </a:p>
      </dgm:t>
    </dgm:pt>
    <dgm:pt modelId="{0E4EDFFD-8B58-4363-BCB5-30A696BFD757}" type="sibTrans" cxnId="{6AF3F7A9-07C7-4E23-BFFA-1485104296AB}">
      <dgm:prSet/>
      <dgm:spPr/>
      <dgm:t>
        <a:bodyPr/>
        <a:lstStyle/>
        <a:p>
          <a:endParaRPr lang="ru-RU"/>
        </a:p>
      </dgm:t>
    </dgm:pt>
    <dgm:pt modelId="{557076C6-D906-4DC7-B5E8-AE847BF2EC33}" type="pres">
      <dgm:prSet presAssocID="{E8F98F16-8356-410B-83EF-197ECC74C583}" presName="vert0" presStyleCnt="0">
        <dgm:presLayoutVars>
          <dgm:dir/>
          <dgm:animOne val="branch"/>
          <dgm:animLvl val="lvl"/>
        </dgm:presLayoutVars>
      </dgm:prSet>
      <dgm:spPr/>
    </dgm:pt>
    <dgm:pt modelId="{7098FE6A-1907-4103-841B-EF7643FB4BC7}" type="pres">
      <dgm:prSet presAssocID="{D7DAFFAD-1E80-4301-B434-04F262BD6DCA}" presName="thickLine" presStyleLbl="alignNode1" presStyleIdx="0" presStyleCnt="7"/>
      <dgm:spPr/>
    </dgm:pt>
    <dgm:pt modelId="{85AB958F-12D7-402C-A1F7-6688599EDA95}" type="pres">
      <dgm:prSet presAssocID="{D7DAFFAD-1E80-4301-B434-04F262BD6DCA}" presName="horz1" presStyleCnt="0"/>
      <dgm:spPr/>
    </dgm:pt>
    <dgm:pt modelId="{D0D7F4D1-09C7-4AE6-99CA-4D1B51EA1EE7}" type="pres">
      <dgm:prSet presAssocID="{D7DAFFAD-1E80-4301-B434-04F262BD6DCA}" presName="tx1" presStyleLbl="revTx" presStyleIdx="0" presStyleCnt="7"/>
      <dgm:spPr/>
    </dgm:pt>
    <dgm:pt modelId="{11977609-1AC6-4D71-B51C-96FCA9E3E3BA}" type="pres">
      <dgm:prSet presAssocID="{D7DAFFAD-1E80-4301-B434-04F262BD6DCA}" presName="vert1" presStyleCnt="0"/>
      <dgm:spPr/>
    </dgm:pt>
    <dgm:pt modelId="{9AE6D827-69CF-4528-8922-1AA31002267B}" type="pres">
      <dgm:prSet presAssocID="{21D31A6D-47D6-4E52-AE85-8C6BE854D01A}" presName="thickLine" presStyleLbl="alignNode1" presStyleIdx="1" presStyleCnt="7"/>
      <dgm:spPr/>
    </dgm:pt>
    <dgm:pt modelId="{B90ED500-A5C5-42C0-8D89-70007E14BA63}" type="pres">
      <dgm:prSet presAssocID="{21D31A6D-47D6-4E52-AE85-8C6BE854D01A}" presName="horz1" presStyleCnt="0"/>
      <dgm:spPr/>
    </dgm:pt>
    <dgm:pt modelId="{51DF1D8E-D8D2-4F0A-AAEF-2C5B98F6BB7F}" type="pres">
      <dgm:prSet presAssocID="{21D31A6D-47D6-4E52-AE85-8C6BE854D01A}" presName="tx1" presStyleLbl="revTx" presStyleIdx="1" presStyleCnt="7"/>
      <dgm:spPr/>
    </dgm:pt>
    <dgm:pt modelId="{1CC607E9-AF45-4A49-B413-E1A9B63B974E}" type="pres">
      <dgm:prSet presAssocID="{21D31A6D-47D6-4E52-AE85-8C6BE854D01A}" presName="vert1" presStyleCnt="0"/>
      <dgm:spPr/>
    </dgm:pt>
    <dgm:pt modelId="{8FFD2A12-31D4-4CDA-A1A9-DCD8A2E7C045}" type="pres">
      <dgm:prSet presAssocID="{E1028AAB-E3ED-4B4D-B98F-E98ED2A2DC4A}" presName="thickLine" presStyleLbl="alignNode1" presStyleIdx="2" presStyleCnt="7"/>
      <dgm:spPr/>
    </dgm:pt>
    <dgm:pt modelId="{CA47A94D-67A4-4642-ADB6-0F5619896830}" type="pres">
      <dgm:prSet presAssocID="{E1028AAB-E3ED-4B4D-B98F-E98ED2A2DC4A}" presName="horz1" presStyleCnt="0"/>
      <dgm:spPr/>
    </dgm:pt>
    <dgm:pt modelId="{74FC1841-C0BA-4605-96C0-CE8726B1E987}" type="pres">
      <dgm:prSet presAssocID="{E1028AAB-E3ED-4B4D-B98F-E98ED2A2DC4A}" presName="tx1" presStyleLbl="revTx" presStyleIdx="2" presStyleCnt="7"/>
      <dgm:spPr/>
    </dgm:pt>
    <dgm:pt modelId="{16EFF2CA-DC0E-4FB9-BC1B-1A86987135B8}" type="pres">
      <dgm:prSet presAssocID="{E1028AAB-E3ED-4B4D-B98F-E98ED2A2DC4A}" presName="vert1" presStyleCnt="0"/>
      <dgm:spPr/>
    </dgm:pt>
    <dgm:pt modelId="{2D3EDF40-5680-4B98-87B9-7AD0599D0FE7}" type="pres">
      <dgm:prSet presAssocID="{AD457FA8-A473-4382-BC87-E4863C4D4504}" presName="thickLine" presStyleLbl="alignNode1" presStyleIdx="3" presStyleCnt="7"/>
      <dgm:spPr/>
    </dgm:pt>
    <dgm:pt modelId="{3AF256BF-00F4-407F-8F7C-82A2DF1101B2}" type="pres">
      <dgm:prSet presAssocID="{AD457FA8-A473-4382-BC87-E4863C4D4504}" presName="horz1" presStyleCnt="0"/>
      <dgm:spPr/>
    </dgm:pt>
    <dgm:pt modelId="{98AEBAD0-6E1F-404C-9DFC-9FD2AF61FD45}" type="pres">
      <dgm:prSet presAssocID="{AD457FA8-A473-4382-BC87-E4863C4D4504}" presName="tx1" presStyleLbl="revTx" presStyleIdx="3" presStyleCnt="7"/>
      <dgm:spPr/>
    </dgm:pt>
    <dgm:pt modelId="{B8B2A52C-65A9-4EE6-99D4-25D1B2F2BC46}" type="pres">
      <dgm:prSet presAssocID="{AD457FA8-A473-4382-BC87-E4863C4D4504}" presName="vert1" presStyleCnt="0"/>
      <dgm:spPr/>
    </dgm:pt>
    <dgm:pt modelId="{4DCE1582-35E3-41DA-B38F-C36EC434B8BF}" type="pres">
      <dgm:prSet presAssocID="{D4E3C57E-411D-4003-BAC0-2468C7613218}" presName="thickLine" presStyleLbl="alignNode1" presStyleIdx="4" presStyleCnt="7"/>
      <dgm:spPr/>
    </dgm:pt>
    <dgm:pt modelId="{2582ADDC-93D2-4D9D-A6D2-19EF0CB09088}" type="pres">
      <dgm:prSet presAssocID="{D4E3C57E-411D-4003-BAC0-2468C7613218}" presName="horz1" presStyleCnt="0"/>
      <dgm:spPr/>
    </dgm:pt>
    <dgm:pt modelId="{2F672975-9362-4780-84EE-6AE6764BF220}" type="pres">
      <dgm:prSet presAssocID="{D4E3C57E-411D-4003-BAC0-2468C7613218}" presName="tx1" presStyleLbl="revTx" presStyleIdx="4" presStyleCnt="7"/>
      <dgm:spPr/>
    </dgm:pt>
    <dgm:pt modelId="{4CCBFD58-466D-46A1-B2F8-B3B6BC7800AA}" type="pres">
      <dgm:prSet presAssocID="{D4E3C57E-411D-4003-BAC0-2468C7613218}" presName="vert1" presStyleCnt="0"/>
      <dgm:spPr/>
    </dgm:pt>
    <dgm:pt modelId="{2DADC8D6-4CAC-40BC-AA67-F216F75DC5A7}" type="pres">
      <dgm:prSet presAssocID="{ED68F5E8-1DA7-4D8E-9B83-CCA6FD5EF3E2}" presName="thickLine" presStyleLbl="alignNode1" presStyleIdx="5" presStyleCnt="7"/>
      <dgm:spPr/>
    </dgm:pt>
    <dgm:pt modelId="{16E1CD00-941B-4A81-8954-AE118836CE82}" type="pres">
      <dgm:prSet presAssocID="{ED68F5E8-1DA7-4D8E-9B83-CCA6FD5EF3E2}" presName="horz1" presStyleCnt="0"/>
      <dgm:spPr/>
    </dgm:pt>
    <dgm:pt modelId="{658C0229-3C86-44BF-8FE3-6224F498BC0D}" type="pres">
      <dgm:prSet presAssocID="{ED68F5E8-1DA7-4D8E-9B83-CCA6FD5EF3E2}" presName="tx1" presStyleLbl="revTx" presStyleIdx="5" presStyleCnt="7"/>
      <dgm:spPr/>
    </dgm:pt>
    <dgm:pt modelId="{A2082FD2-85E8-4F83-9D6B-12252A854E8F}" type="pres">
      <dgm:prSet presAssocID="{ED68F5E8-1DA7-4D8E-9B83-CCA6FD5EF3E2}" presName="vert1" presStyleCnt="0"/>
      <dgm:spPr/>
    </dgm:pt>
    <dgm:pt modelId="{2C5C4056-3337-4C19-B431-C7B9CCD3AF66}" type="pres">
      <dgm:prSet presAssocID="{D2AA7674-288D-471B-B21A-B8FC992669EE}" presName="thickLine" presStyleLbl="alignNode1" presStyleIdx="6" presStyleCnt="7"/>
      <dgm:spPr/>
    </dgm:pt>
    <dgm:pt modelId="{03668B4C-4F6B-4D44-B2F9-3C36FD0B812D}" type="pres">
      <dgm:prSet presAssocID="{D2AA7674-288D-471B-B21A-B8FC992669EE}" presName="horz1" presStyleCnt="0"/>
      <dgm:spPr/>
    </dgm:pt>
    <dgm:pt modelId="{2142F88E-A26E-479C-9592-38B7A91D6C81}" type="pres">
      <dgm:prSet presAssocID="{D2AA7674-288D-471B-B21A-B8FC992669EE}" presName="tx1" presStyleLbl="revTx" presStyleIdx="6" presStyleCnt="7"/>
      <dgm:spPr/>
    </dgm:pt>
    <dgm:pt modelId="{00824864-EC15-48FC-B5C7-12D6F1BFAA84}" type="pres">
      <dgm:prSet presAssocID="{D2AA7674-288D-471B-B21A-B8FC992669EE}" presName="vert1" presStyleCnt="0"/>
      <dgm:spPr/>
    </dgm:pt>
  </dgm:ptLst>
  <dgm:cxnLst>
    <dgm:cxn modelId="{FDD6AB6D-7CC2-4072-A2E9-952B4A928CDD}" srcId="{E8F98F16-8356-410B-83EF-197ECC74C583}" destId="{D4E3C57E-411D-4003-BAC0-2468C7613218}" srcOrd="4" destOrd="0" parTransId="{013D813B-F2A2-4E7A-84DF-ED970221DA00}" sibTransId="{ED24C03A-AEE8-4910-813B-B363A4201EEC}"/>
    <dgm:cxn modelId="{D0E4AB91-0238-4D69-8B2A-33907EC847EA}" type="presOf" srcId="{21D31A6D-47D6-4E52-AE85-8C6BE854D01A}" destId="{51DF1D8E-D8D2-4F0A-AAEF-2C5B98F6BB7F}" srcOrd="0" destOrd="0" presId="urn:microsoft.com/office/officeart/2008/layout/LinedList"/>
    <dgm:cxn modelId="{D2C8B140-0840-4651-8CC9-FB43936D237E}" type="presOf" srcId="{D2AA7674-288D-471B-B21A-B8FC992669EE}" destId="{2142F88E-A26E-479C-9592-38B7A91D6C81}" srcOrd="0" destOrd="0" presId="urn:microsoft.com/office/officeart/2008/layout/LinedList"/>
    <dgm:cxn modelId="{336940AB-91B4-4CD9-B27B-C9EC5C975C43}" type="presOf" srcId="{D4E3C57E-411D-4003-BAC0-2468C7613218}" destId="{2F672975-9362-4780-84EE-6AE6764BF220}" srcOrd="0" destOrd="0" presId="urn:microsoft.com/office/officeart/2008/layout/LinedList"/>
    <dgm:cxn modelId="{03B95C87-BA4C-4B8B-989A-ED2931CD4C2F}" type="presOf" srcId="{AD457FA8-A473-4382-BC87-E4863C4D4504}" destId="{98AEBAD0-6E1F-404C-9DFC-9FD2AF61FD45}" srcOrd="0" destOrd="0" presId="urn:microsoft.com/office/officeart/2008/layout/LinedList"/>
    <dgm:cxn modelId="{FD97673D-B8C5-4979-80F5-5491ACD6BEE4}" srcId="{E8F98F16-8356-410B-83EF-197ECC74C583}" destId="{D7DAFFAD-1E80-4301-B434-04F262BD6DCA}" srcOrd="0" destOrd="0" parTransId="{1F3EB354-A3CC-4AFE-B5F6-FA7D5BB36F54}" sibTransId="{43994803-C85F-4C04-8E92-5805800800FE}"/>
    <dgm:cxn modelId="{B0941A1E-219A-4BC5-BE87-D3E29D0E8F14}" type="presOf" srcId="{E1028AAB-E3ED-4B4D-B98F-E98ED2A2DC4A}" destId="{74FC1841-C0BA-4605-96C0-CE8726B1E987}" srcOrd="0" destOrd="0" presId="urn:microsoft.com/office/officeart/2008/layout/LinedList"/>
    <dgm:cxn modelId="{B8E560C5-CF35-4DB3-B93A-356F68813A69}" type="presOf" srcId="{D7DAFFAD-1E80-4301-B434-04F262BD6DCA}" destId="{D0D7F4D1-09C7-4AE6-99CA-4D1B51EA1EE7}" srcOrd="0" destOrd="0" presId="urn:microsoft.com/office/officeart/2008/layout/LinedList"/>
    <dgm:cxn modelId="{F0A213B2-E00F-4291-AE06-315F1A728B46}" srcId="{E8F98F16-8356-410B-83EF-197ECC74C583}" destId="{E1028AAB-E3ED-4B4D-B98F-E98ED2A2DC4A}" srcOrd="2" destOrd="0" parTransId="{B95BEFE1-48B8-46DD-9F85-0010FF585948}" sibTransId="{AA93714A-6230-4BE6-9213-FF1608B647FB}"/>
    <dgm:cxn modelId="{28DA5F5C-49EC-4141-ACE0-D9F046EAADAA}" type="presOf" srcId="{E8F98F16-8356-410B-83EF-197ECC74C583}" destId="{557076C6-D906-4DC7-B5E8-AE847BF2EC33}" srcOrd="0" destOrd="0" presId="urn:microsoft.com/office/officeart/2008/layout/LinedList"/>
    <dgm:cxn modelId="{6AF3F7A9-07C7-4E23-BFFA-1485104296AB}" srcId="{E8F98F16-8356-410B-83EF-197ECC74C583}" destId="{D2AA7674-288D-471B-B21A-B8FC992669EE}" srcOrd="6" destOrd="0" parTransId="{75CAB2A2-02C1-438F-9E12-9792674E1F5C}" sibTransId="{0E4EDFFD-8B58-4363-BCB5-30A696BFD757}"/>
    <dgm:cxn modelId="{BF9EF84C-4188-4FBC-9951-196DCDE634F2}" srcId="{E8F98F16-8356-410B-83EF-197ECC74C583}" destId="{AD457FA8-A473-4382-BC87-E4863C4D4504}" srcOrd="3" destOrd="0" parTransId="{4875DACD-A089-44F1-AF92-FEC1344B32E0}" sibTransId="{358C0CA9-5CFD-4C64-B50B-2B2061389659}"/>
    <dgm:cxn modelId="{0883A2DD-7913-46A0-89B5-A61DB22A32DC}" type="presOf" srcId="{ED68F5E8-1DA7-4D8E-9B83-CCA6FD5EF3E2}" destId="{658C0229-3C86-44BF-8FE3-6224F498BC0D}" srcOrd="0" destOrd="0" presId="urn:microsoft.com/office/officeart/2008/layout/LinedList"/>
    <dgm:cxn modelId="{74A58457-4AA8-4AE7-B634-5669FFA970D0}" srcId="{E8F98F16-8356-410B-83EF-197ECC74C583}" destId="{21D31A6D-47D6-4E52-AE85-8C6BE854D01A}" srcOrd="1" destOrd="0" parTransId="{AFB32684-6BDF-4109-8C3E-F14F2899AFBD}" sibTransId="{2F57DC27-91CB-4A16-8F14-0EAA902B019D}"/>
    <dgm:cxn modelId="{38BE34F6-1E44-4396-B77C-1D6CDA788941}" srcId="{E8F98F16-8356-410B-83EF-197ECC74C583}" destId="{ED68F5E8-1DA7-4D8E-9B83-CCA6FD5EF3E2}" srcOrd="5" destOrd="0" parTransId="{0E946D28-6EF1-44DB-9BCE-EBA97F5DBC5A}" sibTransId="{6C52F75E-7110-454F-9EFA-0BD5BE7F8CDC}"/>
    <dgm:cxn modelId="{F66FD910-84F6-4F12-89ED-968D8D0CAF23}" type="presParOf" srcId="{557076C6-D906-4DC7-B5E8-AE847BF2EC33}" destId="{7098FE6A-1907-4103-841B-EF7643FB4BC7}" srcOrd="0" destOrd="0" presId="urn:microsoft.com/office/officeart/2008/layout/LinedList"/>
    <dgm:cxn modelId="{02A30A16-C011-40E7-8E12-11FAEAD43B83}" type="presParOf" srcId="{557076C6-D906-4DC7-B5E8-AE847BF2EC33}" destId="{85AB958F-12D7-402C-A1F7-6688599EDA95}" srcOrd="1" destOrd="0" presId="urn:microsoft.com/office/officeart/2008/layout/LinedList"/>
    <dgm:cxn modelId="{3F68F811-3089-4782-AB34-F0F3D90723B2}" type="presParOf" srcId="{85AB958F-12D7-402C-A1F7-6688599EDA95}" destId="{D0D7F4D1-09C7-4AE6-99CA-4D1B51EA1EE7}" srcOrd="0" destOrd="0" presId="urn:microsoft.com/office/officeart/2008/layout/LinedList"/>
    <dgm:cxn modelId="{104D64D7-5202-4D30-A442-D4974BB1502B}" type="presParOf" srcId="{85AB958F-12D7-402C-A1F7-6688599EDA95}" destId="{11977609-1AC6-4D71-B51C-96FCA9E3E3BA}" srcOrd="1" destOrd="0" presId="urn:microsoft.com/office/officeart/2008/layout/LinedList"/>
    <dgm:cxn modelId="{33FA68CA-276D-4688-B5C4-27D695FC55AD}" type="presParOf" srcId="{557076C6-D906-4DC7-B5E8-AE847BF2EC33}" destId="{9AE6D827-69CF-4528-8922-1AA31002267B}" srcOrd="2" destOrd="0" presId="urn:microsoft.com/office/officeart/2008/layout/LinedList"/>
    <dgm:cxn modelId="{074FD478-1B8A-4CCE-AF8A-87E04FFA9D0D}" type="presParOf" srcId="{557076C6-D906-4DC7-B5E8-AE847BF2EC33}" destId="{B90ED500-A5C5-42C0-8D89-70007E14BA63}" srcOrd="3" destOrd="0" presId="urn:microsoft.com/office/officeart/2008/layout/LinedList"/>
    <dgm:cxn modelId="{7B1ACB10-7AF7-425F-8407-E38A59CD4C42}" type="presParOf" srcId="{B90ED500-A5C5-42C0-8D89-70007E14BA63}" destId="{51DF1D8E-D8D2-4F0A-AAEF-2C5B98F6BB7F}" srcOrd="0" destOrd="0" presId="urn:microsoft.com/office/officeart/2008/layout/LinedList"/>
    <dgm:cxn modelId="{2C88479C-A403-42BC-9657-BFF56FC04DEE}" type="presParOf" srcId="{B90ED500-A5C5-42C0-8D89-70007E14BA63}" destId="{1CC607E9-AF45-4A49-B413-E1A9B63B974E}" srcOrd="1" destOrd="0" presId="urn:microsoft.com/office/officeart/2008/layout/LinedList"/>
    <dgm:cxn modelId="{250A9CD8-9611-46EC-836C-7D59BF814463}" type="presParOf" srcId="{557076C6-D906-4DC7-B5E8-AE847BF2EC33}" destId="{8FFD2A12-31D4-4CDA-A1A9-DCD8A2E7C045}" srcOrd="4" destOrd="0" presId="urn:microsoft.com/office/officeart/2008/layout/LinedList"/>
    <dgm:cxn modelId="{438D5BA2-3C60-43AF-92E5-F4B87D424002}" type="presParOf" srcId="{557076C6-D906-4DC7-B5E8-AE847BF2EC33}" destId="{CA47A94D-67A4-4642-ADB6-0F5619896830}" srcOrd="5" destOrd="0" presId="urn:microsoft.com/office/officeart/2008/layout/LinedList"/>
    <dgm:cxn modelId="{B01299A9-843C-4039-AEC8-A6908BA25099}" type="presParOf" srcId="{CA47A94D-67A4-4642-ADB6-0F5619896830}" destId="{74FC1841-C0BA-4605-96C0-CE8726B1E987}" srcOrd="0" destOrd="0" presId="urn:microsoft.com/office/officeart/2008/layout/LinedList"/>
    <dgm:cxn modelId="{75C4178C-9A1B-4D5E-AC05-DA74007CAB1D}" type="presParOf" srcId="{CA47A94D-67A4-4642-ADB6-0F5619896830}" destId="{16EFF2CA-DC0E-4FB9-BC1B-1A86987135B8}" srcOrd="1" destOrd="0" presId="urn:microsoft.com/office/officeart/2008/layout/LinedList"/>
    <dgm:cxn modelId="{BB1D2606-C78D-4028-9AD7-489D4A273036}" type="presParOf" srcId="{557076C6-D906-4DC7-B5E8-AE847BF2EC33}" destId="{2D3EDF40-5680-4B98-87B9-7AD0599D0FE7}" srcOrd="6" destOrd="0" presId="urn:microsoft.com/office/officeart/2008/layout/LinedList"/>
    <dgm:cxn modelId="{16256ECE-A765-443B-B437-CC6A39C86A7E}" type="presParOf" srcId="{557076C6-D906-4DC7-B5E8-AE847BF2EC33}" destId="{3AF256BF-00F4-407F-8F7C-82A2DF1101B2}" srcOrd="7" destOrd="0" presId="urn:microsoft.com/office/officeart/2008/layout/LinedList"/>
    <dgm:cxn modelId="{E1B2FFCC-4B5A-4CED-8B0D-BD4D862EDBB9}" type="presParOf" srcId="{3AF256BF-00F4-407F-8F7C-82A2DF1101B2}" destId="{98AEBAD0-6E1F-404C-9DFC-9FD2AF61FD45}" srcOrd="0" destOrd="0" presId="urn:microsoft.com/office/officeart/2008/layout/LinedList"/>
    <dgm:cxn modelId="{5294A5E2-0667-4AD5-AC44-6B4FD99D046D}" type="presParOf" srcId="{3AF256BF-00F4-407F-8F7C-82A2DF1101B2}" destId="{B8B2A52C-65A9-4EE6-99D4-25D1B2F2BC46}" srcOrd="1" destOrd="0" presId="urn:microsoft.com/office/officeart/2008/layout/LinedList"/>
    <dgm:cxn modelId="{1D52906C-326A-4ADA-AC1F-C1CFE6F44DAC}" type="presParOf" srcId="{557076C6-D906-4DC7-B5E8-AE847BF2EC33}" destId="{4DCE1582-35E3-41DA-B38F-C36EC434B8BF}" srcOrd="8" destOrd="0" presId="urn:microsoft.com/office/officeart/2008/layout/LinedList"/>
    <dgm:cxn modelId="{EBFC1D43-52BD-4D7E-8E08-7F78B10C621F}" type="presParOf" srcId="{557076C6-D906-4DC7-B5E8-AE847BF2EC33}" destId="{2582ADDC-93D2-4D9D-A6D2-19EF0CB09088}" srcOrd="9" destOrd="0" presId="urn:microsoft.com/office/officeart/2008/layout/LinedList"/>
    <dgm:cxn modelId="{5EDA983E-32F8-4E88-A38E-1BE49FD50E85}" type="presParOf" srcId="{2582ADDC-93D2-4D9D-A6D2-19EF0CB09088}" destId="{2F672975-9362-4780-84EE-6AE6764BF220}" srcOrd="0" destOrd="0" presId="urn:microsoft.com/office/officeart/2008/layout/LinedList"/>
    <dgm:cxn modelId="{371F98AA-F503-4080-9A80-F02872A841BB}" type="presParOf" srcId="{2582ADDC-93D2-4D9D-A6D2-19EF0CB09088}" destId="{4CCBFD58-466D-46A1-B2F8-B3B6BC7800AA}" srcOrd="1" destOrd="0" presId="urn:microsoft.com/office/officeart/2008/layout/LinedList"/>
    <dgm:cxn modelId="{6B7E4096-419C-422F-8307-0A1CE005353F}" type="presParOf" srcId="{557076C6-D906-4DC7-B5E8-AE847BF2EC33}" destId="{2DADC8D6-4CAC-40BC-AA67-F216F75DC5A7}" srcOrd="10" destOrd="0" presId="urn:microsoft.com/office/officeart/2008/layout/LinedList"/>
    <dgm:cxn modelId="{6FBBA064-7A47-4EA5-ADF2-CE892FFF5BDC}" type="presParOf" srcId="{557076C6-D906-4DC7-B5E8-AE847BF2EC33}" destId="{16E1CD00-941B-4A81-8954-AE118836CE82}" srcOrd="11" destOrd="0" presId="urn:microsoft.com/office/officeart/2008/layout/LinedList"/>
    <dgm:cxn modelId="{3B7673A7-E2D6-4A0C-A0EB-587C4A823D5E}" type="presParOf" srcId="{16E1CD00-941B-4A81-8954-AE118836CE82}" destId="{658C0229-3C86-44BF-8FE3-6224F498BC0D}" srcOrd="0" destOrd="0" presId="urn:microsoft.com/office/officeart/2008/layout/LinedList"/>
    <dgm:cxn modelId="{9367DFDF-329C-4C00-A8BA-C3ED5921AB03}" type="presParOf" srcId="{16E1CD00-941B-4A81-8954-AE118836CE82}" destId="{A2082FD2-85E8-4F83-9D6B-12252A854E8F}" srcOrd="1" destOrd="0" presId="urn:microsoft.com/office/officeart/2008/layout/LinedList"/>
    <dgm:cxn modelId="{8850318B-A6A0-4522-8931-F54FF65E35A7}" type="presParOf" srcId="{557076C6-D906-4DC7-B5E8-AE847BF2EC33}" destId="{2C5C4056-3337-4C19-B431-C7B9CCD3AF66}" srcOrd="12" destOrd="0" presId="urn:microsoft.com/office/officeart/2008/layout/LinedList"/>
    <dgm:cxn modelId="{3177E154-B4E2-4EDB-97CC-E48DFD87CEC5}" type="presParOf" srcId="{557076C6-D906-4DC7-B5E8-AE847BF2EC33}" destId="{03668B4C-4F6B-4D44-B2F9-3C36FD0B812D}" srcOrd="13" destOrd="0" presId="urn:microsoft.com/office/officeart/2008/layout/LinedList"/>
    <dgm:cxn modelId="{D23A6A81-68F9-4A88-8757-6597950D9646}" type="presParOf" srcId="{03668B4C-4F6B-4D44-B2F9-3C36FD0B812D}" destId="{2142F88E-A26E-479C-9592-38B7A91D6C81}" srcOrd="0" destOrd="0" presId="urn:microsoft.com/office/officeart/2008/layout/LinedList"/>
    <dgm:cxn modelId="{AE1C058B-07DF-435A-B879-01A048596D59}" type="presParOf" srcId="{03668B4C-4F6B-4D44-B2F9-3C36FD0B812D}" destId="{00824864-EC15-48FC-B5C7-12D6F1BFAA8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8835AA-7262-4042-AE37-815F0852E1DF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A4F16B0-4966-4DCB-B1FD-00EB535BE926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ru-RU" sz="1800" dirty="0" smtClean="0"/>
            <a:t>Комфортная дистанция общения - это расстояние, при котором создается наибольший комфорт для общения. </a:t>
          </a:r>
        </a:p>
        <a:p>
          <a:pPr rtl="0">
            <a:lnSpc>
              <a:spcPct val="90000"/>
            </a:lnSpc>
          </a:pPr>
          <a:r>
            <a:rPr lang="ru-RU" sz="1800" dirty="0" smtClean="0"/>
            <a:t>В зависимости от вида и цели делового общения дистанция может сильно различаться.</a:t>
          </a:r>
          <a:endParaRPr lang="ru-RU" sz="1800" dirty="0"/>
        </a:p>
      </dgm:t>
    </dgm:pt>
    <dgm:pt modelId="{162CBD65-B742-422F-84E5-04B6ABDA1C04}" type="parTrans" cxnId="{8E7F6CA7-FB23-46D6-84F3-E4459EF8C5E4}">
      <dgm:prSet/>
      <dgm:spPr/>
      <dgm:t>
        <a:bodyPr/>
        <a:lstStyle/>
        <a:p>
          <a:endParaRPr lang="ru-RU"/>
        </a:p>
      </dgm:t>
    </dgm:pt>
    <dgm:pt modelId="{A45C39C2-F3E6-47BB-A0F9-88BCD0E2CD03}" type="sibTrans" cxnId="{8E7F6CA7-FB23-46D6-84F3-E4459EF8C5E4}">
      <dgm:prSet/>
      <dgm:spPr/>
      <dgm:t>
        <a:bodyPr/>
        <a:lstStyle/>
        <a:p>
          <a:endParaRPr lang="ru-RU"/>
        </a:p>
      </dgm:t>
    </dgm:pt>
    <dgm:pt modelId="{0868E8FB-F8CA-4786-BD11-0CCAE7F85949}">
      <dgm:prSet custT="1"/>
      <dgm:spPr/>
      <dgm:t>
        <a:bodyPr/>
        <a:lstStyle/>
        <a:p>
          <a:pPr rtl="0"/>
          <a:r>
            <a:rPr lang="ru-RU" sz="2000" dirty="0" smtClean="0"/>
            <a:t>доверительный разговор хорошо знакомых людей - от 0,5 до 1 м </a:t>
          </a:r>
          <a:endParaRPr lang="ru-RU" sz="2000" dirty="0"/>
        </a:p>
      </dgm:t>
    </dgm:pt>
    <dgm:pt modelId="{8287E3CD-3ACB-43B2-BE33-F3821D8191D2}" type="parTrans" cxnId="{F98494F9-50CA-42AE-B5A6-7479E485DF5B}">
      <dgm:prSet/>
      <dgm:spPr/>
      <dgm:t>
        <a:bodyPr/>
        <a:lstStyle/>
        <a:p>
          <a:endParaRPr lang="ru-RU"/>
        </a:p>
      </dgm:t>
    </dgm:pt>
    <dgm:pt modelId="{E997501E-971A-43F8-B6C2-ADFE0115383A}" type="sibTrans" cxnId="{F98494F9-50CA-42AE-B5A6-7479E485DF5B}">
      <dgm:prSet/>
      <dgm:spPr/>
      <dgm:t>
        <a:bodyPr/>
        <a:lstStyle/>
        <a:p>
          <a:endParaRPr lang="ru-RU"/>
        </a:p>
      </dgm:t>
    </dgm:pt>
    <dgm:pt modelId="{48CFBE70-C2B5-4031-94E5-582C78AB6AF4}">
      <dgm:prSet custT="1"/>
      <dgm:spPr/>
      <dgm:t>
        <a:bodyPr/>
        <a:lstStyle/>
        <a:p>
          <a:pPr rtl="0"/>
          <a:r>
            <a:rPr lang="ru-RU" sz="2000" dirty="0" smtClean="0"/>
            <a:t>ситуация деловых переговоров - от 1 м до 2 м при фронтальном расположении и 40 - 70 см при расположении боком </a:t>
          </a:r>
          <a:endParaRPr lang="ru-RU" sz="2000" dirty="0"/>
        </a:p>
      </dgm:t>
    </dgm:pt>
    <dgm:pt modelId="{8C655BEC-3A3D-4DFC-8D3C-176A202B068F}" type="parTrans" cxnId="{DAEF3439-1113-42D7-8A29-DCE63D82D05C}">
      <dgm:prSet/>
      <dgm:spPr/>
      <dgm:t>
        <a:bodyPr/>
        <a:lstStyle/>
        <a:p>
          <a:endParaRPr lang="ru-RU"/>
        </a:p>
      </dgm:t>
    </dgm:pt>
    <dgm:pt modelId="{D0802306-EFFB-4851-A4E2-1637B9788425}" type="sibTrans" cxnId="{DAEF3439-1113-42D7-8A29-DCE63D82D05C}">
      <dgm:prSet/>
      <dgm:spPr/>
      <dgm:t>
        <a:bodyPr/>
        <a:lstStyle/>
        <a:p>
          <a:endParaRPr lang="ru-RU"/>
        </a:p>
      </dgm:t>
    </dgm:pt>
    <dgm:pt modelId="{E1D04358-E96B-4F4B-BC2E-15A72BF91D36}">
      <dgm:prSet custT="1"/>
      <dgm:spPr/>
      <dgm:t>
        <a:bodyPr/>
        <a:lstStyle/>
        <a:p>
          <a:pPr rtl="0"/>
          <a:r>
            <a:rPr lang="ru-RU" sz="2000" dirty="0" smtClean="0"/>
            <a:t>публичное выступление - от 3 до 50 м и более. </a:t>
          </a:r>
          <a:endParaRPr lang="ru-RU" sz="2000" dirty="0"/>
        </a:p>
      </dgm:t>
    </dgm:pt>
    <dgm:pt modelId="{927E39F6-5810-453C-86EB-7F7884F658CC}" type="parTrans" cxnId="{FA0E3189-3998-4316-A1BE-E73DF7CACBE3}">
      <dgm:prSet/>
      <dgm:spPr/>
      <dgm:t>
        <a:bodyPr/>
        <a:lstStyle/>
        <a:p>
          <a:endParaRPr lang="ru-RU"/>
        </a:p>
      </dgm:t>
    </dgm:pt>
    <dgm:pt modelId="{7C44D3F1-8E26-4BB9-A597-584D2E3EC138}" type="sibTrans" cxnId="{FA0E3189-3998-4316-A1BE-E73DF7CACBE3}">
      <dgm:prSet/>
      <dgm:spPr/>
      <dgm:t>
        <a:bodyPr/>
        <a:lstStyle/>
        <a:p>
          <a:endParaRPr lang="ru-RU"/>
        </a:p>
      </dgm:t>
    </dgm:pt>
    <dgm:pt modelId="{134E7157-FC43-42E9-9DC7-CA480567953C}" type="pres">
      <dgm:prSet presAssocID="{058835AA-7262-4042-AE37-815F0852E1DF}" presName="linear" presStyleCnt="0">
        <dgm:presLayoutVars>
          <dgm:animLvl val="lvl"/>
          <dgm:resizeHandles val="exact"/>
        </dgm:presLayoutVars>
      </dgm:prSet>
      <dgm:spPr/>
    </dgm:pt>
    <dgm:pt modelId="{C5A477A0-5CDD-4537-A77A-12D98557BBB8}" type="pres">
      <dgm:prSet presAssocID="{EA4F16B0-4966-4DCB-B1FD-00EB535BE926}" presName="parentText" presStyleLbl="node1" presStyleIdx="0" presStyleCnt="1" custLinFactNeighborX="126" custLinFactNeighborY="-8084">
        <dgm:presLayoutVars>
          <dgm:chMax val="0"/>
          <dgm:bulletEnabled val="1"/>
        </dgm:presLayoutVars>
      </dgm:prSet>
      <dgm:spPr/>
    </dgm:pt>
    <dgm:pt modelId="{5AAC083C-02F7-451B-8B3A-03750D62EECA}" type="pres">
      <dgm:prSet presAssocID="{EA4F16B0-4966-4DCB-B1FD-00EB535BE92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1C46F27-5B79-426B-9C1F-F157373530A6}" type="presOf" srcId="{48CFBE70-C2B5-4031-94E5-582C78AB6AF4}" destId="{5AAC083C-02F7-451B-8B3A-03750D62EECA}" srcOrd="0" destOrd="1" presId="urn:microsoft.com/office/officeart/2005/8/layout/vList2"/>
    <dgm:cxn modelId="{DAEF3439-1113-42D7-8A29-DCE63D82D05C}" srcId="{EA4F16B0-4966-4DCB-B1FD-00EB535BE926}" destId="{48CFBE70-C2B5-4031-94E5-582C78AB6AF4}" srcOrd="1" destOrd="0" parTransId="{8C655BEC-3A3D-4DFC-8D3C-176A202B068F}" sibTransId="{D0802306-EFFB-4851-A4E2-1637B9788425}"/>
    <dgm:cxn modelId="{57AF1EE0-7A12-4245-9CF4-198070A1AA78}" type="presOf" srcId="{EA4F16B0-4966-4DCB-B1FD-00EB535BE926}" destId="{C5A477A0-5CDD-4537-A77A-12D98557BBB8}" srcOrd="0" destOrd="0" presId="urn:microsoft.com/office/officeart/2005/8/layout/vList2"/>
    <dgm:cxn modelId="{05A525EE-17F1-480D-8773-D10BFDBA26EA}" type="presOf" srcId="{E1D04358-E96B-4F4B-BC2E-15A72BF91D36}" destId="{5AAC083C-02F7-451B-8B3A-03750D62EECA}" srcOrd="0" destOrd="2" presId="urn:microsoft.com/office/officeart/2005/8/layout/vList2"/>
    <dgm:cxn modelId="{8E7F6CA7-FB23-46D6-84F3-E4459EF8C5E4}" srcId="{058835AA-7262-4042-AE37-815F0852E1DF}" destId="{EA4F16B0-4966-4DCB-B1FD-00EB535BE926}" srcOrd="0" destOrd="0" parTransId="{162CBD65-B742-422F-84E5-04B6ABDA1C04}" sibTransId="{A45C39C2-F3E6-47BB-A0F9-88BCD0E2CD03}"/>
    <dgm:cxn modelId="{2A504CC4-857E-4DC8-96B2-710C50796115}" type="presOf" srcId="{0868E8FB-F8CA-4786-BD11-0CCAE7F85949}" destId="{5AAC083C-02F7-451B-8B3A-03750D62EECA}" srcOrd="0" destOrd="0" presId="urn:microsoft.com/office/officeart/2005/8/layout/vList2"/>
    <dgm:cxn modelId="{F98494F9-50CA-42AE-B5A6-7479E485DF5B}" srcId="{EA4F16B0-4966-4DCB-B1FD-00EB535BE926}" destId="{0868E8FB-F8CA-4786-BD11-0CCAE7F85949}" srcOrd="0" destOrd="0" parTransId="{8287E3CD-3ACB-43B2-BE33-F3821D8191D2}" sibTransId="{E997501E-971A-43F8-B6C2-ADFE0115383A}"/>
    <dgm:cxn modelId="{FA0E3189-3998-4316-A1BE-E73DF7CACBE3}" srcId="{EA4F16B0-4966-4DCB-B1FD-00EB535BE926}" destId="{E1D04358-E96B-4F4B-BC2E-15A72BF91D36}" srcOrd="2" destOrd="0" parTransId="{927E39F6-5810-453C-86EB-7F7884F658CC}" sibTransId="{7C44D3F1-8E26-4BB9-A597-584D2E3EC138}"/>
    <dgm:cxn modelId="{F64E1C8D-C9CC-4164-A466-107DF80EFAF9}" type="presOf" srcId="{058835AA-7262-4042-AE37-815F0852E1DF}" destId="{134E7157-FC43-42E9-9DC7-CA480567953C}" srcOrd="0" destOrd="0" presId="urn:microsoft.com/office/officeart/2005/8/layout/vList2"/>
    <dgm:cxn modelId="{E6328BBD-15A1-43C1-BC91-60F947C5B83E}" type="presParOf" srcId="{134E7157-FC43-42E9-9DC7-CA480567953C}" destId="{C5A477A0-5CDD-4537-A77A-12D98557BBB8}" srcOrd="0" destOrd="0" presId="urn:microsoft.com/office/officeart/2005/8/layout/vList2"/>
    <dgm:cxn modelId="{EB88CB82-E781-4A32-B81B-EE2021378511}" type="presParOf" srcId="{134E7157-FC43-42E9-9DC7-CA480567953C}" destId="{5AAC083C-02F7-451B-8B3A-03750D62EEC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ED708-9C22-4D10-A563-F5B39CCD30B3}">
      <dsp:nvSpPr>
        <dsp:cNvPr id="0" name=""/>
        <dsp:cNvSpPr/>
      </dsp:nvSpPr>
      <dsp:spPr>
        <a:xfrm>
          <a:off x="0" y="43"/>
          <a:ext cx="8352927" cy="10431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b="1" kern="1200" dirty="0" smtClean="0"/>
            <a:t>Движения рук могут выполнять следующие функции: </a:t>
          </a:r>
          <a:endParaRPr lang="ru-RU" sz="2300" kern="1200" dirty="0"/>
        </a:p>
      </dsp:txBody>
      <dsp:txXfrm>
        <a:off x="50922" y="50965"/>
        <a:ext cx="8251083" cy="941292"/>
      </dsp:txXfrm>
    </dsp:sp>
    <dsp:sp modelId="{2CAEF41E-8942-4FC5-8C5E-AEC41012E6C3}">
      <dsp:nvSpPr>
        <dsp:cNvPr id="0" name=""/>
        <dsp:cNvSpPr/>
      </dsp:nvSpPr>
      <dsp:spPr>
        <a:xfrm>
          <a:off x="0" y="1191341"/>
          <a:ext cx="8352927" cy="4065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205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kern="1200" dirty="0" smtClean="0"/>
            <a:t>помогают снять скованность и напряженность </a:t>
          </a:r>
          <a:endParaRPr lang="ru-RU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kern="1200" smtClean="0"/>
            <a:t>создают дополнительный визуальный ряд </a:t>
          </a:r>
          <a:endParaRPr lang="ru-RU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kern="1200" smtClean="0"/>
            <a:t>направляют внимание слушателей </a:t>
          </a:r>
          <a:endParaRPr lang="ru-RU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kern="1200" smtClean="0"/>
            <a:t>структурируют подачу информации </a:t>
          </a:r>
          <a:endParaRPr lang="ru-RU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kern="1200" smtClean="0"/>
            <a:t>поддерживают ритмику речи </a:t>
          </a:r>
          <a:endParaRPr lang="ru-RU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kern="1200" smtClean="0"/>
            <a:t>побуждают слушателей к действиям </a:t>
          </a:r>
          <a:endParaRPr lang="ru-RU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kern="1200" smtClean="0"/>
            <a:t>выражают сопутсвующие эмоции </a:t>
          </a:r>
          <a:endParaRPr lang="ru-RU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kern="1200" smtClean="0"/>
            <a:t>усиливают отдельные высказывания </a:t>
          </a:r>
          <a:endParaRPr lang="ru-RU" sz="1800" kern="1200"/>
        </a:p>
      </dsp:txBody>
      <dsp:txXfrm>
        <a:off x="0" y="1191341"/>
        <a:ext cx="8352927" cy="40652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098A2-C195-4959-AE1C-2A3AE43A4A2B}">
      <dsp:nvSpPr>
        <dsp:cNvPr id="0" name=""/>
        <dsp:cNvSpPr/>
      </dsp:nvSpPr>
      <dsp:spPr>
        <a:xfrm>
          <a:off x="0" y="72017"/>
          <a:ext cx="3960440" cy="9953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1" kern="1200" smtClean="0"/>
            <a:t>С некоторой условностью жесты можно разделить на пять групп.</a:t>
          </a:r>
          <a:endParaRPr lang="ru-RU" sz="1700" kern="1200"/>
        </a:p>
      </dsp:txBody>
      <dsp:txXfrm>
        <a:off x="48590" y="120607"/>
        <a:ext cx="3863260" cy="898181"/>
      </dsp:txXfrm>
    </dsp:sp>
    <dsp:sp modelId="{2F202137-6938-4DEA-9D21-3FA79D26B337}">
      <dsp:nvSpPr>
        <dsp:cNvPr id="0" name=""/>
        <dsp:cNvSpPr/>
      </dsp:nvSpPr>
      <dsp:spPr>
        <a:xfrm>
          <a:off x="0" y="1183806"/>
          <a:ext cx="3960440" cy="4260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44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300" kern="1200" smtClean="0"/>
            <a:t>Жесты, фокусирующие внимание слушателей.</a:t>
          </a:r>
          <a:endParaRPr lang="ru-RU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300" kern="1200" dirty="0" smtClean="0"/>
            <a:t>Жесты, помогающие структурировать информацию.</a:t>
          </a:r>
          <a:endParaRPr lang="ru-RU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300" kern="1200" smtClean="0"/>
            <a:t>Жесты, условно изображающие объекты или отношения (они напоминают язык глухонемых).</a:t>
          </a:r>
          <a:endParaRPr lang="ru-RU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300" kern="1200" dirty="0" smtClean="0"/>
            <a:t>Жесты, регулирующие поведение слушателей (направленные на прекращение разговоров, вызов аплодисментов, задавание вопросов и пр.).</a:t>
          </a:r>
          <a:endParaRPr lang="ru-RU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300" kern="1200" smtClean="0"/>
            <a:t>Жесты для выражения эмоциональных реакций.</a:t>
          </a:r>
          <a:endParaRPr lang="ru-RU" sz="1300" kern="1200"/>
        </a:p>
      </dsp:txBody>
      <dsp:txXfrm>
        <a:off x="0" y="1183806"/>
        <a:ext cx="3960440" cy="42600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8FE6A-1907-4103-841B-EF7643FB4BC7}">
      <dsp:nvSpPr>
        <dsp:cNvPr id="0" name=""/>
        <dsp:cNvSpPr/>
      </dsp:nvSpPr>
      <dsp:spPr>
        <a:xfrm>
          <a:off x="0" y="604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D7F4D1-09C7-4AE6-99CA-4D1B51EA1EE7}">
      <dsp:nvSpPr>
        <dsp:cNvPr id="0" name=""/>
        <dsp:cNvSpPr/>
      </dsp:nvSpPr>
      <dsp:spPr>
        <a:xfrm>
          <a:off x="0" y="604"/>
          <a:ext cx="8229600" cy="707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smtClean="0"/>
            <a:t>Перемещайтесь небольшими шагами </a:t>
          </a:r>
          <a:endParaRPr lang="ru-RU" sz="1600" kern="1200"/>
        </a:p>
      </dsp:txBody>
      <dsp:txXfrm>
        <a:off x="0" y="604"/>
        <a:ext cx="8229600" cy="707620"/>
      </dsp:txXfrm>
    </dsp:sp>
    <dsp:sp modelId="{9AE6D827-69CF-4528-8922-1AA31002267B}">
      <dsp:nvSpPr>
        <dsp:cNvPr id="0" name=""/>
        <dsp:cNvSpPr/>
      </dsp:nvSpPr>
      <dsp:spPr>
        <a:xfrm>
          <a:off x="0" y="708225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F1D8E-D8D2-4F0A-AAEF-2C5B98F6BB7F}">
      <dsp:nvSpPr>
        <dsp:cNvPr id="0" name=""/>
        <dsp:cNvSpPr/>
      </dsp:nvSpPr>
      <dsp:spPr>
        <a:xfrm>
          <a:off x="0" y="708225"/>
          <a:ext cx="8229600" cy="707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smtClean="0"/>
            <a:t>Не стоите нигде слишком долго </a:t>
          </a:r>
          <a:endParaRPr lang="ru-RU" sz="1600" kern="1200"/>
        </a:p>
      </dsp:txBody>
      <dsp:txXfrm>
        <a:off x="0" y="708225"/>
        <a:ext cx="8229600" cy="707620"/>
      </dsp:txXfrm>
    </dsp:sp>
    <dsp:sp modelId="{8FFD2A12-31D4-4CDA-A1A9-DCD8A2E7C045}">
      <dsp:nvSpPr>
        <dsp:cNvPr id="0" name=""/>
        <dsp:cNvSpPr/>
      </dsp:nvSpPr>
      <dsp:spPr>
        <a:xfrm>
          <a:off x="0" y="1415846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FC1841-C0BA-4605-96C0-CE8726B1E987}">
      <dsp:nvSpPr>
        <dsp:cNvPr id="0" name=""/>
        <dsp:cNvSpPr/>
      </dsp:nvSpPr>
      <dsp:spPr>
        <a:xfrm>
          <a:off x="0" y="1415846"/>
          <a:ext cx="8229600" cy="707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smtClean="0"/>
            <a:t>Не нависайте над кем-либо из участников: уважайте их личное пространство </a:t>
          </a:r>
          <a:endParaRPr lang="ru-RU" sz="1600" kern="1200"/>
        </a:p>
      </dsp:txBody>
      <dsp:txXfrm>
        <a:off x="0" y="1415846"/>
        <a:ext cx="8229600" cy="707620"/>
      </dsp:txXfrm>
    </dsp:sp>
    <dsp:sp modelId="{2D3EDF40-5680-4B98-87B9-7AD0599D0FE7}">
      <dsp:nvSpPr>
        <dsp:cNvPr id="0" name=""/>
        <dsp:cNvSpPr/>
      </dsp:nvSpPr>
      <dsp:spPr>
        <a:xfrm>
          <a:off x="0" y="2123467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AEBAD0-6E1F-404C-9DFC-9FD2AF61FD45}">
      <dsp:nvSpPr>
        <dsp:cNvPr id="0" name=""/>
        <dsp:cNvSpPr/>
      </dsp:nvSpPr>
      <dsp:spPr>
        <a:xfrm>
          <a:off x="0" y="2123467"/>
          <a:ext cx="8229600" cy="707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smtClean="0"/>
            <a:t>Передвигаясь, не загораживайте участникам демонстрационные материалы </a:t>
          </a:r>
          <a:endParaRPr lang="ru-RU" sz="1600" kern="1200"/>
        </a:p>
      </dsp:txBody>
      <dsp:txXfrm>
        <a:off x="0" y="2123467"/>
        <a:ext cx="8229600" cy="707620"/>
      </dsp:txXfrm>
    </dsp:sp>
    <dsp:sp modelId="{4DCE1582-35E3-41DA-B38F-C36EC434B8BF}">
      <dsp:nvSpPr>
        <dsp:cNvPr id="0" name=""/>
        <dsp:cNvSpPr/>
      </dsp:nvSpPr>
      <dsp:spPr>
        <a:xfrm>
          <a:off x="0" y="2831087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72975-9362-4780-84EE-6AE6764BF220}">
      <dsp:nvSpPr>
        <dsp:cNvPr id="0" name=""/>
        <dsp:cNvSpPr/>
      </dsp:nvSpPr>
      <dsp:spPr>
        <a:xfrm>
          <a:off x="0" y="2831087"/>
          <a:ext cx="8229600" cy="707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smtClean="0"/>
            <a:t>Не говорите спиной к аудитории </a:t>
          </a:r>
          <a:endParaRPr lang="ru-RU" sz="1600" kern="1200"/>
        </a:p>
      </dsp:txBody>
      <dsp:txXfrm>
        <a:off x="0" y="2831087"/>
        <a:ext cx="8229600" cy="707620"/>
      </dsp:txXfrm>
    </dsp:sp>
    <dsp:sp modelId="{2DADC8D6-4CAC-40BC-AA67-F216F75DC5A7}">
      <dsp:nvSpPr>
        <dsp:cNvPr id="0" name=""/>
        <dsp:cNvSpPr/>
      </dsp:nvSpPr>
      <dsp:spPr>
        <a:xfrm>
          <a:off x="0" y="3538708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8C0229-3C86-44BF-8FE3-6224F498BC0D}">
      <dsp:nvSpPr>
        <dsp:cNvPr id="0" name=""/>
        <dsp:cNvSpPr/>
      </dsp:nvSpPr>
      <dsp:spPr>
        <a:xfrm>
          <a:off x="0" y="3538708"/>
          <a:ext cx="8229600" cy="707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smtClean="0"/>
            <a:t>Не перемещайтесь, когда говорят слушатели </a:t>
          </a:r>
          <a:endParaRPr lang="ru-RU" sz="1600" kern="1200"/>
        </a:p>
      </dsp:txBody>
      <dsp:txXfrm>
        <a:off x="0" y="3538708"/>
        <a:ext cx="8229600" cy="707620"/>
      </dsp:txXfrm>
    </dsp:sp>
    <dsp:sp modelId="{2C5C4056-3337-4C19-B431-C7B9CCD3AF66}">
      <dsp:nvSpPr>
        <dsp:cNvPr id="0" name=""/>
        <dsp:cNvSpPr/>
      </dsp:nvSpPr>
      <dsp:spPr>
        <a:xfrm>
          <a:off x="0" y="4246329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2F88E-A26E-479C-9592-38B7A91D6C81}">
      <dsp:nvSpPr>
        <dsp:cNvPr id="0" name=""/>
        <dsp:cNvSpPr/>
      </dsp:nvSpPr>
      <dsp:spPr>
        <a:xfrm>
          <a:off x="0" y="4246329"/>
          <a:ext cx="8229600" cy="707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smtClean="0"/>
            <a:t>Старайтесь перемещаться во время речевых пауз.</a:t>
          </a:r>
          <a:endParaRPr lang="ru-RU" sz="1600" kern="1200"/>
        </a:p>
      </dsp:txBody>
      <dsp:txXfrm>
        <a:off x="0" y="4246329"/>
        <a:ext cx="8229600" cy="7076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477A0-5CDD-4537-A77A-12D98557BBB8}">
      <dsp:nvSpPr>
        <dsp:cNvPr id="0" name=""/>
        <dsp:cNvSpPr/>
      </dsp:nvSpPr>
      <dsp:spPr>
        <a:xfrm>
          <a:off x="0" y="72013"/>
          <a:ext cx="8229600" cy="1787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Комфортная дистанция общения - это расстояние, при котором создается наибольший комфорт для общения. </a:t>
          </a:r>
        </a:p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 зависимости от вида и цели делового общения дистанция может сильно различаться.</a:t>
          </a:r>
          <a:endParaRPr lang="ru-RU" sz="1800" kern="1200" dirty="0"/>
        </a:p>
      </dsp:txBody>
      <dsp:txXfrm>
        <a:off x="87243" y="159256"/>
        <a:ext cx="8055114" cy="1612689"/>
      </dsp:txXfrm>
    </dsp:sp>
    <dsp:sp modelId="{5AAC083C-02F7-451B-8B3A-03750D62EECA}">
      <dsp:nvSpPr>
        <dsp:cNvPr id="0" name=""/>
        <dsp:cNvSpPr/>
      </dsp:nvSpPr>
      <dsp:spPr>
        <a:xfrm>
          <a:off x="0" y="2049536"/>
          <a:ext cx="8229600" cy="235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kern="1200" dirty="0" smtClean="0"/>
            <a:t>доверительный разговор хорошо знакомых людей - от 0,5 до 1 м </a:t>
          </a:r>
          <a:endParaRPr lang="ru-RU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kern="1200" dirty="0" smtClean="0"/>
            <a:t>ситуация деловых переговоров - от 1 м до 2 м при фронтальном расположении и 40 - 70 см при расположении боком </a:t>
          </a:r>
          <a:endParaRPr lang="ru-RU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kern="1200" dirty="0" smtClean="0"/>
            <a:t>публичное выступление - от 3 до 50 м и более. </a:t>
          </a:r>
          <a:endParaRPr lang="ru-RU" sz="2000" kern="1200" dirty="0"/>
        </a:p>
      </dsp:txBody>
      <dsp:txXfrm>
        <a:off x="0" y="2049536"/>
        <a:ext cx="8229600" cy="2354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06E53-FCFC-4AC5-BF8C-50B1AE28029C}" type="datetimeFigureOut">
              <a:rPr lang="ru-RU" smtClean="0"/>
              <a:t>13.10.2014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1288A-C81E-45DB-A6DC-515CD3EDC8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225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977CE48-29E0-4934-B11D-C4F8EA25DBB0}" type="datetime1">
              <a:rPr lang="ru-RU" smtClean="0"/>
              <a:t>13.10.2014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17644CD-11F5-4717-8C76-897F2F917E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CBD97C-1E59-4B05-8819-F411C8799DFC}" type="datetime1">
              <a:rPr lang="ru-RU" smtClean="0"/>
              <a:t>13.10.2014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7644CD-11F5-4717-8C76-897F2F917E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036587-B2DA-4477-AF57-63037BF39B9A}" type="datetime1">
              <a:rPr lang="ru-RU" smtClean="0"/>
              <a:t>13.10.2014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7644CD-11F5-4717-8C76-897F2F917E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15B38E-112F-4216-AC2F-55B54AABB8B5}" type="datetime1">
              <a:rPr lang="ru-RU" smtClean="0"/>
              <a:t>13.10.2014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7644CD-11F5-4717-8C76-897F2F917EF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0228BA-5236-478D-9668-58520DFEB04D}" type="datetime1">
              <a:rPr lang="ru-RU" smtClean="0"/>
              <a:t>13.10.2014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7644CD-11F5-4717-8C76-897F2F917EF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175B15-85CB-439D-92D1-4A5503B9D184}" type="datetime1">
              <a:rPr lang="ru-RU" smtClean="0"/>
              <a:t>13.10.2014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7644CD-11F5-4717-8C76-897F2F917EF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44D0FD-04FA-499F-AC6F-C69B20ACAB47}" type="datetime1">
              <a:rPr lang="ru-RU" smtClean="0"/>
              <a:t>13.10.2014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7644CD-11F5-4717-8C76-897F2F917E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540EB4-E96F-4F04-B3F0-3C00EE814764}" type="datetime1">
              <a:rPr lang="ru-RU" smtClean="0"/>
              <a:t>13.10.2014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7644CD-11F5-4717-8C76-897F2F917EF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075D0A-F370-4F06-8C7E-188FD6F68144}" type="datetime1">
              <a:rPr lang="ru-RU" smtClean="0"/>
              <a:t>13.10.2014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7644CD-11F5-4717-8C76-897F2F917E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3D6C140-3495-4B08-80C8-E34191F6C632}" type="datetime1">
              <a:rPr lang="ru-RU" smtClean="0"/>
              <a:t>13.10.2014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7644CD-11F5-4717-8C76-897F2F917E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7771F8A-5E32-47D0-ACB7-435AF8691510}" type="datetime1">
              <a:rPr lang="ru-RU" smtClean="0"/>
              <a:t>13.10.2014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17644CD-11F5-4717-8C76-897F2F917EFA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19A0B50-3B61-4484-A5E4-EC098C5991E0}" type="datetime1">
              <a:rPr lang="ru-RU" smtClean="0"/>
              <a:t>13.10.2014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17644CD-11F5-4717-8C76-897F2F917EF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Экспрессия жестов</a:t>
            </a:r>
            <a:endParaRPr lang="ru-RU" dirty="0"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Леонид Евсеев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707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8574956"/>
              </p:ext>
            </p:extLst>
          </p:nvPr>
        </p:nvGraphicFramePr>
        <p:xfrm>
          <a:off x="395536" y="1196752"/>
          <a:ext cx="8352927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100" dirty="0">
                <a:effectLst/>
              </a:rPr>
              <a:t>Движения</a:t>
            </a:r>
            <a:r>
              <a:rPr lang="ru-RU" dirty="0">
                <a:effectLst/>
              </a:rPr>
              <a:t> </a:t>
            </a:r>
            <a:r>
              <a:rPr lang="ru-RU" sz="3100" dirty="0">
                <a:effectLst/>
              </a:rPr>
              <a:t>рук</a:t>
            </a:r>
            <a:r>
              <a:rPr lang="ru-RU" dirty="0">
                <a:effectLst/>
              </a:rPr>
              <a:t> </a:t>
            </a:r>
            <a:endParaRPr lang="ru-RU" dirty="0">
              <a:effectLst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44CD-11F5-4717-8C76-897F2F917EF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77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2776"/>
            <a:ext cx="3581400" cy="2686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effectLst/>
              </a:rPr>
              <a:t>Стартовое положение рук</a:t>
            </a:r>
            <a:endParaRPr lang="ru-RU" sz="2800" dirty="0">
              <a:effectLst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44CD-11F5-4717-8C76-897F2F917EFA}" type="slidenum">
              <a:rPr lang="ru-RU" smtClean="0"/>
              <a:t>3</a:t>
            </a:fld>
            <a:endParaRPr lang="ru-RU"/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1642947786"/>
              </p:ext>
            </p:extLst>
          </p:nvPr>
        </p:nvGraphicFramePr>
        <p:xfrm>
          <a:off x="4860032" y="1268760"/>
          <a:ext cx="3960440" cy="5632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5844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6"/>
          <a:stretch/>
        </p:blipFill>
        <p:spPr>
          <a:xfrm>
            <a:off x="4283968" y="1196752"/>
            <a:ext cx="3106066" cy="18759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44CD-11F5-4717-8C76-897F2F917EFA}" type="slidenum">
              <a:rPr lang="ru-RU" smtClean="0"/>
              <a:t>4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effectLst/>
              </a:rPr>
              <a:t>Движения рук выступающего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196752"/>
            <a:ext cx="2501280" cy="18759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212976"/>
            <a:ext cx="3106067" cy="2329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439" y="3212976"/>
            <a:ext cx="2501280" cy="2329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341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8"/>
          <a:stretch/>
        </p:blipFill>
        <p:spPr>
          <a:xfrm>
            <a:off x="1979712" y="1268760"/>
            <a:ext cx="2606950" cy="19996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44CD-11F5-4717-8C76-897F2F917EFA}" type="slidenum">
              <a:rPr lang="ru-RU" smtClean="0"/>
              <a:t>5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effectLst/>
              </a:rPr>
              <a:t>Нежелательные положения рук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56" b="3494"/>
          <a:stretch/>
        </p:blipFill>
        <p:spPr>
          <a:xfrm>
            <a:off x="4765316" y="1268760"/>
            <a:ext cx="2263905" cy="20162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429000"/>
            <a:ext cx="3293368" cy="24700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748" y="3429000"/>
            <a:ext cx="1563473" cy="24700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341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9181179"/>
              </p:ext>
            </p:extLst>
          </p:nvPr>
        </p:nvGraphicFramePr>
        <p:xfrm>
          <a:off x="457200" y="1052736"/>
          <a:ext cx="8229600" cy="4954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44CD-11F5-4717-8C76-897F2F917EFA}" type="slidenum">
              <a:rPr lang="ru-RU" smtClean="0"/>
              <a:t>6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effectLst/>
              </a:rPr>
              <a:t>Принципы передвижения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3503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9027407"/>
              </p:ext>
            </p:extLst>
          </p:nvPr>
        </p:nvGraphicFramePr>
        <p:xfrm>
          <a:off x="457200" y="1340768"/>
          <a:ext cx="8229600" cy="4666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44CD-11F5-4717-8C76-897F2F917EFA}" type="slidenum">
              <a:rPr lang="ru-RU" smtClean="0"/>
              <a:t>7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pPr algn="ctr"/>
            <a:r>
              <a:rPr lang="ru-RU" sz="2800" dirty="0" smtClean="0">
                <a:effectLst/>
              </a:rPr>
              <a:t>Дистанция между выступающим и слушателями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3334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58</TotalTime>
  <Words>238</Words>
  <Application>Microsoft Office PowerPoint</Application>
  <PresentationFormat>Экран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Открытая</vt:lpstr>
      <vt:lpstr>Экспрессия жестов</vt:lpstr>
      <vt:lpstr>Движения рук </vt:lpstr>
      <vt:lpstr>Стартовое положение рук</vt:lpstr>
      <vt:lpstr>Движения рук выступающего</vt:lpstr>
      <vt:lpstr>Нежелательные положения рук</vt:lpstr>
      <vt:lpstr>Принципы передвижения</vt:lpstr>
      <vt:lpstr>Дистанция между выступающим и слушателями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Экспрессия жестов</dc:title>
  <dc:creator>Леонид</dc:creator>
  <cp:lastModifiedBy>Леонид</cp:lastModifiedBy>
  <cp:revision>7</cp:revision>
  <dcterms:created xsi:type="dcterms:W3CDTF">2014-10-13T10:32:32Z</dcterms:created>
  <dcterms:modified xsi:type="dcterms:W3CDTF">2014-10-13T11:30:58Z</dcterms:modified>
</cp:coreProperties>
</file>