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9" r:id="rId3"/>
    <p:sldId id="262" r:id="rId4"/>
    <p:sldId id="265" r:id="rId5"/>
    <p:sldId id="275" r:id="rId6"/>
    <p:sldId id="267" r:id="rId7"/>
    <p:sldId id="311" r:id="rId8"/>
    <p:sldId id="312" r:id="rId9"/>
    <p:sldId id="268" r:id="rId10"/>
    <p:sldId id="272" r:id="rId11"/>
    <p:sldId id="288" r:id="rId12"/>
    <p:sldId id="314" r:id="rId13"/>
  </p:sldIdLst>
  <p:sldSz cx="9144000" cy="5143500" type="screen16x9"/>
  <p:notesSz cx="6858000" cy="9144000"/>
  <p:embeddedFontLst>
    <p:embeddedFont>
      <p:font typeface="Bebas Neue" panose="020B0606020202050201" pitchFamily="34" charset="0"/>
      <p:regular r:id="rId15"/>
    </p:embeddedFont>
    <p:embeddedFont>
      <p:font typeface="Mulish" panose="020B0604020202020204" charset="0"/>
      <p:regular r:id="rId16"/>
      <p:bold r:id="rId17"/>
      <p:italic r:id="rId18"/>
      <p:boldItalic r:id="rId19"/>
    </p:embeddedFont>
    <p:embeddedFont>
      <p:font typeface="Mulish Black" panose="020B0604020202020204" charset="0"/>
      <p:bold r:id="rId20"/>
      <p:boldItalic r:id="rId21"/>
    </p:embeddedFont>
    <p:embeddedFont>
      <p:font typeface="Mulish Medium" panose="020B0604020202020204" charset="0"/>
      <p:regular r:id="rId22"/>
      <p:bold r:id="rId23"/>
      <p:italic r:id="rId24"/>
      <p:boldItalic r:id="rId25"/>
    </p:embeddedFont>
    <p:embeddedFont>
      <p:font typeface="Nunito Light" pitchFamily="2" charset="0"/>
      <p:regular r:id="rId26"/>
      <p:italic r:id="rId27"/>
    </p:embeddedFont>
    <p:embeddedFont>
      <p:font typeface="Oswald" panose="00000500000000000000"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228E7-9335-4314-AB45-BE119C551E86}">
  <a:tblStyle styleId="{8A6228E7-9335-4314-AB45-BE119C551E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fee98b4cd9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fee98b4cd9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57699aa634_0_27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57699aa634_0_27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fee98b4cd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fee98b4cd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988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764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fee98b4cd9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fee98b4cd9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60825" y="990125"/>
            <a:ext cx="5214600" cy="2928900"/>
          </a:xfrm>
          <a:prstGeom prst="rect">
            <a:avLst/>
          </a:prstGeom>
          <a:solidFill>
            <a:schemeClr val="lt1"/>
          </a:solidFill>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10355" y="4139608"/>
            <a:ext cx="5212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4541525" y="0"/>
            <a:ext cx="46026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5197675" y="1232818"/>
            <a:ext cx="323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21"/>
          <p:cNvSpPr txBox="1">
            <a:spLocks noGrp="1"/>
          </p:cNvSpPr>
          <p:nvPr>
            <p:ph type="subTitle" idx="1"/>
          </p:nvPr>
        </p:nvSpPr>
        <p:spPr>
          <a:xfrm>
            <a:off x="5197675" y="2474743"/>
            <a:ext cx="3233100" cy="16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21"/>
          <p:cNvSpPr>
            <a:spLocks noGrp="1"/>
          </p:cNvSpPr>
          <p:nvPr>
            <p:ph type="pic" idx="2"/>
          </p:nvPr>
        </p:nvSpPr>
        <p:spPr>
          <a:xfrm>
            <a:off x="2850" y="0"/>
            <a:ext cx="4783500" cy="5143500"/>
          </a:xfrm>
          <a:prstGeom prst="rect">
            <a:avLst/>
          </a:prstGeom>
          <a:noFill/>
          <a:ln>
            <a:noFill/>
          </a:ln>
        </p:spPr>
      </p:sp>
      <p:sp>
        <p:nvSpPr>
          <p:cNvPr id="98" name="Google Shape;98;p21"/>
          <p:cNvSpPr txBox="1">
            <a:spLocks noGrp="1"/>
          </p:cNvSpPr>
          <p:nvPr>
            <p:ph type="subTitle" idx="3"/>
          </p:nvPr>
        </p:nvSpPr>
        <p:spPr>
          <a:xfrm>
            <a:off x="5197675" y="2138743"/>
            <a:ext cx="3233100" cy="3360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2000">
                <a:solidFill>
                  <a:schemeClr val="lt2"/>
                </a:solidFill>
                <a:latin typeface="Mulish Black"/>
                <a:ea typeface="Mulish Black"/>
                <a:cs typeface="Mulish Black"/>
                <a:sym typeface="Mulish Black"/>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2" name="Google Shape;122;p26"/>
          <p:cNvSpPr txBox="1">
            <a:spLocks noGrp="1"/>
          </p:cNvSpPr>
          <p:nvPr>
            <p:ph type="subTitle" idx="1"/>
          </p:nvPr>
        </p:nvSpPr>
        <p:spPr>
          <a:xfrm>
            <a:off x="977813" y="28283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 name="Google Shape;123;p26"/>
          <p:cNvSpPr txBox="1">
            <a:spLocks noGrp="1"/>
          </p:cNvSpPr>
          <p:nvPr>
            <p:ph type="subTitle" idx="2"/>
          </p:nvPr>
        </p:nvSpPr>
        <p:spPr>
          <a:xfrm>
            <a:off x="3484348" y="28283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6"/>
          <p:cNvSpPr txBox="1">
            <a:spLocks noGrp="1"/>
          </p:cNvSpPr>
          <p:nvPr>
            <p:ph type="subTitle" idx="3"/>
          </p:nvPr>
        </p:nvSpPr>
        <p:spPr>
          <a:xfrm>
            <a:off x="5990863" y="28283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5" name="Google Shape;125;p26"/>
          <p:cNvSpPr txBox="1">
            <a:spLocks noGrp="1"/>
          </p:cNvSpPr>
          <p:nvPr>
            <p:ph type="subTitle" idx="4"/>
          </p:nvPr>
        </p:nvSpPr>
        <p:spPr>
          <a:xfrm>
            <a:off x="977813" y="244995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lt2"/>
                </a:solidFill>
                <a:latin typeface="Mulish Black"/>
                <a:ea typeface="Mulish Black"/>
                <a:cs typeface="Mulish Black"/>
                <a:sym typeface="Mulish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6" name="Google Shape;126;p26"/>
          <p:cNvSpPr txBox="1">
            <a:spLocks noGrp="1"/>
          </p:cNvSpPr>
          <p:nvPr>
            <p:ph type="subTitle" idx="5"/>
          </p:nvPr>
        </p:nvSpPr>
        <p:spPr>
          <a:xfrm>
            <a:off x="3484348" y="244995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lt1"/>
                </a:solidFill>
                <a:latin typeface="Mulish Black"/>
                <a:ea typeface="Mulish Black"/>
                <a:cs typeface="Mulish Black"/>
                <a:sym typeface="Mulish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7" name="Google Shape;127;p26"/>
          <p:cNvSpPr txBox="1">
            <a:spLocks noGrp="1"/>
          </p:cNvSpPr>
          <p:nvPr>
            <p:ph type="subTitle" idx="6"/>
          </p:nvPr>
        </p:nvSpPr>
        <p:spPr>
          <a:xfrm>
            <a:off x="5990863" y="244995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lt2"/>
                </a:solidFill>
                <a:latin typeface="Mulish Black"/>
                <a:ea typeface="Mulish Black"/>
                <a:cs typeface="Mulish Black"/>
                <a:sym typeface="Mulish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5"/>
        <p:cNvGrpSpPr/>
        <p:nvPr/>
      </p:nvGrpSpPr>
      <p:grpSpPr>
        <a:xfrm>
          <a:off x="0" y="0"/>
          <a:ext cx="0" cy="0"/>
          <a:chOff x="0" y="0"/>
          <a:chExt cx="0" cy="0"/>
        </a:xfrm>
      </p:grpSpPr>
      <p:sp>
        <p:nvSpPr>
          <p:cNvPr id="166" name="Google Shape;166;p31"/>
          <p:cNvSpPr/>
          <p:nvPr/>
        </p:nvSpPr>
        <p:spPr>
          <a:xfrm>
            <a:off x="0" y="2661775"/>
            <a:ext cx="9144000" cy="2507400"/>
          </a:xfrm>
          <a:prstGeom prst="round2SameRect">
            <a:avLst>
              <a:gd name="adj1" fmla="val 27745"/>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7"/>
        <p:cNvGrpSpPr/>
        <p:nvPr/>
      </p:nvGrpSpPr>
      <p:grpSpPr>
        <a:xfrm>
          <a:off x="0" y="0"/>
          <a:ext cx="0" cy="0"/>
          <a:chOff x="0" y="0"/>
          <a:chExt cx="0" cy="0"/>
        </a:xfrm>
      </p:grpSpPr>
      <p:sp>
        <p:nvSpPr>
          <p:cNvPr id="168" name="Google Shape;168;p32"/>
          <p:cNvSpPr/>
          <p:nvPr/>
        </p:nvSpPr>
        <p:spPr>
          <a:xfrm>
            <a:off x="707225" y="539500"/>
            <a:ext cx="7723500" cy="4064700"/>
          </a:xfrm>
          <a:prstGeom prst="roundRect">
            <a:avLst>
              <a:gd name="adj" fmla="val 91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914300" y="220889"/>
            <a:ext cx="5315400" cy="2271000"/>
          </a:xfrm>
          <a:prstGeom prst="rect">
            <a:avLst/>
          </a:prstGeom>
          <a:solidFill>
            <a:schemeClr val="l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a:spLocks noGrp="1"/>
          </p:cNvSpPr>
          <p:nvPr>
            <p:ph type="pic" idx="2"/>
          </p:nvPr>
        </p:nvSpPr>
        <p:spPr>
          <a:xfrm>
            <a:off x="-25" y="2229625"/>
            <a:ext cx="9144000" cy="29139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2135550" y="310900"/>
            <a:ext cx="4872900" cy="159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 name="Google Shape;38;p9"/>
          <p:cNvSpPr txBox="1">
            <a:spLocks noGrp="1"/>
          </p:cNvSpPr>
          <p:nvPr>
            <p:ph type="subTitle" idx="1"/>
          </p:nvPr>
        </p:nvSpPr>
        <p:spPr>
          <a:xfrm>
            <a:off x="2135550" y="1777575"/>
            <a:ext cx="4872900" cy="6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 name="Google Shape;39;p9"/>
          <p:cNvSpPr>
            <a:spLocks noGrp="1"/>
          </p:cNvSpPr>
          <p:nvPr>
            <p:ph type="pic" idx="2"/>
          </p:nvPr>
        </p:nvSpPr>
        <p:spPr>
          <a:xfrm>
            <a:off x="0" y="2450175"/>
            <a:ext cx="9142800" cy="2693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1284000" y="310900"/>
            <a:ext cx="6576000" cy="1970700"/>
          </a:xfrm>
          <a:prstGeom prst="rect">
            <a:avLst/>
          </a:prstGeom>
          <a:solidFill>
            <a:schemeClr val="lt1"/>
          </a:solidFill>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 name="Google Shape;44;p11"/>
          <p:cNvSpPr txBox="1">
            <a:spLocks noGrp="1"/>
          </p:cNvSpPr>
          <p:nvPr>
            <p:ph type="subTitle" idx="1"/>
          </p:nvPr>
        </p:nvSpPr>
        <p:spPr>
          <a:xfrm>
            <a:off x="1284000" y="1976925"/>
            <a:ext cx="6576000" cy="4746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45" name="Google Shape;45;p11"/>
          <p:cNvSpPr>
            <a:spLocks noGrp="1"/>
          </p:cNvSpPr>
          <p:nvPr>
            <p:ph type="pic" idx="2"/>
          </p:nvPr>
        </p:nvSpPr>
        <p:spPr>
          <a:xfrm>
            <a:off x="0" y="2314575"/>
            <a:ext cx="9144000" cy="28290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4264885" y="1177269"/>
            <a:ext cx="4160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 name="Google Shape;56;p15"/>
          <p:cNvSpPr txBox="1">
            <a:spLocks noGrp="1"/>
          </p:cNvSpPr>
          <p:nvPr>
            <p:ph type="subTitle" idx="1"/>
          </p:nvPr>
        </p:nvSpPr>
        <p:spPr>
          <a:xfrm>
            <a:off x="4264885" y="1957431"/>
            <a:ext cx="4156800" cy="20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7" name="Google Shape;57;p15"/>
          <p:cNvSpPr>
            <a:spLocks noGrp="1"/>
          </p:cNvSpPr>
          <p:nvPr>
            <p:ph type="pic" idx="2"/>
          </p:nvPr>
        </p:nvSpPr>
        <p:spPr>
          <a:xfrm>
            <a:off x="-12650" y="0"/>
            <a:ext cx="4293600" cy="5143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5553850" y="1745250"/>
            <a:ext cx="26304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 name="Google Shape;60;p16"/>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17"/>
          <p:cNvSpPr txBox="1">
            <a:spLocks noGrp="1"/>
          </p:cNvSpPr>
          <p:nvPr>
            <p:ph type="subTitle" idx="1"/>
          </p:nvPr>
        </p:nvSpPr>
        <p:spPr>
          <a:xfrm>
            <a:off x="826875" y="2495470"/>
            <a:ext cx="2231100" cy="10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 name="Google Shape;64;p17"/>
          <p:cNvSpPr txBox="1">
            <a:spLocks noGrp="1"/>
          </p:cNvSpPr>
          <p:nvPr>
            <p:ph type="subTitle" idx="2"/>
          </p:nvPr>
        </p:nvSpPr>
        <p:spPr>
          <a:xfrm>
            <a:off x="3426527" y="2495470"/>
            <a:ext cx="2234700" cy="10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 name="Google Shape;65;p17"/>
          <p:cNvSpPr txBox="1">
            <a:spLocks noGrp="1"/>
          </p:cNvSpPr>
          <p:nvPr>
            <p:ph type="subTitle" idx="3"/>
          </p:nvPr>
        </p:nvSpPr>
        <p:spPr>
          <a:xfrm>
            <a:off x="6084223" y="2495470"/>
            <a:ext cx="2234700" cy="105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 name="Google Shape;66;p17"/>
          <p:cNvSpPr txBox="1">
            <a:spLocks noGrp="1"/>
          </p:cNvSpPr>
          <p:nvPr>
            <p:ph type="subTitle" idx="4"/>
          </p:nvPr>
        </p:nvSpPr>
        <p:spPr>
          <a:xfrm>
            <a:off x="826875" y="3421700"/>
            <a:ext cx="22311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a:solidFill>
                  <a:schemeClr val="lt1"/>
                </a:solidFill>
                <a:latin typeface="Mulish Black"/>
                <a:ea typeface="Mulish Black"/>
                <a:cs typeface="Mulish Black"/>
                <a:sym typeface="Mulish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7"/>
          <p:cNvSpPr txBox="1">
            <a:spLocks noGrp="1"/>
          </p:cNvSpPr>
          <p:nvPr>
            <p:ph type="subTitle" idx="5"/>
          </p:nvPr>
        </p:nvSpPr>
        <p:spPr>
          <a:xfrm>
            <a:off x="3426530" y="3421700"/>
            <a:ext cx="22347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a:solidFill>
                  <a:schemeClr val="lt2"/>
                </a:solidFill>
                <a:latin typeface="Mulish Black"/>
                <a:ea typeface="Mulish Black"/>
                <a:cs typeface="Mulish Black"/>
                <a:sym typeface="Mulish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7"/>
          <p:cNvSpPr txBox="1">
            <a:spLocks noGrp="1"/>
          </p:cNvSpPr>
          <p:nvPr>
            <p:ph type="subTitle" idx="6"/>
          </p:nvPr>
        </p:nvSpPr>
        <p:spPr>
          <a:xfrm>
            <a:off x="6084213" y="3421700"/>
            <a:ext cx="22347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a:buNone/>
              <a:defRPr sz="2000">
                <a:solidFill>
                  <a:schemeClr val="lt1"/>
                </a:solidFill>
                <a:latin typeface="Mulish Black"/>
                <a:ea typeface="Mulish Black"/>
                <a:cs typeface="Mulish Black"/>
                <a:sym typeface="Mulish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1pPr>
            <a:lvl2pPr lvl="1"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2pPr>
            <a:lvl3pPr lvl="2"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3pPr>
            <a:lvl4pPr lvl="3"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4pPr>
            <a:lvl5pPr lvl="4"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5pPr>
            <a:lvl6pPr lvl="5"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6pPr>
            <a:lvl7pPr lvl="6"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7pPr>
            <a:lvl8pPr lvl="7"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8pPr>
            <a:lvl9pPr lvl="8" rtl="0">
              <a:spcBef>
                <a:spcPts val="0"/>
              </a:spcBef>
              <a:spcAft>
                <a:spcPts val="0"/>
              </a:spcAft>
              <a:buClr>
                <a:schemeClr val="lt2"/>
              </a:buClr>
              <a:buSzPts val="3500"/>
              <a:buFont typeface="Mulish Black"/>
              <a:buNone/>
              <a:defRPr sz="3500">
                <a:solidFill>
                  <a:schemeClr val="lt2"/>
                </a:solidFill>
                <a:latin typeface="Mulish Black"/>
                <a:ea typeface="Mulish Black"/>
                <a:cs typeface="Mulish Black"/>
                <a:sym typeface="Mulish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1pPr>
            <a:lvl2pPr marL="914400" lvl="1"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2pPr>
            <a:lvl3pPr marL="1371600" lvl="2"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3pPr>
            <a:lvl4pPr marL="1828800" lvl="3"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4pPr>
            <a:lvl5pPr marL="2286000" lvl="4"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5pPr>
            <a:lvl6pPr marL="2743200" lvl="5"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6pPr>
            <a:lvl7pPr marL="3200400" lvl="6"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7pPr>
            <a:lvl8pPr marL="3657600" lvl="7" indent="-317500">
              <a:lnSpc>
                <a:spcPct val="100000"/>
              </a:lnSpc>
              <a:spcBef>
                <a:spcPts val="1600"/>
              </a:spcBef>
              <a:spcAft>
                <a:spcPts val="0"/>
              </a:spcAft>
              <a:buClr>
                <a:schemeClr val="dk1"/>
              </a:buClr>
              <a:buSzPts val="1400"/>
              <a:buFont typeface="Mulish Medium"/>
              <a:buChar char="○"/>
              <a:defRPr>
                <a:solidFill>
                  <a:schemeClr val="dk1"/>
                </a:solidFill>
                <a:latin typeface="Mulish Medium"/>
                <a:ea typeface="Mulish Medium"/>
                <a:cs typeface="Mulish Medium"/>
                <a:sym typeface="Mulish Medium"/>
              </a:defRPr>
            </a:lvl8pPr>
            <a:lvl9pPr marL="4114800" lvl="8" indent="-317500">
              <a:lnSpc>
                <a:spcPct val="100000"/>
              </a:lnSpc>
              <a:spcBef>
                <a:spcPts val="1600"/>
              </a:spcBef>
              <a:spcAft>
                <a:spcPts val="1600"/>
              </a:spcAft>
              <a:buClr>
                <a:schemeClr val="dk1"/>
              </a:buClr>
              <a:buSzPts val="1400"/>
              <a:buFont typeface="Mulish Medium"/>
              <a:buChar char="■"/>
              <a:defRPr>
                <a:solidFill>
                  <a:schemeClr val="dk1"/>
                </a:solidFill>
                <a:latin typeface="Mulish Medium"/>
                <a:ea typeface="Mulish Medium"/>
                <a:cs typeface="Mulish Medium"/>
                <a:sym typeface="Mulish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7" r:id="rId5"/>
    <p:sldLayoutId id="2147483658" r:id="rId6"/>
    <p:sldLayoutId id="2147483661" r:id="rId7"/>
    <p:sldLayoutId id="2147483662" r:id="rId8"/>
    <p:sldLayoutId id="2147483663" r:id="rId9"/>
    <p:sldLayoutId id="2147483667" r:id="rId10"/>
    <p:sldLayoutId id="2147483672"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linkedin.com/in/jackson-maina-444977146" TargetMode="External"/><Relationship Id="rId3" Type="http://schemas.openxmlformats.org/officeDocument/2006/relationships/hyperlink" Target="http://www.linkedin.com/in/peggy-obam-b96b50187" TargetMode="External"/><Relationship Id="rId7" Type="http://schemas.openxmlformats.org/officeDocument/2006/relationships/hyperlink" Target="https://www.linkedin.com/in/jared-kiprotich-bii" TargetMode="External"/><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hyperlink" Target="https://www.linkedin.com/in/rael-ndonye-655255117/" TargetMode="External"/><Relationship Id="rId5" Type="http://schemas.openxmlformats.org/officeDocument/2006/relationships/hyperlink" Target="https://www.linkedin.com/in/alan-omondi-6875a4148/" TargetMode="External"/><Relationship Id="rId4" Type="http://schemas.openxmlformats.org/officeDocument/2006/relationships/hyperlink" Target="https://www.linkedin.com/in/brenda-ntinyari-1120071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6"/>
          <p:cNvPicPr preferRelativeResize="0">
            <a:picLocks noGrp="1"/>
          </p:cNvPicPr>
          <p:nvPr>
            <p:ph type="pic" idx="2"/>
          </p:nvPr>
        </p:nvPicPr>
        <p:blipFill rotWithShape="1">
          <a:blip r:embed="rId3">
            <a:alphaModFix/>
          </a:blip>
          <a:srcRect l="10185" r="44382" b="9755"/>
          <a:stretch/>
        </p:blipFill>
        <p:spPr>
          <a:xfrm>
            <a:off x="4541525" y="0"/>
            <a:ext cx="4602474" cy="5143500"/>
          </a:xfrm>
          <a:prstGeom prst="rect">
            <a:avLst/>
          </a:prstGeom>
        </p:spPr>
      </p:pic>
      <p:sp>
        <p:nvSpPr>
          <p:cNvPr id="180" name="Google Shape;180;p36"/>
          <p:cNvSpPr/>
          <p:nvPr/>
        </p:nvSpPr>
        <p:spPr>
          <a:xfrm rot="5400000">
            <a:off x="1295425" y="-527450"/>
            <a:ext cx="3336900" cy="5928000"/>
          </a:xfrm>
          <a:prstGeom prst="round2SameRect">
            <a:avLst>
              <a:gd name="adj1" fmla="val 16667"/>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6"/>
          <p:cNvSpPr txBox="1">
            <a:spLocks noGrp="1"/>
          </p:cNvSpPr>
          <p:nvPr>
            <p:ph type="ctrTitle"/>
          </p:nvPr>
        </p:nvSpPr>
        <p:spPr>
          <a:xfrm>
            <a:off x="560825" y="733492"/>
            <a:ext cx="5214600" cy="3185533"/>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GB" sz="4800" dirty="0"/>
              <a:t>Predicting Customer Churn:</a:t>
            </a:r>
            <a:r>
              <a:rPr lang="en-GB" sz="4800" dirty="0">
                <a:solidFill>
                  <a:schemeClr val="lt2"/>
                </a:solidFill>
              </a:rPr>
              <a:t>  </a:t>
            </a:r>
            <a:br>
              <a:rPr lang="en-GB" sz="4800" dirty="0">
                <a:solidFill>
                  <a:schemeClr val="lt2"/>
                </a:solidFill>
              </a:rPr>
            </a:br>
            <a:r>
              <a:rPr lang="en-GB" sz="4800" dirty="0" err="1">
                <a:solidFill>
                  <a:schemeClr val="accent1"/>
                </a:solidFill>
              </a:rPr>
              <a:t>SyriaTel</a:t>
            </a:r>
            <a:r>
              <a:rPr lang="en-GB" sz="4800" dirty="0">
                <a:solidFill>
                  <a:schemeClr val="accent1"/>
                </a:solidFill>
              </a:rPr>
              <a:t> Telecom Company</a:t>
            </a:r>
          </a:p>
        </p:txBody>
      </p:sp>
      <p:sp>
        <p:nvSpPr>
          <p:cNvPr id="182" name="Google Shape;182;p36"/>
          <p:cNvSpPr txBox="1">
            <a:spLocks noGrp="1"/>
          </p:cNvSpPr>
          <p:nvPr>
            <p:ph type="subTitle" idx="1"/>
          </p:nvPr>
        </p:nvSpPr>
        <p:spPr>
          <a:xfrm>
            <a:off x="610355" y="4139608"/>
            <a:ext cx="5212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9: Alan,Brenda,Jackson,Jared,Rael,Peggy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2"/>
          <p:cNvPicPr preferRelativeResize="0">
            <a:picLocks noGrp="1"/>
          </p:cNvPicPr>
          <p:nvPr>
            <p:ph type="pic" idx="2"/>
          </p:nvPr>
        </p:nvPicPr>
        <p:blipFill rotWithShape="1">
          <a:blip r:embed="rId3">
            <a:alphaModFix/>
          </a:blip>
          <a:srcRect t="37426" b="5935"/>
          <a:stretch/>
        </p:blipFill>
        <p:spPr>
          <a:xfrm>
            <a:off x="-25" y="2184400"/>
            <a:ext cx="9144000" cy="2959099"/>
          </a:xfrm>
          <a:prstGeom prst="rect">
            <a:avLst/>
          </a:prstGeom>
        </p:spPr>
      </p:pic>
      <p:sp>
        <p:nvSpPr>
          <p:cNvPr id="363" name="Google Shape;363;p52"/>
          <p:cNvSpPr txBox="1">
            <a:spLocks noGrp="1"/>
          </p:cNvSpPr>
          <p:nvPr>
            <p:ph type="title"/>
          </p:nvPr>
        </p:nvSpPr>
        <p:spPr>
          <a:xfrm>
            <a:off x="1914300" y="693879"/>
            <a:ext cx="5693000" cy="6396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Conclusion</a:t>
            </a:r>
            <a:endParaRPr dirty="0"/>
          </a:p>
        </p:txBody>
      </p:sp>
      <p:sp>
        <p:nvSpPr>
          <p:cNvPr id="4" name="Google Shape;363;p52">
            <a:extLst>
              <a:ext uri="{FF2B5EF4-FFF2-40B4-BE49-F238E27FC236}">
                <a16:creationId xmlns:a16="http://schemas.microsoft.com/office/drawing/2014/main" id="{F4030771-7A72-2EE5-1524-616E7F8265C3}"/>
              </a:ext>
            </a:extLst>
          </p:cNvPr>
          <p:cNvSpPr txBox="1">
            <a:spLocks/>
          </p:cNvSpPr>
          <p:nvPr/>
        </p:nvSpPr>
        <p:spPr>
          <a:xfrm>
            <a:off x="225200" y="1727200"/>
            <a:ext cx="8474300" cy="2722421"/>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2"/>
              </a:buClr>
              <a:buSzPts val="4800"/>
              <a:buFont typeface="Mulish Black"/>
              <a:buNone/>
              <a:defRPr sz="7200" b="0" i="0" u="none" strike="noStrike" cap="none">
                <a:solidFill>
                  <a:schemeClr val="lt2"/>
                </a:solidFill>
                <a:latin typeface="Mulish Black"/>
                <a:ea typeface="Mulish Black"/>
                <a:cs typeface="Mulish Black"/>
                <a:sym typeface="Mulish Black"/>
              </a:defRPr>
            </a:lvl1pPr>
            <a:lvl2pPr marR="0" lvl="1"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2pPr>
            <a:lvl3pPr marR="0" lvl="2"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3pPr>
            <a:lvl4pPr marR="0" lvl="3"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4pPr>
            <a:lvl5pPr marR="0" lvl="4"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5pPr>
            <a:lvl6pPr marR="0" lvl="5"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6pPr>
            <a:lvl7pPr marR="0" lvl="6"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7pPr>
            <a:lvl8pPr marR="0" lvl="7"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8pPr>
            <a:lvl9pPr marR="0" lvl="8" algn="l" rtl="0">
              <a:lnSpc>
                <a:spcPct val="100000"/>
              </a:lnSpc>
              <a:spcBef>
                <a:spcPts val="0"/>
              </a:spcBef>
              <a:spcAft>
                <a:spcPts val="0"/>
              </a:spcAft>
              <a:buClr>
                <a:schemeClr val="lt2"/>
              </a:buClr>
              <a:buSzPts val="4800"/>
              <a:buFont typeface="Mulish Black"/>
              <a:buNone/>
              <a:defRPr sz="4800" b="0" i="0" u="none" strike="noStrike" cap="none">
                <a:solidFill>
                  <a:schemeClr val="lt2"/>
                </a:solidFill>
                <a:latin typeface="Mulish Black"/>
                <a:ea typeface="Mulish Black"/>
                <a:cs typeface="Mulish Black"/>
                <a:sym typeface="Mulish Black"/>
              </a:defRPr>
            </a:lvl9pPr>
          </a:lstStyle>
          <a:p>
            <a:pPr marL="285750" indent="-285750" algn="l" rtl="0" fontAlgn="base">
              <a:spcBef>
                <a:spcPts val="0"/>
              </a:spcBef>
              <a:spcAft>
                <a:spcPts val="0"/>
              </a:spcAft>
              <a:buFontTx/>
              <a:buChar char="-"/>
            </a:pPr>
            <a:r>
              <a:rPr lang="en-GB" sz="1400" b="0" i="0" u="none" strike="noStrike" dirty="0">
                <a:solidFill>
                  <a:srgbClr val="000000"/>
                </a:solidFill>
                <a:effectLst/>
                <a:latin typeface="Arial" panose="020B0604020202020204" pitchFamily="34" charset="0"/>
              </a:rPr>
              <a:t>The number of churned customers is noticeably smaller compared to the number of customers who did not churn</a:t>
            </a:r>
          </a:p>
          <a:p>
            <a:pPr marL="285750" indent="-285750" algn="l" rtl="0" fontAlgn="base">
              <a:spcBef>
                <a:spcPts val="0"/>
              </a:spcBef>
              <a:spcAft>
                <a:spcPts val="0"/>
              </a:spcAft>
              <a:buFontTx/>
              <a:buChar char="-"/>
            </a:pPr>
            <a:endParaRPr lang="en-GB" sz="1400" b="0" i="0" u="none" strike="noStrike" dirty="0">
              <a:solidFill>
                <a:srgbClr val="000000"/>
              </a:solidFill>
              <a:effectLst/>
              <a:latin typeface="Arial" panose="020B0604020202020204" pitchFamily="34" charset="0"/>
            </a:endParaRPr>
          </a:p>
          <a:p>
            <a:pPr marL="285750" indent="-285750" algn="l" rtl="0" fontAlgn="base">
              <a:spcBef>
                <a:spcPts val="0"/>
              </a:spcBef>
              <a:spcAft>
                <a:spcPts val="0"/>
              </a:spcAft>
              <a:buFontTx/>
              <a:buChar char="-"/>
            </a:pPr>
            <a:r>
              <a:rPr lang="en-GB" sz="1400" b="0" i="0" u="none" strike="noStrike" dirty="0">
                <a:solidFill>
                  <a:srgbClr val="000000"/>
                </a:solidFill>
                <a:effectLst/>
                <a:latin typeface="Arial" panose="020B0604020202020204" pitchFamily="34" charset="0"/>
              </a:rPr>
              <a:t>The most important feature for predicting churn is </a:t>
            </a:r>
            <a:r>
              <a:rPr lang="en-GB" sz="1400" b="1" i="0" u="none" strike="noStrike" dirty="0">
                <a:solidFill>
                  <a:srgbClr val="000000"/>
                </a:solidFill>
                <a:effectLst/>
                <a:latin typeface="Arial" panose="020B0604020202020204" pitchFamily="34" charset="0"/>
              </a:rPr>
              <a:t>total day charge</a:t>
            </a:r>
            <a:r>
              <a:rPr lang="en-GB" sz="1400" b="0" i="0" u="none" strike="noStrike" dirty="0">
                <a:solidFill>
                  <a:srgbClr val="000000"/>
                </a:solidFill>
                <a:effectLst/>
                <a:latin typeface="Arial" panose="020B0604020202020204" pitchFamily="34" charset="0"/>
              </a:rPr>
              <a:t>. This means that the amount of money a customer spends on day calls is a strong predictor of whether they will churn.</a:t>
            </a:r>
          </a:p>
          <a:p>
            <a:pPr marL="285750" indent="-285750" algn="l" rtl="0" fontAlgn="base">
              <a:spcBef>
                <a:spcPts val="0"/>
              </a:spcBef>
              <a:spcAft>
                <a:spcPts val="0"/>
              </a:spcAft>
              <a:buFontTx/>
              <a:buChar char="-"/>
            </a:pPr>
            <a:endParaRPr lang="en-GB" sz="1400" b="0" i="0" u="none" strike="noStrike" dirty="0">
              <a:solidFill>
                <a:srgbClr val="000000"/>
              </a:solidFill>
              <a:effectLst/>
              <a:latin typeface="Arial" panose="020B0604020202020204" pitchFamily="34" charset="0"/>
            </a:endParaRPr>
          </a:p>
          <a:p>
            <a:pPr marL="285750" indent="-285750" algn="l" rtl="0" fontAlgn="base">
              <a:spcBef>
                <a:spcPts val="0"/>
              </a:spcBef>
              <a:spcAft>
                <a:spcPts val="0"/>
              </a:spcAft>
              <a:buFontTx/>
              <a:buChar char="-"/>
            </a:pPr>
            <a:r>
              <a:rPr lang="en-GB" sz="1400" b="0" i="0" u="none" strike="noStrike" dirty="0">
                <a:solidFill>
                  <a:srgbClr val="000000"/>
                </a:solidFill>
                <a:effectLst/>
                <a:latin typeface="Arial" panose="020B0604020202020204" pitchFamily="34" charset="0"/>
              </a:rPr>
              <a:t>The second most important feature is </a:t>
            </a:r>
            <a:r>
              <a:rPr lang="en-GB" sz="1400" b="1" i="0" u="none" strike="noStrike" dirty="0">
                <a:solidFill>
                  <a:srgbClr val="000000"/>
                </a:solidFill>
                <a:effectLst/>
                <a:latin typeface="Arial" panose="020B0604020202020204" pitchFamily="34" charset="0"/>
              </a:rPr>
              <a:t>customer service calls</a:t>
            </a:r>
            <a:r>
              <a:rPr lang="en-GB" sz="1400" b="0" i="0" u="none" strike="noStrike" dirty="0">
                <a:solidFill>
                  <a:srgbClr val="000000"/>
                </a:solidFill>
                <a:effectLst/>
                <a:latin typeface="Arial" panose="020B0604020202020204" pitchFamily="34" charset="0"/>
              </a:rPr>
              <a:t>. This means that customers who make more customer service calls are more likely to churn.</a:t>
            </a:r>
          </a:p>
          <a:p>
            <a:pPr marL="285750" indent="-285750" algn="l" rtl="0" fontAlgn="base">
              <a:spcBef>
                <a:spcPts val="0"/>
              </a:spcBef>
              <a:spcAft>
                <a:spcPts val="0"/>
              </a:spcAft>
              <a:buFontTx/>
              <a:buChar char="-"/>
            </a:pPr>
            <a:endParaRPr lang="en-GB" sz="1400" b="0" i="0" u="none" strike="noStrike" dirty="0">
              <a:solidFill>
                <a:srgbClr val="000000"/>
              </a:solidFill>
              <a:effectLst/>
              <a:latin typeface="Arial" panose="020B0604020202020204" pitchFamily="34" charset="0"/>
            </a:endParaRPr>
          </a:p>
          <a:p>
            <a:pPr marL="285750" indent="-285750" algn="l" rtl="0" fontAlgn="base">
              <a:spcBef>
                <a:spcPts val="0"/>
              </a:spcBef>
              <a:spcAft>
                <a:spcPts val="700"/>
              </a:spcAft>
              <a:buFontTx/>
              <a:buChar char="-"/>
            </a:pPr>
            <a:r>
              <a:rPr lang="en-GB" sz="1400" b="0" i="0" u="none" strike="noStrike" dirty="0">
                <a:solidFill>
                  <a:srgbClr val="000000"/>
                </a:solidFill>
                <a:effectLst/>
                <a:latin typeface="Arial" panose="020B0604020202020204" pitchFamily="34" charset="0"/>
              </a:rPr>
              <a:t>Other important features include </a:t>
            </a:r>
            <a:r>
              <a:rPr lang="en-GB" sz="1400" b="1" i="0" u="none" strike="noStrike" dirty="0">
                <a:solidFill>
                  <a:srgbClr val="000000"/>
                </a:solidFill>
                <a:effectLst/>
                <a:latin typeface="Arial" panose="020B0604020202020204" pitchFamily="34" charset="0"/>
              </a:rPr>
              <a:t>total eve charge</a:t>
            </a:r>
            <a:r>
              <a:rPr lang="en-GB" sz="1400" b="0" i="0" u="none" strike="noStrike" dirty="0">
                <a:solidFill>
                  <a:srgbClr val="000000"/>
                </a:solidFill>
                <a:effectLst/>
                <a:latin typeface="Arial" panose="020B0604020202020204" pitchFamily="34" charset="0"/>
              </a:rPr>
              <a:t>, </a:t>
            </a:r>
            <a:r>
              <a:rPr lang="en-GB" sz="1400" b="1" i="0" u="none" strike="noStrike" dirty="0">
                <a:solidFill>
                  <a:srgbClr val="000000"/>
                </a:solidFill>
                <a:effectLst/>
                <a:latin typeface="Arial" panose="020B0604020202020204" pitchFamily="34" charset="0"/>
              </a:rPr>
              <a:t>total intl charge</a:t>
            </a:r>
            <a:r>
              <a:rPr lang="en-GB" sz="1400" b="0" i="0" u="none" strike="noStrike" dirty="0">
                <a:solidFill>
                  <a:srgbClr val="000000"/>
                </a:solidFill>
                <a:effectLst/>
                <a:latin typeface="Arial" panose="020B0604020202020204" pitchFamily="34" charset="0"/>
              </a:rPr>
              <a:t>, and </a:t>
            </a:r>
            <a:r>
              <a:rPr lang="en-GB" sz="1400" b="1" i="0" u="none" strike="noStrike" dirty="0">
                <a:solidFill>
                  <a:srgbClr val="000000"/>
                </a:solidFill>
                <a:effectLst/>
                <a:latin typeface="Arial" panose="020B0604020202020204" pitchFamily="34" charset="0"/>
              </a:rPr>
              <a:t>international plan</a:t>
            </a:r>
            <a:r>
              <a:rPr lang="en-GB" sz="1400" b="0" i="0" u="none" strike="noStrike" dirty="0">
                <a:solidFill>
                  <a:srgbClr val="000000"/>
                </a:solidFill>
                <a:effectLst/>
                <a:latin typeface="Arial" panose="020B0604020202020204" pitchFamily="34" charset="0"/>
              </a:rPr>
              <a:t>. These features all relate to the amount of money a customer spends on their phone service, which is a strong predictor of churn.</a:t>
            </a:r>
          </a:p>
          <a:p>
            <a:pPr marL="285750" indent="-285750" algn="l" rtl="0" fontAlgn="base">
              <a:spcBef>
                <a:spcPts val="0"/>
              </a:spcBef>
              <a:spcAft>
                <a:spcPts val="700"/>
              </a:spcAft>
              <a:buFontTx/>
              <a:buChar char="-"/>
            </a:pPr>
            <a:r>
              <a:rPr lang="en-GB" sz="1400" b="0" i="0" u="none" strike="noStrike" dirty="0">
                <a:solidFill>
                  <a:srgbClr val="000000"/>
                </a:solidFill>
                <a:effectLst/>
                <a:latin typeface="Arial" panose="020B0604020202020204" pitchFamily="34" charset="0"/>
              </a:rPr>
              <a:t>The least important features are </a:t>
            </a:r>
            <a:r>
              <a:rPr lang="en-GB" sz="1400" b="1" i="0" u="none" strike="noStrike" dirty="0">
                <a:solidFill>
                  <a:srgbClr val="000000"/>
                </a:solidFill>
                <a:effectLst/>
                <a:latin typeface="Arial" panose="020B0604020202020204" pitchFamily="34" charset="0"/>
              </a:rPr>
              <a:t>account length</a:t>
            </a:r>
            <a:r>
              <a:rPr lang="en-GB" sz="1400" b="0" i="0" u="none" strike="noStrike" dirty="0">
                <a:solidFill>
                  <a:srgbClr val="000000"/>
                </a:solidFill>
                <a:effectLst/>
                <a:latin typeface="Arial" panose="020B0604020202020204" pitchFamily="34" charset="0"/>
              </a:rPr>
              <a:t>, </a:t>
            </a:r>
            <a:r>
              <a:rPr lang="en-GB" sz="1400" b="1" i="0" u="none" strike="noStrike" dirty="0">
                <a:solidFill>
                  <a:srgbClr val="000000"/>
                </a:solidFill>
                <a:effectLst/>
                <a:latin typeface="Arial" panose="020B0604020202020204" pitchFamily="34" charset="0"/>
              </a:rPr>
              <a:t>area code</a:t>
            </a:r>
            <a:r>
              <a:rPr lang="en-GB" sz="1400" b="0" i="0" u="none" strike="noStrike" dirty="0">
                <a:solidFill>
                  <a:srgbClr val="000000"/>
                </a:solidFill>
                <a:effectLst/>
                <a:latin typeface="Arial" panose="020B0604020202020204" pitchFamily="34" charset="0"/>
              </a:rPr>
              <a:t>, and </a:t>
            </a:r>
            <a:r>
              <a:rPr lang="en-GB" sz="1400" b="1" i="0" u="none" strike="noStrike" dirty="0">
                <a:solidFill>
                  <a:srgbClr val="000000"/>
                </a:solidFill>
                <a:effectLst/>
                <a:latin typeface="Arial" panose="020B0604020202020204" pitchFamily="34" charset="0"/>
              </a:rPr>
              <a:t>number vmail messages</a:t>
            </a:r>
            <a:r>
              <a:rPr lang="en-GB" sz="1400" b="0" i="0" u="none" strike="noStrike" dirty="0">
                <a:solidFill>
                  <a:srgbClr val="000000"/>
                </a:solidFill>
                <a:effectLst/>
                <a:latin typeface="Arial" panose="020B0604020202020204" pitchFamily="34" charset="0"/>
              </a:rPr>
              <a:t>. These features do not seem to be very predictive of churn.</a:t>
            </a:r>
            <a:endParaRPr lang="en-GB"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pic>
        <p:nvPicPr>
          <p:cNvPr id="616" name="Google Shape;616;p68"/>
          <p:cNvPicPr preferRelativeResize="0">
            <a:picLocks noGrp="1"/>
          </p:cNvPicPr>
          <p:nvPr>
            <p:ph type="pic" idx="2"/>
          </p:nvPr>
        </p:nvPicPr>
        <p:blipFill rotWithShape="1">
          <a:blip r:embed="rId3">
            <a:alphaModFix/>
          </a:blip>
          <a:srcRect l="12351" r="40684"/>
          <a:stretch/>
        </p:blipFill>
        <p:spPr>
          <a:xfrm>
            <a:off x="-12650" y="0"/>
            <a:ext cx="4293601" cy="5143500"/>
          </a:xfrm>
          <a:prstGeom prst="rect">
            <a:avLst/>
          </a:prstGeom>
        </p:spPr>
      </p:pic>
      <p:sp>
        <p:nvSpPr>
          <p:cNvPr id="617" name="Google Shape;617;p68"/>
          <p:cNvSpPr txBox="1">
            <a:spLocks noGrp="1"/>
          </p:cNvSpPr>
          <p:nvPr>
            <p:ph type="title"/>
          </p:nvPr>
        </p:nvSpPr>
        <p:spPr>
          <a:xfrm>
            <a:off x="3642584" y="313669"/>
            <a:ext cx="52347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618" name="Google Shape;618;p68"/>
          <p:cNvSpPr txBox="1">
            <a:spLocks noGrp="1"/>
          </p:cNvSpPr>
          <p:nvPr>
            <p:ph type="subTitle" idx="1"/>
          </p:nvPr>
        </p:nvSpPr>
        <p:spPr>
          <a:xfrm>
            <a:off x="2857500" y="1016000"/>
            <a:ext cx="6019799" cy="3975100"/>
          </a:xfrm>
          <a:prstGeom prst="rect">
            <a:avLst/>
          </a:prstGeom>
        </p:spPr>
        <p:txBody>
          <a:bodyPr spcFirstLastPara="1" wrap="square" lIns="91425" tIns="91425" rIns="91425" bIns="91425" anchor="t" anchorCtr="0">
            <a:noAutofit/>
          </a:bodyPr>
          <a:lstStyle/>
          <a:p>
            <a:pPr marL="139700" indent="0" rtl="0">
              <a:spcBef>
                <a:spcPts val="0"/>
              </a:spcBef>
              <a:spcAft>
                <a:spcPts val="1200"/>
              </a:spcAft>
              <a:buNone/>
            </a:pPr>
            <a:r>
              <a:rPr lang="en-GB" b="0" i="0" u="none" strike="noStrike" dirty="0">
                <a:solidFill>
                  <a:srgbClr val="202124"/>
                </a:solidFill>
                <a:effectLst/>
                <a:latin typeface="Arial" panose="020B0604020202020204" pitchFamily="34" charset="0"/>
              </a:rPr>
              <a:t>Based on our findings, these are our recommendations in order to reduce customer churn::</a:t>
            </a:r>
            <a:endParaRPr lang="en-GB" sz="1100" b="0" dirty="0">
              <a:effectLst/>
            </a:endParaRPr>
          </a:p>
          <a:p>
            <a:pPr rtl="0" fontAlgn="base">
              <a:spcBef>
                <a:spcPts val="0"/>
              </a:spcBef>
              <a:spcAft>
                <a:spcPts val="0"/>
              </a:spcAft>
              <a:buFont typeface="Arial" panose="020B0604020202020204" pitchFamily="34" charset="0"/>
              <a:buChar char="•"/>
            </a:pPr>
            <a:r>
              <a:rPr lang="en-GB" b="1" i="0" u="none" strike="noStrike" dirty="0">
                <a:solidFill>
                  <a:srgbClr val="202124"/>
                </a:solidFill>
                <a:effectLst/>
                <a:latin typeface="Arial" panose="020B0604020202020204" pitchFamily="34" charset="0"/>
              </a:rPr>
              <a:t>Reduce the amount of money customers spend on day calls:</a:t>
            </a:r>
            <a:r>
              <a:rPr lang="en-GB" b="0" i="0" u="none" strike="noStrike" dirty="0">
                <a:solidFill>
                  <a:srgbClr val="202124"/>
                </a:solidFill>
                <a:effectLst/>
                <a:latin typeface="Arial" panose="020B0604020202020204" pitchFamily="34" charset="0"/>
              </a:rPr>
              <a:t> </a:t>
            </a:r>
            <a:r>
              <a:rPr lang="en-GB" b="0" i="0" u="none" strike="noStrike" dirty="0" err="1">
                <a:solidFill>
                  <a:srgbClr val="202124"/>
                </a:solidFill>
                <a:effectLst/>
                <a:latin typeface="Arial" panose="020B0604020202020204" pitchFamily="34" charset="0"/>
              </a:rPr>
              <a:t>SyriaTel</a:t>
            </a:r>
            <a:r>
              <a:rPr lang="en-GB" b="0" i="0" u="none" strike="noStrike" dirty="0">
                <a:solidFill>
                  <a:srgbClr val="202124"/>
                </a:solidFill>
                <a:effectLst/>
                <a:latin typeface="Arial" panose="020B0604020202020204" pitchFamily="34" charset="0"/>
              </a:rPr>
              <a:t> could offer discounts on day calls, or they could offer a package that includes unlimited day calls. </a:t>
            </a:r>
          </a:p>
          <a:p>
            <a:pPr rtl="0" fontAlgn="base">
              <a:spcBef>
                <a:spcPts val="0"/>
              </a:spcBef>
              <a:spcAft>
                <a:spcPts val="0"/>
              </a:spcAft>
              <a:buFont typeface="Arial" panose="020B0604020202020204" pitchFamily="34" charset="0"/>
              <a:buChar char="•"/>
            </a:pPr>
            <a:r>
              <a:rPr lang="en-GB" b="1" i="0" u="none" strike="noStrike" dirty="0">
                <a:solidFill>
                  <a:srgbClr val="202124"/>
                </a:solidFill>
                <a:effectLst/>
                <a:latin typeface="Arial" panose="020B0604020202020204" pitchFamily="34" charset="0"/>
              </a:rPr>
              <a:t>Reduce the number of customer service calls:</a:t>
            </a:r>
            <a:r>
              <a:rPr lang="en-GB" b="0" i="0" u="none" strike="noStrike" dirty="0">
                <a:solidFill>
                  <a:srgbClr val="202124"/>
                </a:solidFill>
                <a:effectLst/>
                <a:latin typeface="Arial" panose="020B0604020202020204" pitchFamily="34" charset="0"/>
              </a:rPr>
              <a:t> </a:t>
            </a:r>
            <a:r>
              <a:rPr lang="en-GB" b="0" i="0" u="none" strike="noStrike" dirty="0" err="1">
                <a:solidFill>
                  <a:srgbClr val="202124"/>
                </a:solidFill>
                <a:effectLst/>
                <a:latin typeface="Arial" panose="020B0604020202020204" pitchFamily="34" charset="0"/>
              </a:rPr>
              <a:t>SyriaTel</a:t>
            </a:r>
            <a:r>
              <a:rPr lang="en-GB" b="0" i="0" u="none" strike="noStrike" dirty="0">
                <a:solidFill>
                  <a:srgbClr val="202124"/>
                </a:solidFill>
                <a:effectLst/>
                <a:latin typeface="Arial" panose="020B0604020202020204" pitchFamily="34" charset="0"/>
              </a:rPr>
              <a:t> could create a knowledge base where customers can find answers to their questions, or they could offer live chat support. </a:t>
            </a:r>
          </a:p>
          <a:p>
            <a:pPr rtl="0" fontAlgn="base">
              <a:spcBef>
                <a:spcPts val="0"/>
              </a:spcBef>
              <a:spcAft>
                <a:spcPts val="700"/>
              </a:spcAft>
              <a:buFont typeface="Arial" panose="020B0604020202020204" pitchFamily="34" charset="0"/>
              <a:buChar char="•"/>
            </a:pPr>
            <a:r>
              <a:rPr lang="en-GB" b="1" i="0" u="none" strike="noStrike" dirty="0">
                <a:solidFill>
                  <a:srgbClr val="000000"/>
                </a:solidFill>
                <a:effectLst/>
                <a:latin typeface="Arial" panose="020B0604020202020204" pitchFamily="34" charset="0"/>
              </a:rPr>
              <a:t>Consider offering international plans.</a:t>
            </a:r>
            <a:r>
              <a:rPr lang="en-GB" b="0" i="0" u="none" strike="noStrike" dirty="0">
                <a:solidFill>
                  <a:srgbClr val="000000"/>
                </a:solidFill>
                <a:effectLst/>
                <a:latin typeface="Arial" panose="020B0604020202020204" pitchFamily="34" charset="0"/>
              </a:rPr>
              <a:t> Customers who have international plans are less likely to churn. This could be done by offering more affordable international plans, or by making it easier for customers to sign up for international plans.</a:t>
            </a:r>
          </a:p>
          <a:p>
            <a:r>
              <a:rPr lang="en-GB" b="1" i="0" u="none" strike="noStrike" dirty="0">
                <a:solidFill>
                  <a:srgbClr val="000000"/>
                </a:solidFill>
                <a:effectLst/>
                <a:latin typeface="Arial" panose="020B0604020202020204" pitchFamily="34" charset="0"/>
              </a:rPr>
              <a:t>Ignore account length, area code, and number vmail messages.</a:t>
            </a:r>
            <a:r>
              <a:rPr lang="en-GB" b="0" i="0" u="none" strike="noStrike" dirty="0">
                <a:solidFill>
                  <a:srgbClr val="000000"/>
                </a:solidFill>
                <a:effectLst/>
                <a:latin typeface="Arial" panose="020B0604020202020204" pitchFamily="34" charset="0"/>
              </a:rPr>
              <a:t> These features are not very predictive of churn, so there is no need to focus on them.</a:t>
            </a: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23;p69">
            <a:extLst>
              <a:ext uri="{FF2B5EF4-FFF2-40B4-BE49-F238E27FC236}">
                <a16:creationId xmlns:a16="http://schemas.microsoft.com/office/drawing/2014/main" id="{B3874E1F-735B-B3B0-61E9-681F38FD8CE1}"/>
              </a:ext>
            </a:extLst>
          </p:cNvPr>
          <p:cNvPicPr preferRelativeResize="0">
            <a:picLocks noGrp="1"/>
          </p:cNvPicPr>
          <p:nvPr>
            <p:ph type="pic" idx="2"/>
          </p:nvPr>
        </p:nvPicPr>
        <p:blipFill rotWithShape="1">
          <a:blip r:embed="rId2">
            <a:alphaModFix/>
          </a:blip>
          <a:srcRect l="26515" r="26515"/>
          <a:stretch/>
        </p:blipFill>
        <p:spPr>
          <a:xfrm>
            <a:off x="4849812" y="0"/>
            <a:ext cx="4294188" cy="5143500"/>
          </a:xfrm>
          <a:prstGeom prst="rect">
            <a:avLst/>
          </a:prstGeom>
        </p:spPr>
      </p:pic>
      <p:sp>
        <p:nvSpPr>
          <p:cNvPr id="6" name="Google Shape;624;p69">
            <a:extLst>
              <a:ext uri="{FF2B5EF4-FFF2-40B4-BE49-F238E27FC236}">
                <a16:creationId xmlns:a16="http://schemas.microsoft.com/office/drawing/2014/main" id="{B6547595-077D-826F-8BA9-46FB987BC897}"/>
              </a:ext>
            </a:extLst>
          </p:cNvPr>
          <p:cNvSpPr txBox="1">
            <a:spLocks noGrp="1"/>
          </p:cNvSpPr>
          <p:nvPr>
            <p:ph type="title"/>
          </p:nvPr>
        </p:nvSpPr>
        <p:spPr>
          <a:xfrm>
            <a:off x="706388" y="6636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Thank you!</a:t>
            </a:r>
            <a:endParaRPr sz="5400" dirty="0"/>
          </a:p>
        </p:txBody>
      </p:sp>
      <p:sp>
        <p:nvSpPr>
          <p:cNvPr id="7" name="Google Shape;625;p69">
            <a:extLst>
              <a:ext uri="{FF2B5EF4-FFF2-40B4-BE49-F238E27FC236}">
                <a16:creationId xmlns:a16="http://schemas.microsoft.com/office/drawing/2014/main" id="{0C155180-963B-557C-D6D9-6B5B15D50F60}"/>
              </a:ext>
            </a:extLst>
          </p:cNvPr>
          <p:cNvSpPr txBox="1">
            <a:spLocks noGrp="1"/>
          </p:cNvSpPr>
          <p:nvPr>
            <p:ph type="subTitle" idx="1"/>
          </p:nvPr>
        </p:nvSpPr>
        <p:spPr>
          <a:xfrm>
            <a:off x="706388" y="1595625"/>
            <a:ext cx="4448100" cy="7903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lt2"/>
                </a:solidFill>
                <a:latin typeface="Mulish Black"/>
                <a:ea typeface="Mulish Black"/>
                <a:cs typeface="Mulish Black"/>
                <a:sym typeface="Mulish Black"/>
              </a:rPr>
              <a:t>Do you have any questions?</a:t>
            </a:r>
            <a:endParaRPr sz="1800" dirty="0">
              <a:solidFill>
                <a:schemeClr val="lt2"/>
              </a:solidFill>
              <a:latin typeface="Mulish Black"/>
              <a:ea typeface="Mulish Black"/>
              <a:cs typeface="Mulish Black"/>
              <a:sym typeface="Mulish Black"/>
            </a:endParaRPr>
          </a:p>
        </p:txBody>
      </p:sp>
      <p:sp>
        <p:nvSpPr>
          <p:cNvPr id="9" name="TextBox 8">
            <a:extLst>
              <a:ext uri="{FF2B5EF4-FFF2-40B4-BE49-F238E27FC236}">
                <a16:creationId xmlns:a16="http://schemas.microsoft.com/office/drawing/2014/main" id="{4259F227-73D0-2F1F-A613-420EA9E5FC92}"/>
              </a:ext>
            </a:extLst>
          </p:cNvPr>
          <p:cNvSpPr txBox="1"/>
          <p:nvPr/>
        </p:nvSpPr>
        <p:spPr>
          <a:xfrm>
            <a:off x="165100" y="2244400"/>
            <a:ext cx="6921500" cy="2246769"/>
          </a:xfrm>
          <a:prstGeom prst="rect">
            <a:avLst/>
          </a:prstGeom>
          <a:noFill/>
        </p:spPr>
        <p:txBody>
          <a:bodyPr wrap="square">
            <a:spAutoFit/>
          </a:bodyPr>
          <a:lstStyle/>
          <a:p>
            <a:pPr rtl="0">
              <a:spcBef>
                <a:spcPts val="0"/>
              </a:spcBef>
              <a:spcAft>
                <a:spcPts val="1200"/>
              </a:spcAft>
            </a:pPr>
            <a:r>
              <a:rPr lang="en-GB" sz="3200" b="1" i="0" u="sng" dirty="0">
                <a:solidFill>
                  <a:srgbClr val="000000"/>
                </a:solidFill>
                <a:effectLst/>
                <a:latin typeface="Arial" panose="020B0604020202020204" pitchFamily="34" charset="0"/>
              </a:rPr>
              <a:t>Contact Information:</a:t>
            </a:r>
            <a:endParaRPr lang="en-GB" b="0" dirty="0">
              <a:effectLst/>
            </a:endParaRPr>
          </a:p>
          <a:p>
            <a:pPr rtl="0" fontAlgn="base">
              <a:spcBef>
                <a:spcPts val="0"/>
              </a:spcBef>
              <a:spcAft>
                <a:spcPts val="0"/>
              </a:spcAft>
            </a:pPr>
            <a:br>
              <a:rPr lang="en-GB" b="0" dirty="0">
                <a:effectLst/>
              </a:rPr>
            </a:br>
            <a:r>
              <a:rPr lang="en-GB" sz="1400" b="0" i="0" u="none" strike="noStrike" dirty="0">
                <a:solidFill>
                  <a:srgbClr val="000000"/>
                </a:solidFill>
                <a:effectLst/>
                <a:latin typeface="Oswald" panose="00000500000000000000" pitchFamily="2" charset="0"/>
              </a:rPr>
              <a:t>Peggy </a:t>
            </a:r>
            <a:r>
              <a:rPr lang="en-GB" sz="1400" b="0" i="0" u="none" strike="noStrike" dirty="0" err="1">
                <a:solidFill>
                  <a:srgbClr val="000000"/>
                </a:solidFill>
                <a:effectLst/>
                <a:latin typeface="Oswald" panose="00000500000000000000" pitchFamily="2" charset="0"/>
              </a:rPr>
              <a:t>Obam</a:t>
            </a:r>
            <a:r>
              <a:rPr lang="en-GB" sz="1400" b="0" i="0" u="none" strike="noStrike" dirty="0">
                <a:solidFill>
                  <a:srgbClr val="000000"/>
                </a:solidFill>
                <a:effectLst/>
                <a:latin typeface="Oswald" panose="00000500000000000000" pitchFamily="2" charset="0"/>
              </a:rPr>
              <a:t> : </a:t>
            </a:r>
            <a:r>
              <a:rPr lang="en-GB" sz="1400" b="0" i="0" u="sng" strike="noStrike" dirty="0">
                <a:solidFill>
                  <a:srgbClr val="1967D2"/>
                </a:solidFill>
                <a:effectLst/>
                <a:latin typeface="Oswald" panose="00000500000000000000" pitchFamily="2" charset="0"/>
                <a:hlinkClick r:id="rId3"/>
              </a:rPr>
              <a:t>https://www.linkedin.com/in/peggy-obam-b96b50187</a:t>
            </a:r>
            <a:endParaRPr lang="en-GB" sz="1400" b="0" i="0" u="none" strike="noStrike" dirty="0">
              <a:solidFill>
                <a:srgbClr val="000000"/>
              </a:solidFill>
              <a:effectLst/>
              <a:latin typeface="Oswald" panose="00000500000000000000" pitchFamily="2" charset="0"/>
            </a:endParaRP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Oswald" panose="00000500000000000000" pitchFamily="2" charset="0"/>
              </a:rPr>
              <a:t>Brenda Kinoti: </a:t>
            </a:r>
            <a:r>
              <a:rPr lang="en-GB" sz="1400" b="0" i="0" u="sng" strike="noStrike" dirty="0">
                <a:solidFill>
                  <a:srgbClr val="1967D2"/>
                </a:solidFill>
                <a:effectLst/>
                <a:latin typeface="Oswald" panose="00000500000000000000" pitchFamily="2" charset="0"/>
                <a:hlinkClick r:id="rId4"/>
              </a:rPr>
              <a:t>https://www.linkedin.com/in/brenda-ntinyari-112007140/</a:t>
            </a:r>
            <a:endParaRPr lang="en-GB" sz="1400" b="0" i="0" u="none" strike="noStrike" dirty="0">
              <a:solidFill>
                <a:srgbClr val="000000"/>
              </a:solidFill>
              <a:effectLst/>
              <a:latin typeface="Oswald" panose="00000500000000000000" pitchFamily="2" charset="0"/>
            </a:endParaRP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Oswald" panose="00000500000000000000" pitchFamily="2" charset="0"/>
              </a:rPr>
              <a:t>Alan Omondi: </a:t>
            </a:r>
            <a:r>
              <a:rPr lang="en-GB" sz="1400" b="0" i="0" u="sng" strike="noStrike" dirty="0">
                <a:solidFill>
                  <a:srgbClr val="1967D2"/>
                </a:solidFill>
                <a:effectLst/>
                <a:latin typeface="Oswald" panose="00000500000000000000" pitchFamily="2" charset="0"/>
                <a:hlinkClick r:id="rId5"/>
              </a:rPr>
              <a:t>https://www.linkedin.com/in/alan-omondi-6875a4148/</a:t>
            </a:r>
            <a:endParaRPr lang="en-GB" sz="1400" b="0" i="0" u="none" strike="noStrike" dirty="0">
              <a:solidFill>
                <a:srgbClr val="000000"/>
              </a:solidFill>
              <a:effectLst/>
              <a:latin typeface="Oswald" panose="00000500000000000000" pitchFamily="2" charset="0"/>
            </a:endParaRP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Rael </a:t>
            </a:r>
            <a:r>
              <a:rPr lang="en-GB" sz="1400" b="0" i="0" u="none" strike="noStrike" dirty="0" err="1">
                <a:solidFill>
                  <a:srgbClr val="000000"/>
                </a:solidFill>
                <a:effectLst/>
                <a:latin typeface="Arial" panose="020B0604020202020204" pitchFamily="34" charset="0"/>
              </a:rPr>
              <a:t>Ndonye</a:t>
            </a:r>
            <a:r>
              <a:rPr lang="en-GB" sz="1400" b="0" i="0" u="none" strike="noStrike" dirty="0">
                <a:solidFill>
                  <a:srgbClr val="000000"/>
                </a:solidFill>
                <a:effectLst/>
                <a:latin typeface="Arial" panose="020B0604020202020204" pitchFamily="34" charset="0"/>
              </a:rPr>
              <a:t>: </a:t>
            </a:r>
            <a:r>
              <a:rPr lang="en-GB" sz="1400" b="0" i="0" u="sng" strike="noStrike" dirty="0">
                <a:solidFill>
                  <a:srgbClr val="1967D2"/>
                </a:solidFill>
                <a:effectLst/>
                <a:latin typeface="Arial" panose="020B0604020202020204" pitchFamily="34" charset="0"/>
                <a:hlinkClick r:id="rId6"/>
              </a:rPr>
              <a:t>https://www.linkedin.com/in/rael-ndonye-655255117/</a:t>
            </a:r>
            <a:endParaRPr lang="en-GB" sz="1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Jared </a:t>
            </a:r>
            <a:r>
              <a:rPr lang="en-GB" sz="1400" b="0" i="0" u="none" strike="noStrike" dirty="0" err="1">
                <a:solidFill>
                  <a:srgbClr val="000000"/>
                </a:solidFill>
                <a:effectLst/>
                <a:latin typeface="Arial" panose="020B0604020202020204" pitchFamily="34" charset="0"/>
              </a:rPr>
              <a:t>Bii:</a:t>
            </a:r>
            <a:r>
              <a:rPr lang="en-GB" sz="1400" b="0" i="0" u="sng" strike="noStrike" dirty="0" err="1">
                <a:solidFill>
                  <a:srgbClr val="1967D2"/>
                </a:solidFill>
                <a:effectLst/>
                <a:latin typeface="Arial" panose="020B0604020202020204" pitchFamily="34" charset="0"/>
                <a:hlinkClick r:id="rId7"/>
              </a:rPr>
              <a:t>https</a:t>
            </a:r>
            <a:r>
              <a:rPr lang="en-GB" sz="1400" b="0" i="0" u="sng" strike="noStrike" dirty="0">
                <a:solidFill>
                  <a:srgbClr val="1967D2"/>
                </a:solidFill>
                <a:effectLst/>
                <a:latin typeface="Arial" panose="020B0604020202020204" pitchFamily="34" charset="0"/>
                <a:hlinkClick r:id="rId7"/>
              </a:rPr>
              <a:t>://www.linkedin.com/in/jared-kiprotich-bii</a:t>
            </a:r>
            <a:endParaRPr lang="en-GB" sz="14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Jackson </a:t>
            </a:r>
            <a:r>
              <a:rPr lang="en-GB" sz="1400" b="0" i="0" u="none" strike="noStrike" dirty="0" err="1">
                <a:solidFill>
                  <a:srgbClr val="000000"/>
                </a:solidFill>
                <a:effectLst/>
                <a:latin typeface="Arial" panose="020B0604020202020204" pitchFamily="34" charset="0"/>
              </a:rPr>
              <a:t>Maina:</a:t>
            </a:r>
            <a:r>
              <a:rPr lang="en-GB" sz="1400" b="0" i="0" u="sng" strike="noStrike" dirty="0" err="1">
                <a:solidFill>
                  <a:srgbClr val="0F9D58"/>
                </a:solidFill>
                <a:effectLst/>
                <a:latin typeface="Arial" panose="020B0604020202020204" pitchFamily="34" charset="0"/>
                <a:hlinkClick r:id="rId8"/>
              </a:rPr>
              <a:t>https</a:t>
            </a:r>
            <a:r>
              <a:rPr lang="en-GB" sz="1400" b="0" i="0" u="sng" strike="noStrike" dirty="0">
                <a:solidFill>
                  <a:srgbClr val="0F9D58"/>
                </a:solidFill>
                <a:effectLst/>
                <a:latin typeface="Arial" panose="020B0604020202020204" pitchFamily="34" charset="0"/>
                <a:hlinkClick r:id="rId8"/>
              </a:rPr>
              <a:t>://www.linkedin.com/in/jackson-maina-444977146</a:t>
            </a:r>
            <a:endParaRPr lang="en-GB" sz="14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2132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9"/>
          <p:cNvPicPr preferRelativeResize="0">
            <a:picLocks noGrp="1"/>
          </p:cNvPicPr>
          <p:nvPr>
            <p:ph type="pic" idx="2"/>
          </p:nvPr>
        </p:nvPicPr>
        <p:blipFill rotWithShape="1">
          <a:blip r:embed="rId3">
            <a:alphaModFix/>
          </a:blip>
          <a:srcRect t="40231" b="7404"/>
          <a:stretch/>
        </p:blipFill>
        <p:spPr>
          <a:xfrm>
            <a:off x="220986" y="2450175"/>
            <a:ext cx="9142699" cy="2693324"/>
          </a:xfrm>
          <a:prstGeom prst="rect">
            <a:avLst/>
          </a:prstGeom>
        </p:spPr>
      </p:pic>
      <p:sp>
        <p:nvSpPr>
          <p:cNvPr id="223" name="Google Shape;223;p39"/>
          <p:cNvSpPr txBox="1">
            <a:spLocks noGrp="1"/>
          </p:cNvSpPr>
          <p:nvPr>
            <p:ph type="title"/>
          </p:nvPr>
        </p:nvSpPr>
        <p:spPr>
          <a:xfrm>
            <a:off x="2135550" y="800100"/>
            <a:ext cx="4872900" cy="7620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Overview</a:t>
            </a:r>
            <a:endParaRPr sz="6000" dirty="0"/>
          </a:p>
        </p:txBody>
      </p:sp>
      <p:sp>
        <p:nvSpPr>
          <p:cNvPr id="224" name="Google Shape;224;p39"/>
          <p:cNvSpPr txBox="1">
            <a:spLocks noGrp="1"/>
          </p:cNvSpPr>
          <p:nvPr>
            <p:ph type="subTitle" idx="1"/>
          </p:nvPr>
        </p:nvSpPr>
        <p:spPr>
          <a:xfrm>
            <a:off x="2135550" y="1777574"/>
            <a:ext cx="4872900" cy="1464727"/>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With the company experiencing high customer churn, this project aims to develop a predictive model to identify customers likely to churn and identify proactive measures to retain the customers.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2"/>
          <p:cNvSpPr/>
          <p:nvPr/>
        </p:nvSpPr>
        <p:spPr>
          <a:xfrm>
            <a:off x="977813" y="1570188"/>
            <a:ext cx="2175300" cy="2460300"/>
          </a:xfrm>
          <a:prstGeom prst="roundRect">
            <a:avLst>
              <a:gd name="adj" fmla="val 635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2"/>
          <p:cNvSpPr/>
          <p:nvPr/>
        </p:nvSpPr>
        <p:spPr>
          <a:xfrm>
            <a:off x="5990863" y="1570188"/>
            <a:ext cx="2175300" cy="2460300"/>
          </a:xfrm>
          <a:prstGeom prst="roundRect">
            <a:avLst>
              <a:gd name="adj" fmla="val 635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2"/>
          <p:cNvSpPr/>
          <p:nvPr/>
        </p:nvSpPr>
        <p:spPr>
          <a:xfrm>
            <a:off x="3484350" y="1570200"/>
            <a:ext cx="2175300" cy="2460300"/>
          </a:xfrm>
          <a:prstGeom prst="roundRect">
            <a:avLst>
              <a:gd name="adj" fmla="val 635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250" name="Google Shape;250;p42"/>
          <p:cNvSpPr txBox="1">
            <a:spLocks noGrp="1"/>
          </p:cNvSpPr>
          <p:nvPr>
            <p:ph type="subTitle" idx="1"/>
          </p:nvPr>
        </p:nvSpPr>
        <p:spPr>
          <a:xfrm>
            <a:off x="977813" y="2571750"/>
            <a:ext cx="2175300" cy="11259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 the key factors influencing customer churn</a:t>
            </a:r>
            <a:endParaRPr dirty="0"/>
          </a:p>
        </p:txBody>
      </p:sp>
      <p:sp>
        <p:nvSpPr>
          <p:cNvPr id="251" name="Google Shape;251;p42"/>
          <p:cNvSpPr txBox="1">
            <a:spLocks noGrp="1"/>
          </p:cNvSpPr>
          <p:nvPr>
            <p:ph type="subTitle" idx="2"/>
          </p:nvPr>
        </p:nvSpPr>
        <p:spPr>
          <a:xfrm>
            <a:off x="3484350" y="2571750"/>
            <a:ext cx="2175300" cy="11259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Develop a predictive ML model to identify customers who are likely to churn and evaluate its performance.</a:t>
            </a:r>
            <a:endParaRPr dirty="0"/>
          </a:p>
        </p:txBody>
      </p:sp>
      <p:sp>
        <p:nvSpPr>
          <p:cNvPr id="252" name="Google Shape;252;p42"/>
          <p:cNvSpPr txBox="1">
            <a:spLocks noGrp="1"/>
          </p:cNvSpPr>
          <p:nvPr>
            <p:ph type="subTitle" idx="3"/>
          </p:nvPr>
        </p:nvSpPr>
        <p:spPr>
          <a:xfrm>
            <a:off x="5990863" y="2571751"/>
            <a:ext cx="2175300" cy="11946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Provide insights and recommendations for effective churn management</a:t>
            </a:r>
            <a:endParaRPr dirty="0"/>
          </a:p>
        </p:txBody>
      </p:sp>
      <p:sp>
        <p:nvSpPr>
          <p:cNvPr id="256" name="Google Shape;256;p42"/>
          <p:cNvSpPr/>
          <p:nvPr/>
        </p:nvSpPr>
        <p:spPr>
          <a:xfrm>
            <a:off x="1856888" y="1956600"/>
            <a:ext cx="417150" cy="417150"/>
          </a:xfrm>
          <a:custGeom>
            <a:avLst/>
            <a:gdLst/>
            <a:ahLst/>
            <a:cxnLst/>
            <a:rect l="l" t="t" r="r" b="b"/>
            <a:pathLst>
              <a:path w="16686" h="16686" extrusionOk="0">
                <a:moveTo>
                  <a:pt x="7642" y="5604"/>
                </a:moveTo>
                <a:lnTo>
                  <a:pt x="7642" y="7642"/>
                </a:lnTo>
                <a:lnTo>
                  <a:pt x="7069" y="7642"/>
                </a:lnTo>
                <a:cubicBezTo>
                  <a:pt x="7005" y="7642"/>
                  <a:pt x="6878" y="7578"/>
                  <a:pt x="6814" y="7515"/>
                </a:cubicBezTo>
                <a:cubicBezTo>
                  <a:pt x="6751" y="7387"/>
                  <a:pt x="6687" y="7196"/>
                  <a:pt x="6687" y="7069"/>
                </a:cubicBezTo>
                <a:lnTo>
                  <a:pt x="6687" y="6177"/>
                </a:lnTo>
                <a:cubicBezTo>
                  <a:pt x="6687" y="5859"/>
                  <a:pt x="6878" y="5604"/>
                  <a:pt x="7069" y="5604"/>
                </a:cubicBezTo>
                <a:close/>
                <a:moveTo>
                  <a:pt x="7069" y="5158"/>
                </a:moveTo>
                <a:cubicBezTo>
                  <a:pt x="6559" y="5158"/>
                  <a:pt x="6177" y="5604"/>
                  <a:pt x="6177" y="6177"/>
                </a:cubicBezTo>
                <a:lnTo>
                  <a:pt x="6177" y="7069"/>
                </a:lnTo>
                <a:cubicBezTo>
                  <a:pt x="6177" y="7324"/>
                  <a:pt x="6241" y="7642"/>
                  <a:pt x="6432" y="7833"/>
                </a:cubicBezTo>
                <a:cubicBezTo>
                  <a:pt x="6623" y="8024"/>
                  <a:pt x="6878" y="8088"/>
                  <a:pt x="7069" y="8088"/>
                </a:cubicBezTo>
                <a:lnTo>
                  <a:pt x="7833" y="8088"/>
                </a:lnTo>
                <a:cubicBezTo>
                  <a:pt x="7960" y="8088"/>
                  <a:pt x="8088" y="8024"/>
                  <a:pt x="8088" y="7833"/>
                </a:cubicBezTo>
                <a:lnTo>
                  <a:pt x="8088" y="5413"/>
                </a:lnTo>
                <a:cubicBezTo>
                  <a:pt x="8088" y="5286"/>
                  <a:pt x="7960" y="5158"/>
                  <a:pt x="7833" y="5158"/>
                </a:cubicBezTo>
                <a:close/>
                <a:moveTo>
                  <a:pt x="9616" y="9107"/>
                </a:moveTo>
                <a:cubicBezTo>
                  <a:pt x="9680" y="9107"/>
                  <a:pt x="9807" y="9107"/>
                  <a:pt x="9871" y="9234"/>
                </a:cubicBezTo>
                <a:cubicBezTo>
                  <a:pt x="9935" y="9362"/>
                  <a:pt x="9998" y="9489"/>
                  <a:pt x="9998" y="9680"/>
                </a:cubicBezTo>
                <a:lnTo>
                  <a:pt x="9998" y="10508"/>
                </a:lnTo>
                <a:cubicBezTo>
                  <a:pt x="9998" y="10826"/>
                  <a:pt x="9807" y="11081"/>
                  <a:pt x="9616" y="11081"/>
                </a:cubicBezTo>
                <a:lnTo>
                  <a:pt x="9107" y="11081"/>
                </a:lnTo>
                <a:lnTo>
                  <a:pt x="9107" y="9107"/>
                </a:lnTo>
                <a:close/>
                <a:moveTo>
                  <a:pt x="8852" y="8597"/>
                </a:moveTo>
                <a:cubicBezTo>
                  <a:pt x="8725" y="8597"/>
                  <a:pt x="8597" y="8725"/>
                  <a:pt x="8597" y="8852"/>
                </a:cubicBezTo>
                <a:lnTo>
                  <a:pt x="8597" y="11336"/>
                </a:lnTo>
                <a:cubicBezTo>
                  <a:pt x="8597" y="11463"/>
                  <a:pt x="8725" y="11590"/>
                  <a:pt x="8852" y="11590"/>
                </a:cubicBezTo>
                <a:lnTo>
                  <a:pt x="9616" y="11590"/>
                </a:lnTo>
                <a:cubicBezTo>
                  <a:pt x="10126" y="11590"/>
                  <a:pt x="10508" y="11081"/>
                  <a:pt x="10508" y="10508"/>
                </a:cubicBezTo>
                <a:lnTo>
                  <a:pt x="10508" y="9616"/>
                </a:lnTo>
                <a:cubicBezTo>
                  <a:pt x="10508" y="9362"/>
                  <a:pt x="10444" y="9107"/>
                  <a:pt x="10253" y="8916"/>
                </a:cubicBezTo>
                <a:cubicBezTo>
                  <a:pt x="10062" y="8725"/>
                  <a:pt x="9807" y="8597"/>
                  <a:pt x="9616" y="8597"/>
                </a:cubicBezTo>
                <a:close/>
                <a:moveTo>
                  <a:pt x="8311" y="2706"/>
                </a:moveTo>
                <a:cubicBezTo>
                  <a:pt x="7914" y="2706"/>
                  <a:pt x="7578" y="3042"/>
                  <a:pt x="7578" y="3439"/>
                </a:cubicBezTo>
                <a:lnTo>
                  <a:pt x="7578" y="4203"/>
                </a:lnTo>
                <a:lnTo>
                  <a:pt x="7069" y="4203"/>
                </a:lnTo>
                <a:cubicBezTo>
                  <a:pt x="6050" y="4203"/>
                  <a:pt x="5158" y="5095"/>
                  <a:pt x="5158" y="6177"/>
                </a:cubicBezTo>
                <a:lnTo>
                  <a:pt x="5158" y="7069"/>
                </a:lnTo>
                <a:cubicBezTo>
                  <a:pt x="5158" y="7578"/>
                  <a:pt x="5349" y="8088"/>
                  <a:pt x="5732" y="8470"/>
                </a:cubicBezTo>
                <a:cubicBezTo>
                  <a:pt x="6050" y="8852"/>
                  <a:pt x="6559" y="9107"/>
                  <a:pt x="7069" y="9107"/>
                </a:cubicBezTo>
                <a:lnTo>
                  <a:pt x="7578" y="9107"/>
                </a:lnTo>
                <a:lnTo>
                  <a:pt x="7578" y="11081"/>
                </a:lnTo>
                <a:lnTo>
                  <a:pt x="7069" y="11081"/>
                </a:lnTo>
                <a:cubicBezTo>
                  <a:pt x="6878" y="11081"/>
                  <a:pt x="6687" y="10826"/>
                  <a:pt x="6687" y="10508"/>
                </a:cubicBezTo>
                <a:cubicBezTo>
                  <a:pt x="6687" y="10100"/>
                  <a:pt x="6367" y="9799"/>
                  <a:pt x="5972" y="9799"/>
                </a:cubicBezTo>
                <a:cubicBezTo>
                  <a:pt x="5935" y="9799"/>
                  <a:pt x="5897" y="9802"/>
                  <a:pt x="5859" y="9807"/>
                </a:cubicBezTo>
                <a:cubicBezTo>
                  <a:pt x="5477" y="9807"/>
                  <a:pt x="5222" y="10189"/>
                  <a:pt x="5222" y="10572"/>
                </a:cubicBezTo>
                <a:cubicBezTo>
                  <a:pt x="5222" y="11654"/>
                  <a:pt x="6050" y="12546"/>
                  <a:pt x="7069" y="12546"/>
                </a:cubicBezTo>
                <a:lnTo>
                  <a:pt x="7578" y="12546"/>
                </a:lnTo>
                <a:lnTo>
                  <a:pt x="7578" y="13246"/>
                </a:lnTo>
                <a:cubicBezTo>
                  <a:pt x="7578" y="13628"/>
                  <a:pt x="7897" y="13947"/>
                  <a:pt x="8279" y="14010"/>
                </a:cubicBezTo>
                <a:cubicBezTo>
                  <a:pt x="8725" y="14010"/>
                  <a:pt x="9043" y="13692"/>
                  <a:pt x="9043" y="13246"/>
                </a:cubicBezTo>
                <a:lnTo>
                  <a:pt x="9043" y="12546"/>
                </a:lnTo>
                <a:lnTo>
                  <a:pt x="9616" y="12546"/>
                </a:lnTo>
                <a:cubicBezTo>
                  <a:pt x="9871" y="12546"/>
                  <a:pt x="10126" y="12482"/>
                  <a:pt x="10380" y="12355"/>
                </a:cubicBezTo>
                <a:cubicBezTo>
                  <a:pt x="10508" y="12291"/>
                  <a:pt x="10572" y="12164"/>
                  <a:pt x="10508" y="12036"/>
                </a:cubicBezTo>
                <a:cubicBezTo>
                  <a:pt x="10508" y="11943"/>
                  <a:pt x="10405" y="11884"/>
                  <a:pt x="10301" y="11884"/>
                </a:cubicBezTo>
                <a:cubicBezTo>
                  <a:pt x="10262" y="11884"/>
                  <a:pt x="10224" y="11892"/>
                  <a:pt x="10189" y="11909"/>
                </a:cubicBezTo>
                <a:cubicBezTo>
                  <a:pt x="9998" y="11973"/>
                  <a:pt x="9807" y="12036"/>
                  <a:pt x="9616" y="12036"/>
                </a:cubicBezTo>
                <a:lnTo>
                  <a:pt x="8852" y="12036"/>
                </a:lnTo>
                <a:cubicBezTo>
                  <a:pt x="8661" y="12036"/>
                  <a:pt x="8597" y="12164"/>
                  <a:pt x="8597" y="12291"/>
                </a:cubicBezTo>
                <a:lnTo>
                  <a:pt x="8597" y="13246"/>
                </a:lnTo>
                <a:cubicBezTo>
                  <a:pt x="8597" y="13374"/>
                  <a:pt x="8470" y="13501"/>
                  <a:pt x="8406" y="13501"/>
                </a:cubicBezTo>
                <a:cubicBezTo>
                  <a:pt x="8372" y="13512"/>
                  <a:pt x="8341" y="13518"/>
                  <a:pt x="8311" y="13518"/>
                </a:cubicBezTo>
                <a:cubicBezTo>
                  <a:pt x="8174" y="13518"/>
                  <a:pt x="8088" y="13403"/>
                  <a:pt x="8088" y="13246"/>
                </a:cubicBezTo>
                <a:lnTo>
                  <a:pt x="8088" y="12291"/>
                </a:lnTo>
                <a:cubicBezTo>
                  <a:pt x="8088" y="12164"/>
                  <a:pt x="7960" y="12036"/>
                  <a:pt x="7833" y="12036"/>
                </a:cubicBezTo>
                <a:lnTo>
                  <a:pt x="7069" y="12036"/>
                </a:lnTo>
                <a:cubicBezTo>
                  <a:pt x="6305" y="12036"/>
                  <a:pt x="5668" y="11336"/>
                  <a:pt x="5668" y="10508"/>
                </a:cubicBezTo>
                <a:cubicBezTo>
                  <a:pt x="5668" y="10380"/>
                  <a:pt x="5732" y="10317"/>
                  <a:pt x="5859" y="10253"/>
                </a:cubicBezTo>
                <a:cubicBezTo>
                  <a:pt x="6050" y="10253"/>
                  <a:pt x="6177" y="10380"/>
                  <a:pt x="6177" y="10508"/>
                </a:cubicBezTo>
                <a:cubicBezTo>
                  <a:pt x="6177" y="11081"/>
                  <a:pt x="6559" y="11527"/>
                  <a:pt x="7069" y="11527"/>
                </a:cubicBezTo>
                <a:lnTo>
                  <a:pt x="7833" y="11527"/>
                </a:lnTo>
                <a:cubicBezTo>
                  <a:pt x="7960" y="11527"/>
                  <a:pt x="8088" y="11463"/>
                  <a:pt x="8088" y="11272"/>
                </a:cubicBezTo>
                <a:lnTo>
                  <a:pt x="8088" y="8852"/>
                </a:lnTo>
                <a:cubicBezTo>
                  <a:pt x="8088" y="8661"/>
                  <a:pt x="7960" y="8597"/>
                  <a:pt x="7833" y="8597"/>
                </a:cubicBezTo>
                <a:lnTo>
                  <a:pt x="7069" y="8597"/>
                </a:lnTo>
                <a:cubicBezTo>
                  <a:pt x="6687" y="8597"/>
                  <a:pt x="6305" y="8406"/>
                  <a:pt x="6050" y="8088"/>
                </a:cubicBezTo>
                <a:cubicBezTo>
                  <a:pt x="5795" y="7833"/>
                  <a:pt x="5668" y="7451"/>
                  <a:pt x="5668" y="7069"/>
                </a:cubicBezTo>
                <a:lnTo>
                  <a:pt x="5668" y="6177"/>
                </a:lnTo>
                <a:cubicBezTo>
                  <a:pt x="5668" y="5349"/>
                  <a:pt x="6305" y="4649"/>
                  <a:pt x="7069" y="4649"/>
                </a:cubicBezTo>
                <a:lnTo>
                  <a:pt x="7833" y="4649"/>
                </a:lnTo>
                <a:cubicBezTo>
                  <a:pt x="7960" y="4649"/>
                  <a:pt x="8088" y="4522"/>
                  <a:pt x="8088" y="4394"/>
                </a:cubicBezTo>
                <a:lnTo>
                  <a:pt x="8088" y="3439"/>
                </a:lnTo>
                <a:cubicBezTo>
                  <a:pt x="8088" y="3312"/>
                  <a:pt x="8152" y="3184"/>
                  <a:pt x="8279" y="3184"/>
                </a:cubicBezTo>
                <a:cubicBezTo>
                  <a:pt x="8301" y="3173"/>
                  <a:pt x="8326" y="3168"/>
                  <a:pt x="8351" y="3168"/>
                </a:cubicBezTo>
                <a:cubicBezTo>
                  <a:pt x="8468" y="3168"/>
                  <a:pt x="8597" y="3282"/>
                  <a:pt x="8597" y="3439"/>
                </a:cubicBezTo>
                <a:lnTo>
                  <a:pt x="8597" y="4394"/>
                </a:lnTo>
                <a:cubicBezTo>
                  <a:pt x="8597" y="4522"/>
                  <a:pt x="8661" y="4649"/>
                  <a:pt x="8852" y="4649"/>
                </a:cubicBezTo>
                <a:lnTo>
                  <a:pt x="9616" y="4649"/>
                </a:lnTo>
                <a:cubicBezTo>
                  <a:pt x="10380" y="4649"/>
                  <a:pt x="10954" y="5349"/>
                  <a:pt x="10954" y="6177"/>
                </a:cubicBezTo>
                <a:cubicBezTo>
                  <a:pt x="10954" y="6305"/>
                  <a:pt x="10890" y="6368"/>
                  <a:pt x="10763" y="6432"/>
                </a:cubicBezTo>
                <a:cubicBezTo>
                  <a:pt x="10635" y="6432"/>
                  <a:pt x="10508" y="6305"/>
                  <a:pt x="10508" y="6177"/>
                </a:cubicBezTo>
                <a:cubicBezTo>
                  <a:pt x="10508" y="5604"/>
                  <a:pt x="10062" y="5158"/>
                  <a:pt x="9616" y="5158"/>
                </a:cubicBezTo>
                <a:lnTo>
                  <a:pt x="8852" y="5158"/>
                </a:lnTo>
                <a:cubicBezTo>
                  <a:pt x="8725" y="5158"/>
                  <a:pt x="8597" y="5222"/>
                  <a:pt x="8597" y="5413"/>
                </a:cubicBezTo>
                <a:lnTo>
                  <a:pt x="8597" y="7833"/>
                </a:lnTo>
                <a:cubicBezTo>
                  <a:pt x="8597" y="7833"/>
                  <a:pt x="8597" y="7897"/>
                  <a:pt x="8597" y="7960"/>
                </a:cubicBezTo>
                <a:cubicBezTo>
                  <a:pt x="8597" y="8024"/>
                  <a:pt x="8725" y="8088"/>
                  <a:pt x="8788" y="8088"/>
                </a:cubicBezTo>
                <a:lnTo>
                  <a:pt x="9616" y="8088"/>
                </a:lnTo>
                <a:cubicBezTo>
                  <a:pt x="9998" y="8088"/>
                  <a:pt x="10317" y="8279"/>
                  <a:pt x="10572" y="8597"/>
                </a:cubicBezTo>
                <a:cubicBezTo>
                  <a:pt x="10826" y="8852"/>
                  <a:pt x="11017" y="9234"/>
                  <a:pt x="11017" y="9680"/>
                </a:cubicBezTo>
                <a:lnTo>
                  <a:pt x="11017" y="10508"/>
                </a:lnTo>
                <a:cubicBezTo>
                  <a:pt x="11017" y="10763"/>
                  <a:pt x="10954" y="10954"/>
                  <a:pt x="10826" y="11208"/>
                </a:cubicBezTo>
                <a:cubicBezTo>
                  <a:pt x="10763" y="11336"/>
                  <a:pt x="10826" y="11463"/>
                  <a:pt x="10954" y="11527"/>
                </a:cubicBezTo>
                <a:cubicBezTo>
                  <a:pt x="10988" y="11544"/>
                  <a:pt x="11022" y="11552"/>
                  <a:pt x="11055" y="11552"/>
                </a:cubicBezTo>
                <a:cubicBezTo>
                  <a:pt x="11145" y="11552"/>
                  <a:pt x="11225" y="11493"/>
                  <a:pt x="11272" y="11399"/>
                </a:cubicBezTo>
                <a:cubicBezTo>
                  <a:pt x="11399" y="11145"/>
                  <a:pt x="11463" y="10826"/>
                  <a:pt x="11463" y="10508"/>
                </a:cubicBezTo>
                <a:lnTo>
                  <a:pt x="11463" y="9680"/>
                </a:lnTo>
                <a:cubicBezTo>
                  <a:pt x="11463" y="9107"/>
                  <a:pt x="11272" y="8661"/>
                  <a:pt x="10954" y="8279"/>
                </a:cubicBezTo>
                <a:cubicBezTo>
                  <a:pt x="10572" y="7833"/>
                  <a:pt x="10126" y="7642"/>
                  <a:pt x="9616" y="7642"/>
                </a:cubicBezTo>
                <a:lnTo>
                  <a:pt x="9043" y="7642"/>
                </a:lnTo>
                <a:lnTo>
                  <a:pt x="9043" y="5604"/>
                </a:lnTo>
                <a:lnTo>
                  <a:pt x="9553" y="5604"/>
                </a:lnTo>
                <a:cubicBezTo>
                  <a:pt x="9807" y="5604"/>
                  <a:pt x="9998" y="5859"/>
                  <a:pt x="9998" y="6177"/>
                </a:cubicBezTo>
                <a:cubicBezTo>
                  <a:pt x="9998" y="6587"/>
                  <a:pt x="10324" y="6932"/>
                  <a:pt x="10743" y="6932"/>
                </a:cubicBezTo>
                <a:cubicBezTo>
                  <a:pt x="10909" y="6932"/>
                  <a:pt x="11091" y="6877"/>
                  <a:pt x="11272" y="6750"/>
                </a:cubicBezTo>
                <a:cubicBezTo>
                  <a:pt x="11336" y="6623"/>
                  <a:pt x="11463" y="6496"/>
                  <a:pt x="11463" y="6368"/>
                </a:cubicBezTo>
                <a:cubicBezTo>
                  <a:pt x="11527" y="5158"/>
                  <a:pt x="10635" y="4203"/>
                  <a:pt x="9553" y="4203"/>
                </a:cubicBezTo>
                <a:lnTo>
                  <a:pt x="9043" y="4203"/>
                </a:lnTo>
                <a:lnTo>
                  <a:pt x="9043" y="3312"/>
                </a:lnTo>
                <a:cubicBezTo>
                  <a:pt x="9043" y="3184"/>
                  <a:pt x="8979" y="2993"/>
                  <a:pt x="8852" y="2929"/>
                </a:cubicBezTo>
                <a:cubicBezTo>
                  <a:pt x="8676" y="2773"/>
                  <a:pt x="8487" y="2706"/>
                  <a:pt x="8311" y="2706"/>
                </a:cubicBezTo>
                <a:close/>
                <a:moveTo>
                  <a:pt x="8343" y="1337"/>
                </a:moveTo>
                <a:cubicBezTo>
                  <a:pt x="6814" y="1337"/>
                  <a:pt x="5413" y="1783"/>
                  <a:pt x="4139" y="2675"/>
                </a:cubicBezTo>
                <a:cubicBezTo>
                  <a:pt x="4076" y="2738"/>
                  <a:pt x="4012" y="2929"/>
                  <a:pt x="4139" y="3057"/>
                </a:cubicBezTo>
                <a:cubicBezTo>
                  <a:pt x="4176" y="3094"/>
                  <a:pt x="4234" y="3130"/>
                  <a:pt x="4301" y="3130"/>
                </a:cubicBezTo>
                <a:cubicBezTo>
                  <a:pt x="4350" y="3130"/>
                  <a:pt x="4404" y="3111"/>
                  <a:pt x="4458" y="3057"/>
                </a:cubicBezTo>
                <a:cubicBezTo>
                  <a:pt x="5604" y="2229"/>
                  <a:pt x="6942" y="1783"/>
                  <a:pt x="8343" y="1783"/>
                </a:cubicBezTo>
                <a:cubicBezTo>
                  <a:pt x="11973" y="1783"/>
                  <a:pt x="14902" y="4713"/>
                  <a:pt x="14902" y="8343"/>
                </a:cubicBezTo>
                <a:cubicBezTo>
                  <a:pt x="14902" y="11973"/>
                  <a:pt x="11973" y="14902"/>
                  <a:pt x="8343" y="14902"/>
                </a:cubicBezTo>
                <a:cubicBezTo>
                  <a:pt x="4713" y="14902"/>
                  <a:pt x="1783" y="11973"/>
                  <a:pt x="1783" y="8343"/>
                </a:cubicBezTo>
                <a:cubicBezTo>
                  <a:pt x="1783" y="6623"/>
                  <a:pt x="2420" y="5031"/>
                  <a:pt x="3630" y="3821"/>
                </a:cubicBezTo>
                <a:cubicBezTo>
                  <a:pt x="3694" y="3694"/>
                  <a:pt x="3694" y="3566"/>
                  <a:pt x="3630" y="3503"/>
                </a:cubicBezTo>
                <a:cubicBezTo>
                  <a:pt x="3566" y="3439"/>
                  <a:pt x="3503" y="3407"/>
                  <a:pt x="3439" y="3407"/>
                </a:cubicBezTo>
                <a:cubicBezTo>
                  <a:pt x="3375" y="3407"/>
                  <a:pt x="3312" y="3439"/>
                  <a:pt x="3248" y="3503"/>
                </a:cubicBezTo>
                <a:cubicBezTo>
                  <a:pt x="2038" y="4776"/>
                  <a:pt x="1337" y="6496"/>
                  <a:pt x="1337" y="8343"/>
                </a:cubicBezTo>
                <a:cubicBezTo>
                  <a:pt x="1337" y="12227"/>
                  <a:pt x="4458" y="15411"/>
                  <a:pt x="8343" y="15411"/>
                </a:cubicBezTo>
                <a:cubicBezTo>
                  <a:pt x="12227" y="15411"/>
                  <a:pt x="15412" y="12227"/>
                  <a:pt x="15412" y="8343"/>
                </a:cubicBezTo>
                <a:cubicBezTo>
                  <a:pt x="15412" y="4458"/>
                  <a:pt x="12227" y="1337"/>
                  <a:pt x="8343" y="1337"/>
                </a:cubicBezTo>
                <a:close/>
                <a:moveTo>
                  <a:pt x="8343" y="509"/>
                </a:moveTo>
                <a:cubicBezTo>
                  <a:pt x="10444" y="509"/>
                  <a:pt x="12418" y="1337"/>
                  <a:pt x="13883" y="2802"/>
                </a:cubicBezTo>
                <a:cubicBezTo>
                  <a:pt x="15412" y="4267"/>
                  <a:pt x="16176" y="6241"/>
                  <a:pt x="16176" y="8343"/>
                </a:cubicBezTo>
                <a:cubicBezTo>
                  <a:pt x="16176" y="10444"/>
                  <a:pt x="15412" y="12418"/>
                  <a:pt x="13883" y="13883"/>
                </a:cubicBezTo>
                <a:cubicBezTo>
                  <a:pt x="12418" y="15411"/>
                  <a:pt x="10444" y="16176"/>
                  <a:pt x="8343" y="16176"/>
                </a:cubicBezTo>
                <a:cubicBezTo>
                  <a:pt x="6241" y="16176"/>
                  <a:pt x="4267" y="15411"/>
                  <a:pt x="2802" y="13883"/>
                </a:cubicBezTo>
                <a:cubicBezTo>
                  <a:pt x="1274" y="12418"/>
                  <a:pt x="509" y="10444"/>
                  <a:pt x="509" y="8343"/>
                </a:cubicBezTo>
                <a:cubicBezTo>
                  <a:pt x="509" y="6241"/>
                  <a:pt x="1337" y="4267"/>
                  <a:pt x="2802" y="2802"/>
                </a:cubicBezTo>
                <a:cubicBezTo>
                  <a:pt x="4267" y="1274"/>
                  <a:pt x="6241" y="509"/>
                  <a:pt x="8343" y="509"/>
                </a:cubicBezTo>
                <a:close/>
                <a:moveTo>
                  <a:pt x="8343" y="0"/>
                </a:moveTo>
                <a:cubicBezTo>
                  <a:pt x="6114" y="0"/>
                  <a:pt x="4012" y="892"/>
                  <a:pt x="2420" y="2420"/>
                </a:cubicBezTo>
                <a:cubicBezTo>
                  <a:pt x="892" y="4012"/>
                  <a:pt x="0" y="6114"/>
                  <a:pt x="0" y="8343"/>
                </a:cubicBezTo>
                <a:cubicBezTo>
                  <a:pt x="0" y="10572"/>
                  <a:pt x="892" y="12673"/>
                  <a:pt x="2420" y="14265"/>
                </a:cubicBezTo>
                <a:cubicBezTo>
                  <a:pt x="4012" y="15794"/>
                  <a:pt x="6114" y="16685"/>
                  <a:pt x="8343" y="16685"/>
                </a:cubicBezTo>
                <a:cubicBezTo>
                  <a:pt x="10572" y="16685"/>
                  <a:pt x="12673" y="15794"/>
                  <a:pt x="14265" y="14265"/>
                </a:cubicBezTo>
                <a:cubicBezTo>
                  <a:pt x="15794" y="12673"/>
                  <a:pt x="16685" y="10572"/>
                  <a:pt x="16685" y="8343"/>
                </a:cubicBezTo>
                <a:cubicBezTo>
                  <a:pt x="16685" y="6114"/>
                  <a:pt x="15794" y="4012"/>
                  <a:pt x="14265" y="2420"/>
                </a:cubicBezTo>
                <a:cubicBezTo>
                  <a:pt x="12673" y="892"/>
                  <a:pt x="10572" y="0"/>
                  <a:pt x="8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2"/>
          <p:cNvSpPr/>
          <p:nvPr/>
        </p:nvSpPr>
        <p:spPr>
          <a:xfrm>
            <a:off x="6893825" y="1956600"/>
            <a:ext cx="369375" cy="417150"/>
          </a:xfrm>
          <a:custGeom>
            <a:avLst/>
            <a:gdLst/>
            <a:ahLst/>
            <a:cxnLst/>
            <a:rect l="l" t="t" r="r" b="b"/>
            <a:pathLst>
              <a:path w="14775" h="16686" extrusionOk="0">
                <a:moveTo>
                  <a:pt x="3184" y="3694"/>
                </a:moveTo>
                <a:lnTo>
                  <a:pt x="3184" y="4459"/>
                </a:lnTo>
                <a:cubicBezTo>
                  <a:pt x="3057" y="4459"/>
                  <a:pt x="2930" y="4395"/>
                  <a:pt x="2930" y="4204"/>
                </a:cubicBezTo>
                <a:lnTo>
                  <a:pt x="2930" y="3949"/>
                </a:lnTo>
                <a:cubicBezTo>
                  <a:pt x="2930" y="3758"/>
                  <a:pt x="3057" y="3694"/>
                  <a:pt x="3184" y="3694"/>
                </a:cubicBezTo>
                <a:close/>
                <a:moveTo>
                  <a:pt x="11017" y="3694"/>
                </a:moveTo>
                <a:lnTo>
                  <a:pt x="11017" y="4459"/>
                </a:lnTo>
                <a:cubicBezTo>
                  <a:pt x="10890" y="4459"/>
                  <a:pt x="10826" y="4395"/>
                  <a:pt x="10826" y="4267"/>
                </a:cubicBezTo>
                <a:lnTo>
                  <a:pt x="10826" y="3949"/>
                </a:lnTo>
                <a:cubicBezTo>
                  <a:pt x="10826" y="3758"/>
                  <a:pt x="10890" y="3694"/>
                  <a:pt x="11017" y="3694"/>
                </a:cubicBezTo>
                <a:close/>
                <a:moveTo>
                  <a:pt x="3694" y="4968"/>
                </a:moveTo>
                <a:cubicBezTo>
                  <a:pt x="3757" y="4968"/>
                  <a:pt x="3821" y="5032"/>
                  <a:pt x="3821" y="5032"/>
                </a:cubicBezTo>
                <a:cubicBezTo>
                  <a:pt x="3885" y="5095"/>
                  <a:pt x="3885" y="5159"/>
                  <a:pt x="3885" y="5223"/>
                </a:cubicBezTo>
                <a:lnTo>
                  <a:pt x="3885" y="5541"/>
                </a:lnTo>
                <a:cubicBezTo>
                  <a:pt x="3885" y="5645"/>
                  <a:pt x="3842" y="5749"/>
                  <a:pt x="3757" y="5749"/>
                </a:cubicBezTo>
                <a:cubicBezTo>
                  <a:pt x="3738" y="5749"/>
                  <a:pt x="3717" y="5744"/>
                  <a:pt x="3694" y="5732"/>
                </a:cubicBezTo>
                <a:lnTo>
                  <a:pt x="3694" y="4968"/>
                </a:lnTo>
                <a:close/>
                <a:moveTo>
                  <a:pt x="11527" y="4968"/>
                </a:moveTo>
                <a:cubicBezTo>
                  <a:pt x="11591" y="4968"/>
                  <a:pt x="11654" y="5032"/>
                  <a:pt x="11718" y="5032"/>
                </a:cubicBezTo>
                <a:cubicBezTo>
                  <a:pt x="11718" y="5095"/>
                  <a:pt x="11782" y="5159"/>
                  <a:pt x="11782" y="5223"/>
                </a:cubicBezTo>
                <a:lnTo>
                  <a:pt x="11782" y="5541"/>
                </a:lnTo>
                <a:cubicBezTo>
                  <a:pt x="11782" y="5669"/>
                  <a:pt x="11654" y="5796"/>
                  <a:pt x="11527" y="5796"/>
                </a:cubicBezTo>
                <a:lnTo>
                  <a:pt x="11527" y="4968"/>
                </a:lnTo>
                <a:close/>
                <a:moveTo>
                  <a:pt x="3439" y="2803"/>
                </a:moveTo>
                <a:cubicBezTo>
                  <a:pt x="3312" y="2803"/>
                  <a:pt x="3184" y="2930"/>
                  <a:pt x="3184" y="3057"/>
                </a:cubicBezTo>
                <a:lnTo>
                  <a:pt x="3184" y="3185"/>
                </a:lnTo>
                <a:cubicBezTo>
                  <a:pt x="2802" y="3185"/>
                  <a:pt x="2484" y="3503"/>
                  <a:pt x="2484" y="3885"/>
                </a:cubicBezTo>
                <a:lnTo>
                  <a:pt x="2484" y="4204"/>
                </a:lnTo>
                <a:cubicBezTo>
                  <a:pt x="2484" y="4611"/>
                  <a:pt x="2750" y="4912"/>
                  <a:pt x="3088" y="4912"/>
                </a:cubicBezTo>
                <a:cubicBezTo>
                  <a:pt x="3119" y="4912"/>
                  <a:pt x="3152" y="4910"/>
                  <a:pt x="3184" y="4904"/>
                </a:cubicBezTo>
                <a:lnTo>
                  <a:pt x="3184" y="5732"/>
                </a:lnTo>
                <a:cubicBezTo>
                  <a:pt x="3057" y="5732"/>
                  <a:pt x="2930" y="5669"/>
                  <a:pt x="2930" y="5477"/>
                </a:cubicBezTo>
                <a:cubicBezTo>
                  <a:pt x="2930" y="5350"/>
                  <a:pt x="2866" y="5286"/>
                  <a:pt x="2739" y="5286"/>
                </a:cubicBezTo>
                <a:cubicBezTo>
                  <a:pt x="2715" y="5275"/>
                  <a:pt x="2692" y="5269"/>
                  <a:pt x="2669" y="5269"/>
                </a:cubicBezTo>
                <a:cubicBezTo>
                  <a:pt x="2569" y="5269"/>
                  <a:pt x="2484" y="5373"/>
                  <a:pt x="2484" y="5477"/>
                </a:cubicBezTo>
                <a:cubicBezTo>
                  <a:pt x="2484" y="5923"/>
                  <a:pt x="2802" y="6242"/>
                  <a:pt x="3184" y="6242"/>
                </a:cubicBezTo>
                <a:lnTo>
                  <a:pt x="3184" y="6305"/>
                </a:lnTo>
                <a:cubicBezTo>
                  <a:pt x="3184" y="6433"/>
                  <a:pt x="3248" y="6560"/>
                  <a:pt x="3375" y="6560"/>
                </a:cubicBezTo>
                <a:cubicBezTo>
                  <a:pt x="3410" y="6572"/>
                  <a:pt x="3443" y="6577"/>
                  <a:pt x="3474" y="6577"/>
                </a:cubicBezTo>
                <a:cubicBezTo>
                  <a:pt x="3609" y="6577"/>
                  <a:pt x="3694" y="6473"/>
                  <a:pt x="3694" y="6369"/>
                </a:cubicBezTo>
                <a:lnTo>
                  <a:pt x="3694" y="6242"/>
                </a:lnTo>
                <a:cubicBezTo>
                  <a:pt x="4076" y="6242"/>
                  <a:pt x="4394" y="5923"/>
                  <a:pt x="4394" y="5477"/>
                </a:cubicBezTo>
                <a:lnTo>
                  <a:pt x="4394" y="5159"/>
                </a:lnTo>
                <a:cubicBezTo>
                  <a:pt x="4394" y="4968"/>
                  <a:pt x="4331" y="4841"/>
                  <a:pt x="4203" y="4650"/>
                </a:cubicBezTo>
                <a:cubicBezTo>
                  <a:pt x="4076" y="4522"/>
                  <a:pt x="3885" y="4459"/>
                  <a:pt x="3694" y="4459"/>
                </a:cubicBezTo>
                <a:lnTo>
                  <a:pt x="3694" y="3694"/>
                </a:lnTo>
                <a:cubicBezTo>
                  <a:pt x="3717" y="3683"/>
                  <a:pt x="3738" y="3677"/>
                  <a:pt x="3757" y="3677"/>
                </a:cubicBezTo>
                <a:cubicBezTo>
                  <a:pt x="3842" y="3677"/>
                  <a:pt x="3885" y="3781"/>
                  <a:pt x="3885" y="3885"/>
                </a:cubicBezTo>
                <a:lnTo>
                  <a:pt x="3885" y="3949"/>
                </a:lnTo>
                <a:cubicBezTo>
                  <a:pt x="3885" y="4053"/>
                  <a:pt x="3970" y="4157"/>
                  <a:pt x="4105" y="4157"/>
                </a:cubicBezTo>
                <a:cubicBezTo>
                  <a:pt x="4135" y="4157"/>
                  <a:pt x="4168" y="4152"/>
                  <a:pt x="4203" y="4140"/>
                </a:cubicBezTo>
                <a:cubicBezTo>
                  <a:pt x="4331" y="4140"/>
                  <a:pt x="4394" y="4013"/>
                  <a:pt x="4394" y="3885"/>
                </a:cubicBezTo>
                <a:cubicBezTo>
                  <a:pt x="4394" y="3503"/>
                  <a:pt x="4076" y="3185"/>
                  <a:pt x="3694" y="3185"/>
                </a:cubicBezTo>
                <a:lnTo>
                  <a:pt x="3694" y="3057"/>
                </a:lnTo>
                <a:cubicBezTo>
                  <a:pt x="3694" y="2930"/>
                  <a:pt x="3566" y="2803"/>
                  <a:pt x="3439" y="2803"/>
                </a:cubicBezTo>
                <a:close/>
                <a:moveTo>
                  <a:pt x="11203" y="2850"/>
                </a:moveTo>
                <a:cubicBezTo>
                  <a:pt x="11102" y="2850"/>
                  <a:pt x="11017" y="2954"/>
                  <a:pt x="11017" y="3057"/>
                </a:cubicBezTo>
                <a:lnTo>
                  <a:pt x="11017" y="3185"/>
                </a:lnTo>
                <a:cubicBezTo>
                  <a:pt x="10635" y="3185"/>
                  <a:pt x="10317" y="3503"/>
                  <a:pt x="10317" y="3949"/>
                </a:cubicBezTo>
                <a:lnTo>
                  <a:pt x="10317" y="4267"/>
                </a:lnTo>
                <a:cubicBezTo>
                  <a:pt x="10317" y="4650"/>
                  <a:pt x="10635" y="4968"/>
                  <a:pt x="11017" y="4968"/>
                </a:cubicBezTo>
                <a:lnTo>
                  <a:pt x="11017" y="5732"/>
                </a:lnTo>
                <a:cubicBezTo>
                  <a:pt x="10994" y="5744"/>
                  <a:pt x="10971" y="5749"/>
                  <a:pt x="10948" y="5749"/>
                </a:cubicBezTo>
                <a:cubicBezTo>
                  <a:pt x="10848" y="5749"/>
                  <a:pt x="10763" y="5645"/>
                  <a:pt x="10763" y="5541"/>
                </a:cubicBezTo>
                <a:cubicBezTo>
                  <a:pt x="10763" y="5414"/>
                  <a:pt x="10699" y="5286"/>
                  <a:pt x="10572" y="5286"/>
                </a:cubicBezTo>
                <a:cubicBezTo>
                  <a:pt x="10549" y="5275"/>
                  <a:pt x="10527" y="5270"/>
                  <a:pt x="10505" y="5270"/>
                </a:cubicBezTo>
                <a:cubicBezTo>
                  <a:pt x="10403" y="5270"/>
                  <a:pt x="10317" y="5384"/>
                  <a:pt x="10317" y="5541"/>
                </a:cubicBezTo>
                <a:cubicBezTo>
                  <a:pt x="10317" y="5895"/>
                  <a:pt x="10590" y="6249"/>
                  <a:pt x="10934" y="6249"/>
                </a:cubicBezTo>
                <a:cubicBezTo>
                  <a:pt x="10961" y="6249"/>
                  <a:pt x="10989" y="6246"/>
                  <a:pt x="11017" y="6242"/>
                </a:cubicBezTo>
                <a:lnTo>
                  <a:pt x="11017" y="6369"/>
                </a:lnTo>
                <a:cubicBezTo>
                  <a:pt x="11017" y="6496"/>
                  <a:pt x="11081" y="6624"/>
                  <a:pt x="11208" y="6624"/>
                </a:cubicBezTo>
                <a:lnTo>
                  <a:pt x="11272" y="6624"/>
                </a:lnTo>
                <a:cubicBezTo>
                  <a:pt x="11400" y="6624"/>
                  <a:pt x="11527" y="6496"/>
                  <a:pt x="11527" y="6369"/>
                </a:cubicBezTo>
                <a:lnTo>
                  <a:pt x="11527" y="6242"/>
                </a:lnTo>
                <a:cubicBezTo>
                  <a:pt x="11560" y="6247"/>
                  <a:pt x="11592" y="6250"/>
                  <a:pt x="11624" y="6250"/>
                </a:cubicBezTo>
                <a:cubicBezTo>
                  <a:pt x="11961" y="6250"/>
                  <a:pt x="12227" y="5949"/>
                  <a:pt x="12227" y="5541"/>
                </a:cubicBezTo>
                <a:lnTo>
                  <a:pt x="12227" y="5223"/>
                </a:lnTo>
                <a:cubicBezTo>
                  <a:pt x="12227" y="5032"/>
                  <a:pt x="12164" y="4841"/>
                  <a:pt x="12036" y="4713"/>
                </a:cubicBezTo>
                <a:cubicBezTo>
                  <a:pt x="11909" y="4586"/>
                  <a:pt x="11718" y="4522"/>
                  <a:pt x="11527" y="4522"/>
                </a:cubicBezTo>
                <a:lnTo>
                  <a:pt x="11527" y="3694"/>
                </a:lnTo>
                <a:cubicBezTo>
                  <a:pt x="11654" y="3694"/>
                  <a:pt x="11782" y="3758"/>
                  <a:pt x="11782" y="3949"/>
                </a:cubicBezTo>
                <a:cubicBezTo>
                  <a:pt x="11782" y="4013"/>
                  <a:pt x="11782" y="4076"/>
                  <a:pt x="11845" y="4140"/>
                </a:cubicBezTo>
                <a:cubicBezTo>
                  <a:pt x="11899" y="4176"/>
                  <a:pt x="11952" y="4191"/>
                  <a:pt x="12001" y="4191"/>
                </a:cubicBezTo>
                <a:cubicBezTo>
                  <a:pt x="12128" y="4191"/>
                  <a:pt x="12227" y="4087"/>
                  <a:pt x="12227" y="3949"/>
                </a:cubicBezTo>
                <a:cubicBezTo>
                  <a:pt x="12227" y="3503"/>
                  <a:pt x="11909" y="3185"/>
                  <a:pt x="11527" y="3185"/>
                </a:cubicBezTo>
                <a:lnTo>
                  <a:pt x="11527" y="3121"/>
                </a:lnTo>
                <a:cubicBezTo>
                  <a:pt x="11527" y="2994"/>
                  <a:pt x="11400" y="2866"/>
                  <a:pt x="11272" y="2866"/>
                </a:cubicBezTo>
                <a:cubicBezTo>
                  <a:pt x="11249" y="2855"/>
                  <a:pt x="11225" y="2850"/>
                  <a:pt x="11203" y="2850"/>
                </a:cubicBezTo>
                <a:close/>
                <a:moveTo>
                  <a:pt x="4967" y="1911"/>
                </a:moveTo>
                <a:lnTo>
                  <a:pt x="4967" y="7452"/>
                </a:lnTo>
                <a:lnTo>
                  <a:pt x="1974" y="7452"/>
                </a:lnTo>
                <a:lnTo>
                  <a:pt x="1974" y="1911"/>
                </a:lnTo>
                <a:close/>
                <a:moveTo>
                  <a:pt x="1847" y="1465"/>
                </a:moveTo>
                <a:cubicBezTo>
                  <a:pt x="1656" y="1465"/>
                  <a:pt x="1465" y="1593"/>
                  <a:pt x="1465" y="1848"/>
                </a:cubicBezTo>
                <a:lnTo>
                  <a:pt x="1465" y="7579"/>
                </a:lnTo>
                <a:cubicBezTo>
                  <a:pt x="1465" y="7770"/>
                  <a:pt x="1656" y="7961"/>
                  <a:pt x="1847" y="7961"/>
                </a:cubicBezTo>
                <a:lnTo>
                  <a:pt x="5095" y="7961"/>
                </a:lnTo>
                <a:cubicBezTo>
                  <a:pt x="5286" y="7961"/>
                  <a:pt x="5477" y="7770"/>
                  <a:pt x="5477" y="7579"/>
                </a:cubicBezTo>
                <a:lnTo>
                  <a:pt x="5477" y="1848"/>
                </a:lnTo>
                <a:cubicBezTo>
                  <a:pt x="5477" y="1593"/>
                  <a:pt x="5286" y="1465"/>
                  <a:pt x="5095" y="1465"/>
                </a:cubicBezTo>
                <a:close/>
                <a:moveTo>
                  <a:pt x="9680" y="1465"/>
                </a:moveTo>
                <a:cubicBezTo>
                  <a:pt x="9489" y="1465"/>
                  <a:pt x="9298" y="1593"/>
                  <a:pt x="9298" y="1848"/>
                </a:cubicBezTo>
                <a:lnTo>
                  <a:pt x="9298" y="7706"/>
                </a:lnTo>
                <a:cubicBezTo>
                  <a:pt x="9298" y="7834"/>
                  <a:pt x="9425" y="7961"/>
                  <a:pt x="9553" y="7961"/>
                </a:cubicBezTo>
                <a:lnTo>
                  <a:pt x="11017" y="7961"/>
                </a:lnTo>
                <a:cubicBezTo>
                  <a:pt x="11017" y="7961"/>
                  <a:pt x="11081" y="7961"/>
                  <a:pt x="11145" y="7897"/>
                </a:cubicBezTo>
                <a:cubicBezTo>
                  <a:pt x="11272" y="7706"/>
                  <a:pt x="11145" y="7452"/>
                  <a:pt x="10954" y="7452"/>
                </a:cubicBezTo>
                <a:lnTo>
                  <a:pt x="9807" y="7452"/>
                </a:lnTo>
                <a:lnTo>
                  <a:pt x="9807" y="1911"/>
                </a:lnTo>
                <a:lnTo>
                  <a:pt x="12801" y="1911"/>
                </a:lnTo>
                <a:lnTo>
                  <a:pt x="12801" y="7452"/>
                </a:lnTo>
                <a:lnTo>
                  <a:pt x="12100" y="7452"/>
                </a:lnTo>
                <a:cubicBezTo>
                  <a:pt x="11973" y="7452"/>
                  <a:pt x="11845" y="7579"/>
                  <a:pt x="11845" y="7706"/>
                </a:cubicBezTo>
                <a:cubicBezTo>
                  <a:pt x="11845" y="7834"/>
                  <a:pt x="11973" y="7961"/>
                  <a:pt x="12100" y="7961"/>
                </a:cubicBezTo>
                <a:lnTo>
                  <a:pt x="12928" y="7961"/>
                </a:lnTo>
                <a:cubicBezTo>
                  <a:pt x="13119" y="7961"/>
                  <a:pt x="13310" y="7834"/>
                  <a:pt x="13310" y="7579"/>
                </a:cubicBezTo>
                <a:lnTo>
                  <a:pt x="13310" y="1848"/>
                </a:lnTo>
                <a:cubicBezTo>
                  <a:pt x="13310" y="1593"/>
                  <a:pt x="13119" y="1465"/>
                  <a:pt x="12928" y="1465"/>
                </a:cubicBezTo>
                <a:close/>
                <a:moveTo>
                  <a:pt x="1720" y="9171"/>
                </a:moveTo>
                <a:cubicBezTo>
                  <a:pt x="1592" y="9171"/>
                  <a:pt x="1465" y="9235"/>
                  <a:pt x="1465" y="9362"/>
                </a:cubicBezTo>
                <a:cubicBezTo>
                  <a:pt x="1465" y="9553"/>
                  <a:pt x="1592" y="9681"/>
                  <a:pt x="1720" y="9681"/>
                </a:cubicBezTo>
                <a:lnTo>
                  <a:pt x="5159" y="9681"/>
                </a:lnTo>
                <a:cubicBezTo>
                  <a:pt x="5286" y="9681"/>
                  <a:pt x="5413" y="9553"/>
                  <a:pt x="5413" y="9426"/>
                </a:cubicBezTo>
                <a:cubicBezTo>
                  <a:pt x="5413" y="9299"/>
                  <a:pt x="5350" y="9171"/>
                  <a:pt x="5159" y="9171"/>
                </a:cubicBezTo>
                <a:close/>
                <a:moveTo>
                  <a:pt x="9553" y="9171"/>
                </a:moveTo>
                <a:cubicBezTo>
                  <a:pt x="9425" y="9171"/>
                  <a:pt x="9298" y="9235"/>
                  <a:pt x="9298" y="9362"/>
                </a:cubicBezTo>
                <a:cubicBezTo>
                  <a:pt x="9298" y="9553"/>
                  <a:pt x="9362" y="9681"/>
                  <a:pt x="9553" y="9681"/>
                </a:cubicBezTo>
                <a:lnTo>
                  <a:pt x="12992" y="9681"/>
                </a:lnTo>
                <a:cubicBezTo>
                  <a:pt x="13119" y="9681"/>
                  <a:pt x="13246" y="9553"/>
                  <a:pt x="13246" y="9426"/>
                </a:cubicBezTo>
                <a:cubicBezTo>
                  <a:pt x="13310" y="9299"/>
                  <a:pt x="13183" y="9171"/>
                  <a:pt x="13055" y="9171"/>
                </a:cubicBezTo>
                <a:close/>
                <a:moveTo>
                  <a:pt x="1720" y="10126"/>
                </a:moveTo>
                <a:cubicBezTo>
                  <a:pt x="1592" y="10126"/>
                  <a:pt x="1465" y="10254"/>
                  <a:pt x="1465" y="10381"/>
                </a:cubicBezTo>
                <a:cubicBezTo>
                  <a:pt x="1465" y="10509"/>
                  <a:pt x="1592" y="10636"/>
                  <a:pt x="1720" y="10636"/>
                </a:cubicBezTo>
                <a:lnTo>
                  <a:pt x="5159" y="10636"/>
                </a:lnTo>
                <a:cubicBezTo>
                  <a:pt x="5286" y="10636"/>
                  <a:pt x="5413" y="10572"/>
                  <a:pt x="5413" y="10445"/>
                </a:cubicBezTo>
                <a:cubicBezTo>
                  <a:pt x="5477" y="10254"/>
                  <a:pt x="5350" y="10126"/>
                  <a:pt x="5222" y="10126"/>
                </a:cubicBezTo>
                <a:close/>
                <a:moveTo>
                  <a:pt x="9553" y="10126"/>
                </a:moveTo>
                <a:cubicBezTo>
                  <a:pt x="9425" y="10126"/>
                  <a:pt x="9298" y="10254"/>
                  <a:pt x="9298" y="10381"/>
                </a:cubicBezTo>
                <a:cubicBezTo>
                  <a:pt x="9298" y="10509"/>
                  <a:pt x="9362" y="10636"/>
                  <a:pt x="9553" y="10636"/>
                </a:cubicBezTo>
                <a:lnTo>
                  <a:pt x="12992" y="10636"/>
                </a:lnTo>
                <a:cubicBezTo>
                  <a:pt x="13119" y="10636"/>
                  <a:pt x="13246" y="10572"/>
                  <a:pt x="13246" y="10445"/>
                </a:cubicBezTo>
                <a:cubicBezTo>
                  <a:pt x="13310" y="10254"/>
                  <a:pt x="13183" y="10126"/>
                  <a:pt x="13055" y="10126"/>
                </a:cubicBezTo>
                <a:close/>
                <a:moveTo>
                  <a:pt x="1720" y="11145"/>
                </a:moveTo>
                <a:cubicBezTo>
                  <a:pt x="1592" y="11145"/>
                  <a:pt x="1465" y="11209"/>
                  <a:pt x="1465" y="11336"/>
                </a:cubicBezTo>
                <a:cubicBezTo>
                  <a:pt x="1465" y="11527"/>
                  <a:pt x="1592" y="11591"/>
                  <a:pt x="1720" y="11591"/>
                </a:cubicBezTo>
                <a:lnTo>
                  <a:pt x="5159" y="11591"/>
                </a:lnTo>
                <a:cubicBezTo>
                  <a:pt x="5286" y="11591"/>
                  <a:pt x="5413" y="11527"/>
                  <a:pt x="5413" y="11400"/>
                </a:cubicBezTo>
                <a:cubicBezTo>
                  <a:pt x="5413" y="11273"/>
                  <a:pt x="5350" y="11145"/>
                  <a:pt x="5159" y="11145"/>
                </a:cubicBezTo>
                <a:close/>
                <a:moveTo>
                  <a:pt x="9553" y="11145"/>
                </a:moveTo>
                <a:cubicBezTo>
                  <a:pt x="9425" y="11145"/>
                  <a:pt x="9298" y="11209"/>
                  <a:pt x="9298" y="11336"/>
                </a:cubicBezTo>
                <a:cubicBezTo>
                  <a:pt x="9298" y="11527"/>
                  <a:pt x="9425" y="11655"/>
                  <a:pt x="9553" y="11655"/>
                </a:cubicBezTo>
                <a:lnTo>
                  <a:pt x="12992" y="11655"/>
                </a:lnTo>
                <a:cubicBezTo>
                  <a:pt x="13119" y="11655"/>
                  <a:pt x="13246" y="11527"/>
                  <a:pt x="13246" y="11400"/>
                </a:cubicBezTo>
                <a:cubicBezTo>
                  <a:pt x="13310" y="11273"/>
                  <a:pt x="13183" y="11145"/>
                  <a:pt x="13055" y="11145"/>
                </a:cubicBezTo>
                <a:close/>
                <a:moveTo>
                  <a:pt x="3439" y="12801"/>
                </a:moveTo>
                <a:cubicBezTo>
                  <a:pt x="3949" y="12801"/>
                  <a:pt x="4394" y="13247"/>
                  <a:pt x="4394" y="13756"/>
                </a:cubicBezTo>
                <a:cubicBezTo>
                  <a:pt x="4394" y="14330"/>
                  <a:pt x="3949" y="14712"/>
                  <a:pt x="3439" y="14712"/>
                </a:cubicBezTo>
                <a:cubicBezTo>
                  <a:pt x="2930" y="14712"/>
                  <a:pt x="2484" y="14330"/>
                  <a:pt x="2484" y="13756"/>
                </a:cubicBezTo>
                <a:cubicBezTo>
                  <a:pt x="2484" y="13247"/>
                  <a:pt x="2930" y="12801"/>
                  <a:pt x="3439" y="12801"/>
                </a:cubicBezTo>
                <a:close/>
                <a:moveTo>
                  <a:pt x="11272" y="12801"/>
                </a:moveTo>
                <a:cubicBezTo>
                  <a:pt x="11845" y="12801"/>
                  <a:pt x="12291" y="13247"/>
                  <a:pt x="12291" y="13756"/>
                </a:cubicBezTo>
                <a:cubicBezTo>
                  <a:pt x="12291" y="14330"/>
                  <a:pt x="11845" y="14775"/>
                  <a:pt x="11272" y="14775"/>
                </a:cubicBezTo>
                <a:cubicBezTo>
                  <a:pt x="10763" y="14775"/>
                  <a:pt x="10317" y="14330"/>
                  <a:pt x="10317" y="13756"/>
                </a:cubicBezTo>
                <a:cubicBezTo>
                  <a:pt x="10317" y="13247"/>
                  <a:pt x="10763" y="12801"/>
                  <a:pt x="11272" y="12801"/>
                </a:cubicBezTo>
                <a:close/>
                <a:moveTo>
                  <a:pt x="3439" y="12355"/>
                </a:moveTo>
                <a:cubicBezTo>
                  <a:pt x="2611" y="12355"/>
                  <a:pt x="1974" y="12992"/>
                  <a:pt x="1974" y="13756"/>
                </a:cubicBezTo>
                <a:cubicBezTo>
                  <a:pt x="1974" y="14584"/>
                  <a:pt x="2611" y="15221"/>
                  <a:pt x="3439" y="15221"/>
                </a:cubicBezTo>
                <a:cubicBezTo>
                  <a:pt x="4267" y="15221"/>
                  <a:pt x="4904" y="14584"/>
                  <a:pt x="4904" y="13756"/>
                </a:cubicBezTo>
                <a:cubicBezTo>
                  <a:pt x="4904" y="12992"/>
                  <a:pt x="4267" y="12355"/>
                  <a:pt x="3439" y="12355"/>
                </a:cubicBezTo>
                <a:close/>
                <a:moveTo>
                  <a:pt x="11272" y="12355"/>
                </a:moveTo>
                <a:cubicBezTo>
                  <a:pt x="10508" y="12355"/>
                  <a:pt x="9807" y="12992"/>
                  <a:pt x="9807" y="13756"/>
                </a:cubicBezTo>
                <a:cubicBezTo>
                  <a:pt x="9807" y="14584"/>
                  <a:pt x="10508" y="15221"/>
                  <a:pt x="11272" y="15221"/>
                </a:cubicBezTo>
                <a:cubicBezTo>
                  <a:pt x="12100" y="15221"/>
                  <a:pt x="12737" y="14584"/>
                  <a:pt x="12737" y="13756"/>
                </a:cubicBezTo>
                <a:cubicBezTo>
                  <a:pt x="12737" y="12992"/>
                  <a:pt x="12100" y="12355"/>
                  <a:pt x="11272" y="12355"/>
                </a:cubicBezTo>
                <a:close/>
                <a:moveTo>
                  <a:pt x="13501" y="510"/>
                </a:moveTo>
                <a:cubicBezTo>
                  <a:pt x="13947" y="510"/>
                  <a:pt x="14265" y="829"/>
                  <a:pt x="14265" y="1211"/>
                </a:cubicBezTo>
                <a:lnTo>
                  <a:pt x="14265" y="15476"/>
                </a:lnTo>
                <a:cubicBezTo>
                  <a:pt x="14265" y="15858"/>
                  <a:pt x="13947" y="16240"/>
                  <a:pt x="13501" y="16240"/>
                </a:cubicBezTo>
                <a:lnTo>
                  <a:pt x="9043" y="16240"/>
                </a:lnTo>
                <a:cubicBezTo>
                  <a:pt x="8661" y="16240"/>
                  <a:pt x="8343" y="15858"/>
                  <a:pt x="8343" y="15476"/>
                </a:cubicBezTo>
                <a:lnTo>
                  <a:pt x="8343" y="1211"/>
                </a:lnTo>
                <a:cubicBezTo>
                  <a:pt x="8343" y="829"/>
                  <a:pt x="8661" y="510"/>
                  <a:pt x="9043" y="510"/>
                </a:cubicBezTo>
                <a:close/>
                <a:moveTo>
                  <a:pt x="255" y="1"/>
                </a:moveTo>
                <a:cubicBezTo>
                  <a:pt x="127" y="1"/>
                  <a:pt x="0" y="128"/>
                  <a:pt x="0" y="255"/>
                </a:cubicBezTo>
                <a:lnTo>
                  <a:pt x="0" y="4522"/>
                </a:lnTo>
                <a:cubicBezTo>
                  <a:pt x="97" y="4620"/>
                  <a:pt x="195" y="4661"/>
                  <a:pt x="278" y="4661"/>
                </a:cubicBezTo>
                <a:cubicBezTo>
                  <a:pt x="412" y="4661"/>
                  <a:pt x="510" y="4552"/>
                  <a:pt x="510" y="4395"/>
                </a:cubicBezTo>
                <a:lnTo>
                  <a:pt x="510" y="1211"/>
                </a:lnTo>
                <a:cubicBezTo>
                  <a:pt x="510" y="829"/>
                  <a:pt x="828" y="510"/>
                  <a:pt x="1210" y="510"/>
                </a:cubicBezTo>
                <a:lnTo>
                  <a:pt x="5732" y="510"/>
                </a:lnTo>
                <a:cubicBezTo>
                  <a:pt x="6114" y="510"/>
                  <a:pt x="6432" y="829"/>
                  <a:pt x="6432" y="1211"/>
                </a:cubicBezTo>
                <a:lnTo>
                  <a:pt x="6432" y="15476"/>
                </a:lnTo>
                <a:cubicBezTo>
                  <a:pt x="6432" y="15858"/>
                  <a:pt x="6114" y="16240"/>
                  <a:pt x="5732" y="16240"/>
                </a:cubicBezTo>
                <a:lnTo>
                  <a:pt x="764" y="16240"/>
                </a:lnTo>
                <a:cubicBezTo>
                  <a:pt x="637" y="16240"/>
                  <a:pt x="510" y="16113"/>
                  <a:pt x="510" y="15985"/>
                </a:cubicBezTo>
                <a:lnTo>
                  <a:pt x="510" y="5477"/>
                </a:lnTo>
                <a:cubicBezTo>
                  <a:pt x="510" y="5477"/>
                  <a:pt x="510" y="5414"/>
                  <a:pt x="446" y="5414"/>
                </a:cubicBezTo>
                <a:cubicBezTo>
                  <a:pt x="379" y="5347"/>
                  <a:pt x="305" y="5319"/>
                  <a:pt x="236" y="5319"/>
                </a:cubicBezTo>
                <a:cubicBezTo>
                  <a:pt x="108" y="5319"/>
                  <a:pt x="0" y="5417"/>
                  <a:pt x="0" y="5541"/>
                </a:cubicBezTo>
                <a:lnTo>
                  <a:pt x="0" y="15476"/>
                </a:lnTo>
                <a:cubicBezTo>
                  <a:pt x="0" y="16176"/>
                  <a:pt x="573" y="16686"/>
                  <a:pt x="1210" y="16686"/>
                </a:cubicBezTo>
                <a:lnTo>
                  <a:pt x="5732" y="16686"/>
                </a:lnTo>
                <a:cubicBezTo>
                  <a:pt x="6368" y="16686"/>
                  <a:pt x="6942" y="16176"/>
                  <a:pt x="6942" y="15476"/>
                </a:cubicBezTo>
                <a:lnTo>
                  <a:pt x="6942" y="1211"/>
                </a:lnTo>
                <a:cubicBezTo>
                  <a:pt x="6942" y="574"/>
                  <a:pt x="6368" y="1"/>
                  <a:pt x="5732" y="1"/>
                </a:cubicBezTo>
                <a:close/>
                <a:moveTo>
                  <a:pt x="9043" y="1"/>
                </a:moveTo>
                <a:cubicBezTo>
                  <a:pt x="8406" y="1"/>
                  <a:pt x="7833" y="574"/>
                  <a:pt x="7833" y="1211"/>
                </a:cubicBezTo>
                <a:lnTo>
                  <a:pt x="7833" y="15476"/>
                </a:lnTo>
                <a:cubicBezTo>
                  <a:pt x="7833" y="16176"/>
                  <a:pt x="8406" y="16686"/>
                  <a:pt x="9043" y="16686"/>
                </a:cubicBezTo>
                <a:lnTo>
                  <a:pt x="13501" y="16686"/>
                </a:lnTo>
                <a:cubicBezTo>
                  <a:pt x="14202" y="16686"/>
                  <a:pt x="14775" y="16176"/>
                  <a:pt x="14775" y="15476"/>
                </a:cubicBezTo>
                <a:lnTo>
                  <a:pt x="14775" y="1211"/>
                </a:lnTo>
                <a:cubicBezTo>
                  <a:pt x="14775" y="574"/>
                  <a:pt x="14202" y="1"/>
                  <a:pt x="13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2"/>
          <p:cNvSpPr/>
          <p:nvPr/>
        </p:nvSpPr>
        <p:spPr>
          <a:xfrm>
            <a:off x="4363425" y="1956600"/>
            <a:ext cx="417150" cy="417150"/>
          </a:xfrm>
          <a:custGeom>
            <a:avLst/>
            <a:gdLst/>
            <a:ahLst/>
            <a:cxnLst/>
            <a:rect l="l" t="t" r="r" b="b"/>
            <a:pathLst>
              <a:path w="16686" h="16686" extrusionOk="0">
                <a:moveTo>
                  <a:pt x="1911" y="2930"/>
                </a:moveTo>
                <a:cubicBezTo>
                  <a:pt x="1911" y="2930"/>
                  <a:pt x="1974" y="2993"/>
                  <a:pt x="1974" y="2993"/>
                </a:cubicBezTo>
                <a:lnTo>
                  <a:pt x="1974" y="3758"/>
                </a:lnTo>
                <a:cubicBezTo>
                  <a:pt x="1974" y="3758"/>
                  <a:pt x="1911" y="3821"/>
                  <a:pt x="1911" y="3821"/>
                </a:cubicBezTo>
                <a:lnTo>
                  <a:pt x="509" y="3821"/>
                </a:lnTo>
                <a:lnTo>
                  <a:pt x="509" y="2930"/>
                </a:lnTo>
                <a:close/>
                <a:moveTo>
                  <a:pt x="7833" y="3312"/>
                </a:moveTo>
                <a:cubicBezTo>
                  <a:pt x="7578" y="3312"/>
                  <a:pt x="7387" y="3503"/>
                  <a:pt x="7387" y="3694"/>
                </a:cubicBezTo>
                <a:lnTo>
                  <a:pt x="7387" y="4649"/>
                </a:lnTo>
                <a:cubicBezTo>
                  <a:pt x="7387" y="4904"/>
                  <a:pt x="7578" y="5095"/>
                  <a:pt x="7833" y="5095"/>
                </a:cubicBezTo>
                <a:lnTo>
                  <a:pt x="13819" y="5095"/>
                </a:lnTo>
                <a:cubicBezTo>
                  <a:pt x="14074" y="5095"/>
                  <a:pt x="14265" y="4904"/>
                  <a:pt x="14265" y="4713"/>
                </a:cubicBezTo>
                <a:lnTo>
                  <a:pt x="14265" y="3567"/>
                </a:lnTo>
                <a:cubicBezTo>
                  <a:pt x="14265" y="3439"/>
                  <a:pt x="14138" y="3312"/>
                  <a:pt x="14010" y="3312"/>
                </a:cubicBezTo>
                <a:lnTo>
                  <a:pt x="10826" y="3312"/>
                </a:lnTo>
                <a:cubicBezTo>
                  <a:pt x="10826" y="3312"/>
                  <a:pt x="10763" y="3312"/>
                  <a:pt x="10699" y="3375"/>
                </a:cubicBezTo>
                <a:cubicBezTo>
                  <a:pt x="10572" y="3567"/>
                  <a:pt x="10699" y="3758"/>
                  <a:pt x="10890" y="3758"/>
                </a:cubicBezTo>
                <a:lnTo>
                  <a:pt x="13756" y="3758"/>
                </a:lnTo>
                <a:lnTo>
                  <a:pt x="13756" y="4585"/>
                </a:lnTo>
                <a:lnTo>
                  <a:pt x="7897" y="4585"/>
                </a:lnTo>
                <a:lnTo>
                  <a:pt x="7897" y="3758"/>
                </a:lnTo>
                <a:lnTo>
                  <a:pt x="9744" y="3758"/>
                </a:lnTo>
                <a:cubicBezTo>
                  <a:pt x="9871" y="3758"/>
                  <a:pt x="9998" y="3694"/>
                  <a:pt x="9998" y="3567"/>
                </a:cubicBezTo>
                <a:cubicBezTo>
                  <a:pt x="9998" y="3439"/>
                  <a:pt x="9935" y="3312"/>
                  <a:pt x="9744" y="3312"/>
                </a:cubicBezTo>
                <a:close/>
                <a:moveTo>
                  <a:pt x="8406" y="6560"/>
                </a:moveTo>
                <a:cubicBezTo>
                  <a:pt x="8534" y="6560"/>
                  <a:pt x="8597" y="6623"/>
                  <a:pt x="8597" y="6751"/>
                </a:cubicBezTo>
                <a:cubicBezTo>
                  <a:pt x="8597" y="6942"/>
                  <a:pt x="8534" y="7005"/>
                  <a:pt x="8406" y="7005"/>
                </a:cubicBezTo>
                <a:cubicBezTo>
                  <a:pt x="8215" y="7005"/>
                  <a:pt x="8152" y="6942"/>
                  <a:pt x="8152" y="6751"/>
                </a:cubicBezTo>
                <a:cubicBezTo>
                  <a:pt x="8152" y="6623"/>
                  <a:pt x="8215" y="6560"/>
                  <a:pt x="8406" y="6560"/>
                </a:cubicBezTo>
                <a:close/>
                <a:moveTo>
                  <a:pt x="10826" y="6560"/>
                </a:moveTo>
                <a:cubicBezTo>
                  <a:pt x="10954" y="6560"/>
                  <a:pt x="11081" y="6623"/>
                  <a:pt x="11081" y="6814"/>
                </a:cubicBezTo>
                <a:cubicBezTo>
                  <a:pt x="11081" y="6942"/>
                  <a:pt x="10954" y="7005"/>
                  <a:pt x="10826" y="7005"/>
                </a:cubicBezTo>
                <a:cubicBezTo>
                  <a:pt x="10699" y="7005"/>
                  <a:pt x="10572" y="6942"/>
                  <a:pt x="10572" y="6814"/>
                </a:cubicBezTo>
                <a:cubicBezTo>
                  <a:pt x="10572" y="6623"/>
                  <a:pt x="10699" y="6560"/>
                  <a:pt x="10826" y="6560"/>
                </a:cubicBezTo>
                <a:close/>
                <a:moveTo>
                  <a:pt x="13246" y="6560"/>
                </a:moveTo>
                <a:cubicBezTo>
                  <a:pt x="13374" y="6560"/>
                  <a:pt x="13501" y="6623"/>
                  <a:pt x="13501" y="6751"/>
                </a:cubicBezTo>
                <a:cubicBezTo>
                  <a:pt x="13501" y="6942"/>
                  <a:pt x="13374" y="7005"/>
                  <a:pt x="13246" y="7005"/>
                </a:cubicBezTo>
                <a:cubicBezTo>
                  <a:pt x="13119" y="7005"/>
                  <a:pt x="12992" y="6942"/>
                  <a:pt x="12992" y="6751"/>
                </a:cubicBezTo>
                <a:cubicBezTo>
                  <a:pt x="12992" y="6623"/>
                  <a:pt x="13119" y="6560"/>
                  <a:pt x="13246" y="6560"/>
                </a:cubicBezTo>
                <a:close/>
                <a:moveTo>
                  <a:pt x="8406" y="6050"/>
                </a:moveTo>
                <a:cubicBezTo>
                  <a:pt x="7960" y="6050"/>
                  <a:pt x="7642" y="6369"/>
                  <a:pt x="7642" y="6751"/>
                </a:cubicBezTo>
                <a:cubicBezTo>
                  <a:pt x="7642" y="7197"/>
                  <a:pt x="7960" y="7515"/>
                  <a:pt x="8406" y="7515"/>
                </a:cubicBezTo>
                <a:cubicBezTo>
                  <a:pt x="8788" y="7515"/>
                  <a:pt x="9107" y="7197"/>
                  <a:pt x="9107" y="6751"/>
                </a:cubicBezTo>
                <a:cubicBezTo>
                  <a:pt x="9107" y="6369"/>
                  <a:pt x="8788" y="6050"/>
                  <a:pt x="8406" y="6050"/>
                </a:cubicBezTo>
                <a:close/>
                <a:moveTo>
                  <a:pt x="10826" y="6050"/>
                </a:moveTo>
                <a:cubicBezTo>
                  <a:pt x="10444" y="6050"/>
                  <a:pt x="10062" y="6369"/>
                  <a:pt x="10062" y="6814"/>
                </a:cubicBezTo>
                <a:cubicBezTo>
                  <a:pt x="10062" y="7197"/>
                  <a:pt x="10444" y="7515"/>
                  <a:pt x="10826" y="7515"/>
                </a:cubicBezTo>
                <a:cubicBezTo>
                  <a:pt x="11208" y="7515"/>
                  <a:pt x="11527" y="7197"/>
                  <a:pt x="11527" y="6814"/>
                </a:cubicBezTo>
                <a:cubicBezTo>
                  <a:pt x="11527" y="6369"/>
                  <a:pt x="11208" y="6050"/>
                  <a:pt x="10826" y="6050"/>
                </a:cubicBezTo>
                <a:close/>
                <a:moveTo>
                  <a:pt x="13246" y="6050"/>
                </a:moveTo>
                <a:cubicBezTo>
                  <a:pt x="12864" y="6050"/>
                  <a:pt x="12546" y="6369"/>
                  <a:pt x="12546" y="6751"/>
                </a:cubicBezTo>
                <a:cubicBezTo>
                  <a:pt x="12546" y="7197"/>
                  <a:pt x="12864" y="7515"/>
                  <a:pt x="13246" y="7515"/>
                </a:cubicBezTo>
                <a:cubicBezTo>
                  <a:pt x="13692" y="7515"/>
                  <a:pt x="14010" y="7197"/>
                  <a:pt x="14010" y="6751"/>
                </a:cubicBezTo>
                <a:cubicBezTo>
                  <a:pt x="14010" y="6369"/>
                  <a:pt x="13692" y="6050"/>
                  <a:pt x="13246" y="6050"/>
                </a:cubicBezTo>
                <a:close/>
                <a:moveTo>
                  <a:pt x="4585" y="6942"/>
                </a:moveTo>
                <a:cubicBezTo>
                  <a:pt x="4776" y="6942"/>
                  <a:pt x="4967" y="7133"/>
                  <a:pt x="4967" y="7388"/>
                </a:cubicBezTo>
                <a:cubicBezTo>
                  <a:pt x="4967" y="7579"/>
                  <a:pt x="4776" y="7770"/>
                  <a:pt x="4585" y="7770"/>
                </a:cubicBezTo>
                <a:cubicBezTo>
                  <a:pt x="4331" y="7770"/>
                  <a:pt x="4139" y="7579"/>
                  <a:pt x="4139" y="7388"/>
                </a:cubicBezTo>
                <a:cubicBezTo>
                  <a:pt x="4139" y="7133"/>
                  <a:pt x="4331" y="6942"/>
                  <a:pt x="4585" y="6942"/>
                </a:cubicBezTo>
                <a:close/>
                <a:moveTo>
                  <a:pt x="4331" y="5541"/>
                </a:moveTo>
                <a:lnTo>
                  <a:pt x="4331" y="6496"/>
                </a:lnTo>
                <a:cubicBezTo>
                  <a:pt x="3948" y="6560"/>
                  <a:pt x="3630" y="6942"/>
                  <a:pt x="3630" y="7388"/>
                </a:cubicBezTo>
                <a:cubicBezTo>
                  <a:pt x="3630" y="7451"/>
                  <a:pt x="3630" y="7515"/>
                  <a:pt x="3694" y="7579"/>
                </a:cubicBezTo>
                <a:lnTo>
                  <a:pt x="2866" y="8088"/>
                </a:lnTo>
                <a:cubicBezTo>
                  <a:pt x="2802" y="7833"/>
                  <a:pt x="2738" y="7642"/>
                  <a:pt x="2738" y="7388"/>
                </a:cubicBezTo>
                <a:cubicBezTo>
                  <a:pt x="2738" y="6432"/>
                  <a:pt x="3439" y="5668"/>
                  <a:pt x="4331" y="5541"/>
                </a:cubicBezTo>
                <a:close/>
                <a:moveTo>
                  <a:pt x="4776" y="5541"/>
                </a:moveTo>
                <a:cubicBezTo>
                  <a:pt x="5668" y="5668"/>
                  <a:pt x="6368" y="6432"/>
                  <a:pt x="6368" y="7388"/>
                </a:cubicBezTo>
                <a:cubicBezTo>
                  <a:pt x="6368" y="7642"/>
                  <a:pt x="6368" y="7833"/>
                  <a:pt x="6241" y="8088"/>
                </a:cubicBezTo>
                <a:lnTo>
                  <a:pt x="5477" y="7579"/>
                </a:lnTo>
                <a:cubicBezTo>
                  <a:pt x="5477" y="7515"/>
                  <a:pt x="5477" y="7451"/>
                  <a:pt x="5477" y="7388"/>
                </a:cubicBezTo>
                <a:cubicBezTo>
                  <a:pt x="5477" y="6942"/>
                  <a:pt x="5222" y="6560"/>
                  <a:pt x="4776" y="6496"/>
                </a:cubicBezTo>
                <a:lnTo>
                  <a:pt x="4776" y="5541"/>
                </a:lnTo>
                <a:close/>
                <a:moveTo>
                  <a:pt x="8406" y="8470"/>
                </a:moveTo>
                <a:cubicBezTo>
                  <a:pt x="8534" y="8470"/>
                  <a:pt x="8597" y="8598"/>
                  <a:pt x="8597" y="8725"/>
                </a:cubicBezTo>
                <a:cubicBezTo>
                  <a:pt x="8597" y="8852"/>
                  <a:pt x="8534" y="8980"/>
                  <a:pt x="8406" y="8980"/>
                </a:cubicBezTo>
                <a:cubicBezTo>
                  <a:pt x="8215" y="8980"/>
                  <a:pt x="8152" y="8852"/>
                  <a:pt x="8152" y="8725"/>
                </a:cubicBezTo>
                <a:cubicBezTo>
                  <a:pt x="8152" y="8598"/>
                  <a:pt x="8215" y="8470"/>
                  <a:pt x="8406" y="8470"/>
                </a:cubicBezTo>
                <a:close/>
                <a:moveTo>
                  <a:pt x="10826" y="8470"/>
                </a:moveTo>
                <a:cubicBezTo>
                  <a:pt x="10954" y="8470"/>
                  <a:pt x="11081" y="8598"/>
                  <a:pt x="11081" y="8725"/>
                </a:cubicBezTo>
                <a:cubicBezTo>
                  <a:pt x="11081" y="8852"/>
                  <a:pt x="10954" y="8980"/>
                  <a:pt x="10826" y="8980"/>
                </a:cubicBezTo>
                <a:cubicBezTo>
                  <a:pt x="10699" y="8980"/>
                  <a:pt x="10572" y="8852"/>
                  <a:pt x="10572" y="8725"/>
                </a:cubicBezTo>
                <a:cubicBezTo>
                  <a:pt x="10572" y="8598"/>
                  <a:pt x="10699" y="8470"/>
                  <a:pt x="10826" y="8470"/>
                </a:cubicBezTo>
                <a:close/>
                <a:moveTo>
                  <a:pt x="13246" y="8470"/>
                </a:moveTo>
                <a:cubicBezTo>
                  <a:pt x="13374" y="8470"/>
                  <a:pt x="13501" y="8598"/>
                  <a:pt x="13501" y="8725"/>
                </a:cubicBezTo>
                <a:cubicBezTo>
                  <a:pt x="13501" y="8852"/>
                  <a:pt x="13374" y="8980"/>
                  <a:pt x="13246" y="8980"/>
                </a:cubicBezTo>
                <a:cubicBezTo>
                  <a:pt x="13119" y="8980"/>
                  <a:pt x="12992" y="8852"/>
                  <a:pt x="12992" y="8725"/>
                </a:cubicBezTo>
                <a:cubicBezTo>
                  <a:pt x="12992" y="8598"/>
                  <a:pt x="13119" y="8470"/>
                  <a:pt x="13246" y="8470"/>
                </a:cubicBezTo>
                <a:close/>
                <a:moveTo>
                  <a:pt x="5222" y="8024"/>
                </a:moveTo>
                <a:lnTo>
                  <a:pt x="5986" y="8470"/>
                </a:lnTo>
                <a:cubicBezTo>
                  <a:pt x="5668" y="8916"/>
                  <a:pt x="5158" y="9171"/>
                  <a:pt x="4585" y="9171"/>
                </a:cubicBezTo>
                <a:cubicBezTo>
                  <a:pt x="3948" y="9171"/>
                  <a:pt x="3439" y="8916"/>
                  <a:pt x="3121" y="8470"/>
                </a:cubicBezTo>
                <a:lnTo>
                  <a:pt x="3885" y="8024"/>
                </a:lnTo>
                <a:cubicBezTo>
                  <a:pt x="4076" y="8215"/>
                  <a:pt x="4331" y="8279"/>
                  <a:pt x="4585" y="8279"/>
                </a:cubicBezTo>
                <a:cubicBezTo>
                  <a:pt x="4776" y="8279"/>
                  <a:pt x="5031" y="8152"/>
                  <a:pt x="5222" y="8024"/>
                </a:cubicBezTo>
                <a:close/>
                <a:moveTo>
                  <a:pt x="8406" y="8024"/>
                </a:moveTo>
                <a:cubicBezTo>
                  <a:pt x="7960" y="8024"/>
                  <a:pt x="7642" y="8343"/>
                  <a:pt x="7642" y="8725"/>
                </a:cubicBezTo>
                <a:cubicBezTo>
                  <a:pt x="7642" y="9171"/>
                  <a:pt x="7960" y="9489"/>
                  <a:pt x="8406" y="9489"/>
                </a:cubicBezTo>
                <a:cubicBezTo>
                  <a:pt x="8788" y="9489"/>
                  <a:pt x="9107" y="9171"/>
                  <a:pt x="9107" y="8725"/>
                </a:cubicBezTo>
                <a:cubicBezTo>
                  <a:pt x="9107" y="8343"/>
                  <a:pt x="8788" y="8024"/>
                  <a:pt x="8406" y="8024"/>
                </a:cubicBezTo>
                <a:close/>
                <a:moveTo>
                  <a:pt x="10826" y="8024"/>
                </a:moveTo>
                <a:cubicBezTo>
                  <a:pt x="10444" y="8024"/>
                  <a:pt x="10062" y="8343"/>
                  <a:pt x="10062" y="8725"/>
                </a:cubicBezTo>
                <a:cubicBezTo>
                  <a:pt x="10062" y="9171"/>
                  <a:pt x="10444" y="9489"/>
                  <a:pt x="10826" y="9489"/>
                </a:cubicBezTo>
                <a:cubicBezTo>
                  <a:pt x="11208" y="9489"/>
                  <a:pt x="11527" y="9171"/>
                  <a:pt x="11527" y="8725"/>
                </a:cubicBezTo>
                <a:cubicBezTo>
                  <a:pt x="11527" y="8343"/>
                  <a:pt x="11208" y="8024"/>
                  <a:pt x="10826" y="8024"/>
                </a:cubicBezTo>
                <a:close/>
                <a:moveTo>
                  <a:pt x="13246" y="8024"/>
                </a:moveTo>
                <a:cubicBezTo>
                  <a:pt x="12864" y="8024"/>
                  <a:pt x="12546" y="8343"/>
                  <a:pt x="12546" y="8725"/>
                </a:cubicBezTo>
                <a:cubicBezTo>
                  <a:pt x="12546" y="9171"/>
                  <a:pt x="12864" y="9489"/>
                  <a:pt x="13246" y="9489"/>
                </a:cubicBezTo>
                <a:cubicBezTo>
                  <a:pt x="13692" y="9489"/>
                  <a:pt x="14010" y="9171"/>
                  <a:pt x="14010" y="8725"/>
                </a:cubicBezTo>
                <a:cubicBezTo>
                  <a:pt x="14010" y="8343"/>
                  <a:pt x="13692" y="8024"/>
                  <a:pt x="13246" y="8024"/>
                </a:cubicBezTo>
                <a:close/>
                <a:moveTo>
                  <a:pt x="4585" y="5031"/>
                </a:moveTo>
                <a:cubicBezTo>
                  <a:pt x="3312" y="5031"/>
                  <a:pt x="2229" y="6114"/>
                  <a:pt x="2229" y="7388"/>
                </a:cubicBezTo>
                <a:cubicBezTo>
                  <a:pt x="2229" y="8661"/>
                  <a:pt x="3248" y="9680"/>
                  <a:pt x="4585" y="9680"/>
                </a:cubicBezTo>
                <a:cubicBezTo>
                  <a:pt x="5859" y="9680"/>
                  <a:pt x="6878" y="8598"/>
                  <a:pt x="6878" y="7388"/>
                </a:cubicBezTo>
                <a:cubicBezTo>
                  <a:pt x="6878" y="6114"/>
                  <a:pt x="5859" y="5031"/>
                  <a:pt x="4585" y="5031"/>
                </a:cubicBezTo>
                <a:close/>
                <a:moveTo>
                  <a:pt x="8406" y="10444"/>
                </a:moveTo>
                <a:cubicBezTo>
                  <a:pt x="8534" y="10444"/>
                  <a:pt x="8597" y="10572"/>
                  <a:pt x="8597" y="10699"/>
                </a:cubicBezTo>
                <a:cubicBezTo>
                  <a:pt x="8597" y="10826"/>
                  <a:pt x="8534" y="10954"/>
                  <a:pt x="8406" y="10954"/>
                </a:cubicBezTo>
                <a:cubicBezTo>
                  <a:pt x="8215" y="10954"/>
                  <a:pt x="8152" y="10826"/>
                  <a:pt x="8152" y="10699"/>
                </a:cubicBezTo>
                <a:cubicBezTo>
                  <a:pt x="8152" y="10572"/>
                  <a:pt x="8215" y="10444"/>
                  <a:pt x="8406" y="10444"/>
                </a:cubicBezTo>
                <a:close/>
                <a:moveTo>
                  <a:pt x="10826" y="10444"/>
                </a:moveTo>
                <a:cubicBezTo>
                  <a:pt x="10954" y="10444"/>
                  <a:pt x="11081" y="10572"/>
                  <a:pt x="11081" y="10699"/>
                </a:cubicBezTo>
                <a:cubicBezTo>
                  <a:pt x="11081" y="10826"/>
                  <a:pt x="10954" y="10954"/>
                  <a:pt x="10826" y="10954"/>
                </a:cubicBezTo>
                <a:cubicBezTo>
                  <a:pt x="10699" y="10954"/>
                  <a:pt x="10572" y="10826"/>
                  <a:pt x="10572" y="10699"/>
                </a:cubicBezTo>
                <a:cubicBezTo>
                  <a:pt x="10572" y="10572"/>
                  <a:pt x="10699" y="10444"/>
                  <a:pt x="10826" y="10444"/>
                </a:cubicBezTo>
                <a:close/>
                <a:moveTo>
                  <a:pt x="13246" y="10444"/>
                </a:moveTo>
                <a:cubicBezTo>
                  <a:pt x="13374" y="10444"/>
                  <a:pt x="13501" y="10572"/>
                  <a:pt x="13501" y="10699"/>
                </a:cubicBezTo>
                <a:cubicBezTo>
                  <a:pt x="13501" y="10826"/>
                  <a:pt x="13374" y="10954"/>
                  <a:pt x="13246" y="10954"/>
                </a:cubicBezTo>
                <a:cubicBezTo>
                  <a:pt x="13119" y="10954"/>
                  <a:pt x="12992" y="10826"/>
                  <a:pt x="12992" y="10699"/>
                </a:cubicBezTo>
                <a:cubicBezTo>
                  <a:pt x="12992" y="10572"/>
                  <a:pt x="13119" y="10444"/>
                  <a:pt x="13246" y="10444"/>
                </a:cubicBezTo>
                <a:close/>
                <a:moveTo>
                  <a:pt x="8406" y="9935"/>
                </a:moveTo>
                <a:cubicBezTo>
                  <a:pt x="7960" y="9935"/>
                  <a:pt x="7642" y="10253"/>
                  <a:pt x="7642" y="10699"/>
                </a:cubicBezTo>
                <a:cubicBezTo>
                  <a:pt x="7642" y="11081"/>
                  <a:pt x="7960" y="11400"/>
                  <a:pt x="8406" y="11400"/>
                </a:cubicBezTo>
                <a:cubicBezTo>
                  <a:pt x="8788" y="11400"/>
                  <a:pt x="9107" y="11081"/>
                  <a:pt x="9107" y="10699"/>
                </a:cubicBezTo>
                <a:cubicBezTo>
                  <a:pt x="9107" y="10253"/>
                  <a:pt x="8788" y="9935"/>
                  <a:pt x="8406" y="9935"/>
                </a:cubicBezTo>
                <a:close/>
                <a:moveTo>
                  <a:pt x="10826" y="9935"/>
                </a:moveTo>
                <a:cubicBezTo>
                  <a:pt x="10444" y="9935"/>
                  <a:pt x="10062" y="10253"/>
                  <a:pt x="10062" y="10699"/>
                </a:cubicBezTo>
                <a:cubicBezTo>
                  <a:pt x="10062" y="11081"/>
                  <a:pt x="10444" y="11400"/>
                  <a:pt x="10826" y="11400"/>
                </a:cubicBezTo>
                <a:cubicBezTo>
                  <a:pt x="11208" y="11400"/>
                  <a:pt x="11527" y="11081"/>
                  <a:pt x="11527" y="10699"/>
                </a:cubicBezTo>
                <a:cubicBezTo>
                  <a:pt x="11527" y="10253"/>
                  <a:pt x="11208" y="9935"/>
                  <a:pt x="10826" y="9935"/>
                </a:cubicBezTo>
                <a:close/>
                <a:moveTo>
                  <a:pt x="13246" y="9935"/>
                </a:moveTo>
                <a:cubicBezTo>
                  <a:pt x="12864" y="9935"/>
                  <a:pt x="12546" y="10317"/>
                  <a:pt x="12546" y="10699"/>
                </a:cubicBezTo>
                <a:cubicBezTo>
                  <a:pt x="12546" y="11081"/>
                  <a:pt x="12864" y="11400"/>
                  <a:pt x="13246" y="11400"/>
                </a:cubicBezTo>
                <a:cubicBezTo>
                  <a:pt x="13692" y="11400"/>
                  <a:pt x="14010" y="11081"/>
                  <a:pt x="14010" y="10699"/>
                </a:cubicBezTo>
                <a:cubicBezTo>
                  <a:pt x="14010" y="10317"/>
                  <a:pt x="13692" y="9935"/>
                  <a:pt x="13246" y="9935"/>
                </a:cubicBezTo>
                <a:close/>
                <a:moveTo>
                  <a:pt x="1911" y="10954"/>
                </a:moveTo>
                <a:cubicBezTo>
                  <a:pt x="1911" y="10954"/>
                  <a:pt x="1974" y="10954"/>
                  <a:pt x="1974" y="11018"/>
                </a:cubicBezTo>
                <a:lnTo>
                  <a:pt x="1974" y="11718"/>
                </a:lnTo>
                <a:cubicBezTo>
                  <a:pt x="1974" y="11782"/>
                  <a:pt x="1911" y="11782"/>
                  <a:pt x="1911" y="11782"/>
                </a:cubicBezTo>
                <a:lnTo>
                  <a:pt x="509" y="11782"/>
                </a:lnTo>
                <a:lnTo>
                  <a:pt x="509" y="10954"/>
                </a:lnTo>
                <a:close/>
                <a:moveTo>
                  <a:pt x="15220" y="1465"/>
                </a:moveTo>
                <a:lnTo>
                  <a:pt x="15220" y="13246"/>
                </a:lnTo>
                <a:lnTo>
                  <a:pt x="1465" y="13246"/>
                </a:lnTo>
                <a:lnTo>
                  <a:pt x="1465" y="12291"/>
                </a:lnTo>
                <a:lnTo>
                  <a:pt x="1911" y="12291"/>
                </a:lnTo>
                <a:cubicBezTo>
                  <a:pt x="2229" y="12291"/>
                  <a:pt x="2484" y="12036"/>
                  <a:pt x="2484" y="11718"/>
                </a:cubicBezTo>
                <a:lnTo>
                  <a:pt x="2484" y="11018"/>
                </a:lnTo>
                <a:cubicBezTo>
                  <a:pt x="2484" y="10699"/>
                  <a:pt x="2229" y="10444"/>
                  <a:pt x="1911" y="10444"/>
                </a:cubicBezTo>
                <a:lnTo>
                  <a:pt x="1465" y="10444"/>
                </a:lnTo>
                <a:lnTo>
                  <a:pt x="1465" y="4331"/>
                </a:lnTo>
                <a:lnTo>
                  <a:pt x="1911" y="4331"/>
                </a:lnTo>
                <a:cubicBezTo>
                  <a:pt x="2229" y="4331"/>
                  <a:pt x="2484" y="4076"/>
                  <a:pt x="2484" y="3758"/>
                </a:cubicBezTo>
                <a:lnTo>
                  <a:pt x="2484" y="2993"/>
                </a:lnTo>
                <a:cubicBezTo>
                  <a:pt x="2484" y="2675"/>
                  <a:pt x="2229" y="2420"/>
                  <a:pt x="1911" y="2420"/>
                </a:cubicBezTo>
                <a:lnTo>
                  <a:pt x="1465" y="2420"/>
                </a:lnTo>
                <a:lnTo>
                  <a:pt x="1465" y="1465"/>
                </a:lnTo>
                <a:close/>
                <a:moveTo>
                  <a:pt x="15475" y="510"/>
                </a:moveTo>
                <a:cubicBezTo>
                  <a:pt x="15857" y="510"/>
                  <a:pt x="16176" y="828"/>
                  <a:pt x="16176" y="1210"/>
                </a:cubicBezTo>
                <a:lnTo>
                  <a:pt x="16176" y="13501"/>
                </a:lnTo>
                <a:lnTo>
                  <a:pt x="16239" y="13501"/>
                </a:lnTo>
                <a:cubicBezTo>
                  <a:pt x="16239" y="13947"/>
                  <a:pt x="15857" y="14265"/>
                  <a:pt x="15475" y="14265"/>
                </a:cubicBezTo>
                <a:lnTo>
                  <a:pt x="1210" y="14265"/>
                </a:lnTo>
                <a:cubicBezTo>
                  <a:pt x="828" y="14265"/>
                  <a:pt x="509" y="13947"/>
                  <a:pt x="509" y="13501"/>
                </a:cubicBezTo>
                <a:lnTo>
                  <a:pt x="509" y="12291"/>
                </a:lnTo>
                <a:lnTo>
                  <a:pt x="1019" y="12291"/>
                </a:lnTo>
                <a:lnTo>
                  <a:pt x="1019" y="13374"/>
                </a:lnTo>
                <a:cubicBezTo>
                  <a:pt x="1019" y="13565"/>
                  <a:pt x="1146" y="13756"/>
                  <a:pt x="1337" y="13756"/>
                </a:cubicBezTo>
                <a:lnTo>
                  <a:pt x="15348" y="13756"/>
                </a:lnTo>
                <a:cubicBezTo>
                  <a:pt x="15539" y="13756"/>
                  <a:pt x="15730" y="13565"/>
                  <a:pt x="15730" y="13374"/>
                </a:cubicBezTo>
                <a:lnTo>
                  <a:pt x="15730" y="1338"/>
                </a:lnTo>
                <a:cubicBezTo>
                  <a:pt x="15730" y="1147"/>
                  <a:pt x="15539" y="956"/>
                  <a:pt x="15348" y="956"/>
                </a:cubicBezTo>
                <a:lnTo>
                  <a:pt x="1337" y="956"/>
                </a:lnTo>
                <a:cubicBezTo>
                  <a:pt x="1146" y="956"/>
                  <a:pt x="1019" y="1147"/>
                  <a:pt x="1019" y="1338"/>
                </a:cubicBezTo>
                <a:lnTo>
                  <a:pt x="1019" y="2420"/>
                </a:lnTo>
                <a:lnTo>
                  <a:pt x="509" y="2420"/>
                </a:lnTo>
                <a:lnTo>
                  <a:pt x="509" y="1210"/>
                </a:lnTo>
                <a:cubicBezTo>
                  <a:pt x="509" y="828"/>
                  <a:pt x="828" y="510"/>
                  <a:pt x="1210" y="510"/>
                </a:cubicBezTo>
                <a:close/>
                <a:moveTo>
                  <a:pt x="3948" y="14711"/>
                </a:moveTo>
                <a:lnTo>
                  <a:pt x="3948" y="15985"/>
                </a:lnTo>
                <a:cubicBezTo>
                  <a:pt x="3948" y="16112"/>
                  <a:pt x="3821" y="16176"/>
                  <a:pt x="3694" y="16176"/>
                </a:cubicBezTo>
                <a:lnTo>
                  <a:pt x="2229" y="16176"/>
                </a:lnTo>
                <a:cubicBezTo>
                  <a:pt x="2102" y="16176"/>
                  <a:pt x="1974" y="16112"/>
                  <a:pt x="1974" y="15985"/>
                </a:cubicBezTo>
                <a:lnTo>
                  <a:pt x="1974" y="14711"/>
                </a:lnTo>
                <a:close/>
                <a:moveTo>
                  <a:pt x="14775" y="14711"/>
                </a:moveTo>
                <a:lnTo>
                  <a:pt x="14775" y="15985"/>
                </a:lnTo>
                <a:cubicBezTo>
                  <a:pt x="14775" y="16112"/>
                  <a:pt x="14647" y="16176"/>
                  <a:pt x="14520" y="16176"/>
                </a:cubicBezTo>
                <a:lnTo>
                  <a:pt x="13055" y="16176"/>
                </a:lnTo>
                <a:cubicBezTo>
                  <a:pt x="12928" y="16176"/>
                  <a:pt x="12800" y="16112"/>
                  <a:pt x="12800" y="15985"/>
                </a:cubicBezTo>
                <a:lnTo>
                  <a:pt x="12800" y="14711"/>
                </a:lnTo>
                <a:close/>
                <a:moveTo>
                  <a:pt x="255" y="0"/>
                </a:moveTo>
                <a:cubicBezTo>
                  <a:pt x="127" y="0"/>
                  <a:pt x="0" y="128"/>
                  <a:pt x="0" y="255"/>
                </a:cubicBezTo>
                <a:lnTo>
                  <a:pt x="0" y="7260"/>
                </a:lnTo>
                <a:cubicBezTo>
                  <a:pt x="0" y="7260"/>
                  <a:pt x="0" y="7324"/>
                  <a:pt x="0" y="7324"/>
                </a:cubicBezTo>
                <a:cubicBezTo>
                  <a:pt x="89" y="7390"/>
                  <a:pt x="178" y="7418"/>
                  <a:pt x="256" y="7418"/>
                </a:cubicBezTo>
                <a:cubicBezTo>
                  <a:pt x="401" y="7418"/>
                  <a:pt x="509" y="7321"/>
                  <a:pt x="509" y="7197"/>
                </a:cubicBezTo>
                <a:lnTo>
                  <a:pt x="509" y="4331"/>
                </a:lnTo>
                <a:lnTo>
                  <a:pt x="1019" y="4331"/>
                </a:lnTo>
                <a:lnTo>
                  <a:pt x="1019" y="10444"/>
                </a:lnTo>
                <a:lnTo>
                  <a:pt x="509" y="10444"/>
                </a:lnTo>
                <a:lnTo>
                  <a:pt x="509" y="8343"/>
                </a:lnTo>
                <a:cubicBezTo>
                  <a:pt x="509" y="8215"/>
                  <a:pt x="446" y="8152"/>
                  <a:pt x="318" y="8088"/>
                </a:cubicBezTo>
                <a:cubicBezTo>
                  <a:pt x="127" y="8088"/>
                  <a:pt x="0" y="8215"/>
                  <a:pt x="0" y="8343"/>
                </a:cubicBezTo>
                <a:lnTo>
                  <a:pt x="0" y="13501"/>
                </a:lnTo>
                <a:cubicBezTo>
                  <a:pt x="0" y="14202"/>
                  <a:pt x="573" y="14775"/>
                  <a:pt x="1210" y="14775"/>
                </a:cubicBezTo>
                <a:lnTo>
                  <a:pt x="1465" y="14775"/>
                </a:lnTo>
                <a:lnTo>
                  <a:pt x="1465" y="15985"/>
                </a:lnTo>
                <a:cubicBezTo>
                  <a:pt x="1465" y="16367"/>
                  <a:pt x="1783" y="16685"/>
                  <a:pt x="2229" y="16685"/>
                </a:cubicBezTo>
                <a:lnTo>
                  <a:pt x="3694" y="16685"/>
                </a:lnTo>
                <a:cubicBezTo>
                  <a:pt x="4076" y="16685"/>
                  <a:pt x="4394" y="16367"/>
                  <a:pt x="4394" y="15985"/>
                </a:cubicBezTo>
                <a:lnTo>
                  <a:pt x="4394" y="14775"/>
                </a:lnTo>
                <a:lnTo>
                  <a:pt x="12291" y="14775"/>
                </a:lnTo>
                <a:lnTo>
                  <a:pt x="12291" y="15985"/>
                </a:lnTo>
                <a:cubicBezTo>
                  <a:pt x="12291" y="16367"/>
                  <a:pt x="12609" y="16685"/>
                  <a:pt x="13055" y="16685"/>
                </a:cubicBezTo>
                <a:lnTo>
                  <a:pt x="14520" y="16685"/>
                </a:lnTo>
                <a:cubicBezTo>
                  <a:pt x="14902" y="16685"/>
                  <a:pt x="15220" y="16367"/>
                  <a:pt x="15220" y="15985"/>
                </a:cubicBezTo>
                <a:lnTo>
                  <a:pt x="15220" y="14775"/>
                </a:lnTo>
                <a:lnTo>
                  <a:pt x="15475" y="14775"/>
                </a:lnTo>
                <a:cubicBezTo>
                  <a:pt x="16176" y="14775"/>
                  <a:pt x="16685" y="14202"/>
                  <a:pt x="16685" y="13501"/>
                </a:cubicBezTo>
                <a:lnTo>
                  <a:pt x="16685" y="1210"/>
                </a:lnTo>
                <a:cubicBezTo>
                  <a:pt x="16685" y="573"/>
                  <a:pt x="16112" y="0"/>
                  <a:pt x="15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5"/>
          <p:cNvPicPr preferRelativeResize="0">
            <a:picLocks noGrp="1"/>
          </p:cNvPicPr>
          <p:nvPr>
            <p:ph type="pic" idx="2"/>
          </p:nvPr>
        </p:nvPicPr>
        <p:blipFill rotWithShape="1">
          <a:blip r:embed="rId3">
            <a:alphaModFix/>
          </a:blip>
          <a:srcRect l="14195" r="33481"/>
          <a:stretch/>
        </p:blipFill>
        <p:spPr>
          <a:xfrm>
            <a:off x="2850" y="0"/>
            <a:ext cx="3341599" cy="5143500"/>
          </a:xfrm>
          <a:prstGeom prst="rect">
            <a:avLst/>
          </a:prstGeom>
        </p:spPr>
      </p:pic>
      <p:sp>
        <p:nvSpPr>
          <p:cNvPr id="282" name="Google Shape;282;p45"/>
          <p:cNvSpPr txBox="1">
            <a:spLocks noGrp="1"/>
          </p:cNvSpPr>
          <p:nvPr>
            <p:ph type="title"/>
          </p:nvPr>
        </p:nvSpPr>
        <p:spPr>
          <a:xfrm>
            <a:off x="2955450" y="381048"/>
            <a:ext cx="323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a:t>
            </a:r>
            <a:endParaRPr dirty="0"/>
          </a:p>
        </p:txBody>
      </p:sp>
      <p:sp>
        <p:nvSpPr>
          <p:cNvPr id="283" name="Google Shape;283;p45"/>
          <p:cNvSpPr txBox="1">
            <a:spLocks noGrp="1"/>
          </p:cNvSpPr>
          <p:nvPr>
            <p:ph type="subTitle" idx="1"/>
          </p:nvPr>
        </p:nvSpPr>
        <p:spPr>
          <a:xfrm>
            <a:off x="2955449" y="1334796"/>
            <a:ext cx="4697953" cy="32497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The SyriaTel dataset used for this project contains information of 3,333 customers including their account length,usage patters and customer service interactions.</a:t>
            </a:r>
          </a:p>
          <a:p>
            <a:pPr marL="0" lvl="0" indent="0" algn="l" rtl="0">
              <a:spcBef>
                <a:spcPts val="0"/>
              </a:spcBef>
              <a:spcAft>
                <a:spcPts val="0"/>
              </a:spcAft>
            </a:pPr>
            <a:endParaRPr lang="en" dirty="0"/>
          </a:p>
          <a:p>
            <a:pPr marL="285750" lvl="0" indent="-285750" algn="l" rtl="0">
              <a:spcBef>
                <a:spcPts val="0"/>
              </a:spcBef>
              <a:spcAft>
                <a:spcPts val="0"/>
              </a:spcAft>
              <a:buFont typeface="Arial" panose="020B0604020202020204" pitchFamily="34" charset="0"/>
              <a:buChar char="•"/>
            </a:pPr>
            <a:r>
              <a:rPr lang="en" dirty="0"/>
              <a:t>The dataset did not have any missing values</a:t>
            </a:r>
          </a:p>
          <a:p>
            <a:pPr marL="0" lvl="0" indent="0" algn="l" rtl="0">
              <a:spcBef>
                <a:spcPts val="0"/>
              </a:spcBef>
              <a:spcAft>
                <a:spcPts val="0"/>
              </a:spcAft>
            </a:pPr>
            <a:endParaRPr lang="en" dirty="0"/>
          </a:p>
          <a:p>
            <a:pPr marL="285750" lvl="0" indent="-285750" algn="l" rtl="0">
              <a:spcBef>
                <a:spcPts val="0"/>
              </a:spcBef>
              <a:spcAft>
                <a:spcPts val="0"/>
              </a:spcAft>
              <a:buFont typeface="Arial" panose="020B0604020202020204" pitchFamily="34" charset="0"/>
              <a:buChar char="•"/>
            </a:pPr>
            <a:r>
              <a:rPr lang="en" dirty="0"/>
              <a:t>By analyzing this data we developed a predictive model that can identify factors that are likely to make customers churn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5"/>
          <p:cNvSpPr/>
          <p:nvPr/>
        </p:nvSpPr>
        <p:spPr>
          <a:xfrm>
            <a:off x="3363446" y="1584150"/>
            <a:ext cx="2343600" cy="2460300"/>
          </a:xfrm>
          <a:prstGeom prst="roundRect">
            <a:avLst>
              <a:gd name="adj" fmla="val 635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55"/>
          <p:cNvSpPr/>
          <p:nvPr/>
        </p:nvSpPr>
        <p:spPr>
          <a:xfrm>
            <a:off x="6029764" y="1584150"/>
            <a:ext cx="2343600" cy="2460300"/>
          </a:xfrm>
          <a:prstGeom prst="roundRect">
            <a:avLst>
              <a:gd name="adj" fmla="val 635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5"/>
          <p:cNvSpPr/>
          <p:nvPr/>
        </p:nvSpPr>
        <p:spPr>
          <a:xfrm>
            <a:off x="770636" y="1584150"/>
            <a:ext cx="2343600" cy="2460300"/>
          </a:xfrm>
          <a:prstGeom prst="roundRect">
            <a:avLst>
              <a:gd name="adj" fmla="val 635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399" name="Google Shape;399;p55"/>
          <p:cNvSpPr txBox="1">
            <a:spLocks noGrp="1"/>
          </p:cNvSpPr>
          <p:nvPr>
            <p:ph type="subTitle" idx="1"/>
          </p:nvPr>
        </p:nvSpPr>
        <p:spPr>
          <a:xfrm>
            <a:off x="826886" y="2326828"/>
            <a:ext cx="2231100" cy="105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Analysis used to gain insights into the data and identify the key factors influencing customer churn</a:t>
            </a:r>
            <a:endParaRPr dirty="0"/>
          </a:p>
        </p:txBody>
      </p:sp>
      <p:sp>
        <p:nvSpPr>
          <p:cNvPr id="400" name="Google Shape;400;p55"/>
          <p:cNvSpPr txBox="1">
            <a:spLocks noGrp="1"/>
          </p:cNvSpPr>
          <p:nvPr>
            <p:ph type="subTitle" idx="2"/>
          </p:nvPr>
        </p:nvSpPr>
        <p:spPr>
          <a:xfrm>
            <a:off x="3426525" y="2326828"/>
            <a:ext cx="2234700" cy="105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predictive model developed using a variety of machine learning algorithms</a:t>
            </a:r>
            <a:endParaRPr dirty="0"/>
          </a:p>
        </p:txBody>
      </p:sp>
      <p:sp>
        <p:nvSpPr>
          <p:cNvPr id="401" name="Google Shape;401;p55"/>
          <p:cNvSpPr txBox="1">
            <a:spLocks noGrp="1"/>
          </p:cNvSpPr>
          <p:nvPr>
            <p:ph type="subTitle" idx="3"/>
          </p:nvPr>
        </p:nvSpPr>
        <p:spPr>
          <a:xfrm>
            <a:off x="6099672" y="2326828"/>
            <a:ext cx="2234700" cy="12418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Mulish"/>
                <a:sym typeface="Mulish"/>
              </a:rPr>
              <a:t>The performance of the predictive models were evaluated using accuracy,precision,recall and F-1 Score</a:t>
            </a:r>
            <a:endParaRPr dirty="0">
              <a:solidFill>
                <a:schemeClr val="lt1"/>
              </a:solidFill>
            </a:endParaRPr>
          </a:p>
        </p:txBody>
      </p:sp>
      <p:sp>
        <p:nvSpPr>
          <p:cNvPr id="402" name="Google Shape;402;p55"/>
          <p:cNvSpPr txBox="1">
            <a:spLocks noGrp="1"/>
          </p:cNvSpPr>
          <p:nvPr>
            <p:ph type="subTitle" idx="4"/>
          </p:nvPr>
        </p:nvSpPr>
        <p:spPr>
          <a:xfrm>
            <a:off x="809628" y="1799128"/>
            <a:ext cx="2231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a:t>
            </a:r>
            <a:endParaRPr dirty="0"/>
          </a:p>
        </p:txBody>
      </p:sp>
      <p:sp>
        <p:nvSpPr>
          <p:cNvPr id="403" name="Google Shape;403;p55"/>
          <p:cNvSpPr txBox="1">
            <a:spLocks noGrp="1"/>
          </p:cNvSpPr>
          <p:nvPr>
            <p:ph type="subTitle" idx="5"/>
          </p:nvPr>
        </p:nvSpPr>
        <p:spPr>
          <a:xfrm>
            <a:off x="3380704" y="1799128"/>
            <a:ext cx="2234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Modelling</a:t>
            </a:r>
            <a:endParaRPr dirty="0"/>
          </a:p>
        </p:txBody>
      </p:sp>
      <p:sp>
        <p:nvSpPr>
          <p:cNvPr id="404" name="Google Shape;404;p55"/>
          <p:cNvSpPr txBox="1">
            <a:spLocks noGrp="1"/>
          </p:cNvSpPr>
          <p:nvPr>
            <p:ph type="subTitle" idx="6"/>
          </p:nvPr>
        </p:nvSpPr>
        <p:spPr>
          <a:xfrm>
            <a:off x="6189300" y="1802556"/>
            <a:ext cx="22347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Evaluation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47"/>
          <p:cNvSpPr txBox="1">
            <a:spLocks noGrp="1"/>
          </p:cNvSpPr>
          <p:nvPr>
            <p:ph type="title"/>
          </p:nvPr>
        </p:nvSpPr>
        <p:spPr>
          <a:xfrm>
            <a:off x="720000" y="3728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Key Factors </a:t>
            </a:r>
            <a:r>
              <a:rPr lang="en" sz="2800" dirty="0"/>
              <a:t>Affecting Customer</a:t>
            </a:r>
            <a:r>
              <a:rPr lang="en" sz="3200" dirty="0"/>
              <a:t> </a:t>
            </a:r>
            <a:r>
              <a:rPr lang="en" dirty="0"/>
              <a:t>Churn</a:t>
            </a:r>
            <a:endParaRPr dirty="0"/>
          </a:p>
        </p:txBody>
      </p:sp>
      <p:sp>
        <p:nvSpPr>
          <p:cNvPr id="306" name="Google Shape;306;p47"/>
          <p:cNvSpPr txBox="1"/>
          <p:nvPr/>
        </p:nvSpPr>
        <p:spPr>
          <a:xfrm>
            <a:off x="5838974" y="1131613"/>
            <a:ext cx="3044675" cy="7315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lt2"/>
                </a:solidFill>
                <a:latin typeface="Mulish Black"/>
                <a:ea typeface="Mulish Black"/>
                <a:cs typeface="Mulish Black"/>
                <a:sym typeface="Mulish Black"/>
              </a:rPr>
              <a:t>The most important features for predicting churn are:</a:t>
            </a:r>
            <a:endParaRPr sz="2800" dirty="0">
              <a:solidFill>
                <a:schemeClr val="lt2"/>
              </a:solidFill>
              <a:latin typeface="Mulish Black"/>
              <a:ea typeface="Mulish Black"/>
              <a:cs typeface="Mulish Black"/>
              <a:sym typeface="Mulish Black"/>
            </a:endParaRPr>
          </a:p>
        </p:txBody>
      </p:sp>
      <p:sp>
        <p:nvSpPr>
          <p:cNvPr id="307" name="Google Shape;307;p47"/>
          <p:cNvSpPr txBox="1">
            <a:spLocks noGrp="1"/>
          </p:cNvSpPr>
          <p:nvPr>
            <p:ph type="subTitle" idx="4294967295"/>
          </p:nvPr>
        </p:nvSpPr>
        <p:spPr>
          <a:xfrm>
            <a:off x="5838974" y="1955350"/>
            <a:ext cx="2585026" cy="1977450"/>
          </a:xfrm>
          <a:prstGeom prst="rect">
            <a:avLst/>
          </a:prstGeom>
        </p:spPr>
        <p:txBody>
          <a:bodyPr spcFirstLastPara="1" wrap="square" lIns="91425" tIns="91425" rIns="91425" bIns="91425" anchor="t" anchorCtr="0">
            <a:noAutofit/>
          </a:bodyPr>
          <a:lstStyle/>
          <a:p>
            <a:pPr marL="285750" indent="-285750"/>
            <a:r>
              <a:rPr lang="en-GB" dirty="0">
                <a:latin typeface="Mulish"/>
                <a:ea typeface="Mulish"/>
                <a:cs typeface="Mulish"/>
                <a:sym typeface="Mulish"/>
              </a:rPr>
              <a:t>Total day charge</a:t>
            </a:r>
          </a:p>
          <a:p>
            <a:pPr marL="285750" indent="-285750"/>
            <a:r>
              <a:rPr lang="en-GB" dirty="0">
                <a:latin typeface="Mulish"/>
                <a:ea typeface="Mulish"/>
                <a:cs typeface="Mulish"/>
                <a:sym typeface="Mulish"/>
              </a:rPr>
              <a:t>Customer service call</a:t>
            </a:r>
          </a:p>
          <a:p>
            <a:pPr marL="285750" indent="-285750"/>
            <a:r>
              <a:rPr lang="en-GB" dirty="0">
                <a:latin typeface="Mulish"/>
                <a:ea typeface="Mulish"/>
                <a:cs typeface="Mulish"/>
                <a:sym typeface="Mulish"/>
              </a:rPr>
              <a:t>Total Evening charge</a:t>
            </a:r>
          </a:p>
          <a:p>
            <a:pPr marL="285750" indent="-285750"/>
            <a:r>
              <a:rPr lang="en-GB" dirty="0">
                <a:latin typeface="Mulish"/>
                <a:ea typeface="Mulish"/>
                <a:cs typeface="Mulish"/>
                <a:sym typeface="Mulish"/>
              </a:rPr>
              <a:t>Total International charge</a:t>
            </a:r>
            <a:endParaRPr dirty="0">
              <a:latin typeface="Mulish"/>
              <a:ea typeface="Mulish"/>
              <a:cs typeface="Mulish"/>
              <a:sym typeface="Mulish"/>
            </a:endParaRPr>
          </a:p>
        </p:txBody>
      </p:sp>
      <p:sp>
        <p:nvSpPr>
          <p:cNvPr id="311" name="Google Shape;311;p47"/>
          <p:cNvSpPr/>
          <p:nvPr/>
        </p:nvSpPr>
        <p:spPr>
          <a:xfrm>
            <a:off x="5222563" y="2578717"/>
            <a:ext cx="417150" cy="417200"/>
          </a:xfrm>
          <a:custGeom>
            <a:avLst/>
            <a:gdLst/>
            <a:ahLst/>
            <a:cxnLst/>
            <a:rect l="l" t="t" r="r" b="b"/>
            <a:pathLst>
              <a:path w="16686" h="16688" extrusionOk="0">
                <a:moveTo>
                  <a:pt x="8152" y="1850"/>
                </a:moveTo>
                <a:lnTo>
                  <a:pt x="8152" y="2869"/>
                </a:lnTo>
                <a:lnTo>
                  <a:pt x="8024" y="2869"/>
                </a:lnTo>
                <a:cubicBezTo>
                  <a:pt x="7897" y="2869"/>
                  <a:pt x="7769" y="2741"/>
                  <a:pt x="7769" y="2550"/>
                </a:cubicBezTo>
                <a:lnTo>
                  <a:pt x="7769" y="2168"/>
                </a:lnTo>
                <a:cubicBezTo>
                  <a:pt x="7769" y="1977"/>
                  <a:pt x="7897" y="1850"/>
                  <a:pt x="8024" y="1850"/>
                </a:cubicBezTo>
                <a:close/>
                <a:moveTo>
                  <a:pt x="8725" y="3378"/>
                </a:moveTo>
                <a:cubicBezTo>
                  <a:pt x="8788" y="3378"/>
                  <a:pt x="8852" y="3442"/>
                  <a:pt x="8916" y="3442"/>
                </a:cubicBezTo>
                <a:cubicBezTo>
                  <a:pt x="8916" y="3505"/>
                  <a:pt x="8979" y="3633"/>
                  <a:pt x="8979" y="3696"/>
                </a:cubicBezTo>
                <a:lnTo>
                  <a:pt x="8979" y="4079"/>
                </a:lnTo>
                <a:cubicBezTo>
                  <a:pt x="8979" y="4270"/>
                  <a:pt x="8852" y="4397"/>
                  <a:pt x="8725" y="4397"/>
                </a:cubicBezTo>
                <a:lnTo>
                  <a:pt x="8597" y="4397"/>
                </a:lnTo>
                <a:lnTo>
                  <a:pt x="8597" y="3378"/>
                </a:lnTo>
                <a:close/>
                <a:moveTo>
                  <a:pt x="13883" y="5543"/>
                </a:moveTo>
                <a:cubicBezTo>
                  <a:pt x="13893" y="5543"/>
                  <a:pt x="13904" y="5543"/>
                  <a:pt x="13914" y="5543"/>
                </a:cubicBezTo>
                <a:lnTo>
                  <a:pt x="13914" y="5543"/>
                </a:lnTo>
                <a:cubicBezTo>
                  <a:pt x="13925" y="5543"/>
                  <a:pt x="13936" y="5543"/>
                  <a:pt x="13947" y="5543"/>
                </a:cubicBezTo>
                <a:close/>
                <a:moveTo>
                  <a:pt x="8331" y="510"/>
                </a:moveTo>
                <a:cubicBezTo>
                  <a:pt x="9807" y="510"/>
                  <a:pt x="11017" y="1697"/>
                  <a:pt x="11017" y="3187"/>
                </a:cubicBezTo>
                <a:cubicBezTo>
                  <a:pt x="11017" y="4524"/>
                  <a:pt x="9935" y="5671"/>
                  <a:pt x="8597" y="5798"/>
                </a:cubicBezTo>
                <a:lnTo>
                  <a:pt x="8597" y="4906"/>
                </a:lnTo>
                <a:lnTo>
                  <a:pt x="8725" y="4906"/>
                </a:lnTo>
                <a:cubicBezTo>
                  <a:pt x="9107" y="4906"/>
                  <a:pt x="9489" y="4588"/>
                  <a:pt x="9489" y="4142"/>
                </a:cubicBezTo>
                <a:lnTo>
                  <a:pt x="9489" y="3760"/>
                </a:lnTo>
                <a:cubicBezTo>
                  <a:pt x="9489" y="3505"/>
                  <a:pt x="9362" y="3314"/>
                  <a:pt x="9234" y="3187"/>
                </a:cubicBezTo>
                <a:cubicBezTo>
                  <a:pt x="9107" y="2996"/>
                  <a:pt x="8916" y="2932"/>
                  <a:pt x="8725" y="2932"/>
                </a:cubicBezTo>
                <a:lnTo>
                  <a:pt x="8597" y="2932"/>
                </a:lnTo>
                <a:lnTo>
                  <a:pt x="8597" y="1850"/>
                </a:lnTo>
                <a:lnTo>
                  <a:pt x="8725" y="1850"/>
                </a:lnTo>
                <a:cubicBezTo>
                  <a:pt x="8852" y="1850"/>
                  <a:pt x="8979" y="2041"/>
                  <a:pt x="8979" y="2168"/>
                </a:cubicBezTo>
                <a:cubicBezTo>
                  <a:pt x="8979" y="2295"/>
                  <a:pt x="9043" y="2423"/>
                  <a:pt x="9107" y="2423"/>
                </a:cubicBezTo>
                <a:cubicBezTo>
                  <a:pt x="9141" y="2434"/>
                  <a:pt x="9175" y="2439"/>
                  <a:pt x="9207" y="2439"/>
                </a:cubicBezTo>
                <a:cubicBezTo>
                  <a:pt x="9360" y="2439"/>
                  <a:pt x="9489" y="2325"/>
                  <a:pt x="9489" y="2168"/>
                </a:cubicBezTo>
                <a:cubicBezTo>
                  <a:pt x="9489" y="1722"/>
                  <a:pt x="9107" y="1404"/>
                  <a:pt x="8725" y="1404"/>
                </a:cubicBezTo>
                <a:lnTo>
                  <a:pt x="8597" y="1404"/>
                </a:lnTo>
                <a:lnTo>
                  <a:pt x="8597" y="1213"/>
                </a:lnTo>
                <a:cubicBezTo>
                  <a:pt x="8597" y="1085"/>
                  <a:pt x="8534" y="958"/>
                  <a:pt x="8406" y="958"/>
                </a:cubicBezTo>
                <a:lnTo>
                  <a:pt x="8343" y="958"/>
                </a:lnTo>
                <a:cubicBezTo>
                  <a:pt x="8215" y="958"/>
                  <a:pt x="8152" y="1022"/>
                  <a:pt x="8152" y="1149"/>
                </a:cubicBezTo>
                <a:lnTo>
                  <a:pt x="8152" y="1340"/>
                </a:lnTo>
                <a:lnTo>
                  <a:pt x="8024" y="1340"/>
                </a:lnTo>
                <a:cubicBezTo>
                  <a:pt x="7642" y="1340"/>
                  <a:pt x="7260" y="1722"/>
                  <a:pt x="7260" y="2168"/>
                </a:cubicBezTo>
                <a:lnTo>
                  <a:pt x="7260" y="2550"/>
                </a:lnTo>
                <a:cubicBezTo>
                  <a:pt x="7260" y="2996"/>
                  <a:pt x="7578" y="3378"/>
                  <a:pt x="8024" y="3378"/>
                </a:cubicBezTo>
                <a:lnTo>
                  <a:pt x="8152" y="3378"/>
                </a:lnTo>
                <a:lnTo>
                  <a:pt x="8152" y="4461"/>
                </a:lnTo>
                <a:lnTo>
                  <a:pt x="8024" y="4461"/>
                </a:lnTo>
                <a:cubicBezTo>
                  <a:pt x="7897" y="4461"/>
                  <a:pt x="7769" y="4270"/>
                  <a:pt x="7769" y="4142"/>
                </a:cubicBezTo>
                <a:cubicBezTo>
                  <a:pt x="7769" y="4015"/>
                  <a:pt x="7706" y="3888"/>
                  <a:pt x="7578" y="3888"/>
                </a:cubicBezTo>
                <a:cubicBezTo>
                  <a:pt x="7556" y="3876"/>
                  <a:pt x="7531" y="3871"/>
                  <a:pt x="7506" y="3871"/>
                </a:cubicBezTo>
                <a:cubicBezTo>
                  <a:pt x="7389" y="3871"/>
                  <a:pt x="7260" y="3985"/>
                  <a:pt x="7260" y="4142"/>
                </a:cubicBezTo>
                <a:cubicBezTo>
                  <a:pt x="7260" y="4588"/>
                  <a:pt x="7578" y="4906"/>
                  <a:pt x="8024" y="4906"/>
                </a:cubicBezTo>
                <a:lnTo>
                  <a:pt x="8088" y="4906"/>
                </a:lnTo>
                <a:lnTo>
                  <a:pt x="8088" y="5798"/>
                </a:lnTo>
                <a:cubicBezTo>
                  <a:pt x="6687" y="5671"/>
                  <a:pt x="5604" y="4461"/>
                  <a:pt x="5668" y="2996"/>
                </a:cubicBezTo>
                <a:cubicBezTo>
                  <a:pt x="5795" y="1659"/>
                  <a:pt x="6878" y="576"/>
                  <a:pt x="8215" y="512"/>
                </a:cubicBezTo>
                <a:cubicBezTo>
                  <a:pt x="8254" y="511"/>
                  <a:pt x="8292" y="510"/>
                  <a:pt x="8331" y="510"/>
                </a:cubicBezTo>
                <a:close/>
                <a:moveTo>
                  <a:pt x="2611" y="7199"/>
                </a:moveTo>
                <a:lnTo>
                  <a:pt x="2611" y="8091"/>
                </a:lnTo>
                <a:cubicBezTo>
                  <a:pt x="2484" y="8091"/>
                  <a:pt x="2356" y="8027"/>
                  <a:pt x="2356" y="7836"/>
                </a:cubicBezTo>
                <a:lnTo>
                  <a:pt x="2356" y="7454"/>
                </a:lnTo>
                <a:cubicBezTo>
                  <a:pt x="2356" y="7326"/>
                  <a:pt x="2484" y="7199"/>
                  <a:pt x="2611" y="7199"/>
                </a:cubicBezTo>
                <a:close/>
                <a:moveTo>
                  <a:pt x="13692" y="7199"/>
                </a:moveTo>
                <a:lnTo>
                  <a:pt x="13692" y="8091"/>
                </a:lnTo>
                <a:cubicBezTo>
                  <a:pt x="13501" y="8091"/>
                  <a:pt x="13374" y="8027"/>
                  <a:pt x="13374" y="7836"/>
                </a:cubicBezTo>
                <a:lnTo>
                  <a:pt x="13374" y="7454"/>
                </a:lnTo>
                <a:cubicBezTo>
                  <a:pt x="13374" y="7263"/>
                  <a:pt x="13501" y="7199"/>
                  <a:pt x="13692" y="7199"/>
                </a:cubicBezTo>
                <a:close/>
                <a:moveTo>
                  <a:pt x="9553" y="7326"/>
                </a:moveTo>
                <a:lnTo>
                  <a:pt x="9553" y="7645"/>
                </a:lnTo>
                <a:cubicBezTo>
                  <a:pt x="9553" y="7963"/>
                  <a:pt x="9298" y="8218"/>
                  <a:pt x="8979" y="8218"/>
                </a:cubicBezTo>
                <a:lnTo>
                  <a:pt x="8597" y="8218"/>
                </a:lnTo>
                <a:lnTo>
                  <a:pt x="8597" y="7836"/>
                </a:lnTo>
                <a:cubicBezTo>
                  <a:pt x="8597" y="7517"/>
                  <a:pt x="8852" y="7326"/>
                  <a:pt x="9171" y="7326"/>
                </a:cubicBezTo>
                <a:close/>
                <a:moveTo>
                  <a:pt x="7578" y="8282"/>
                </a:moveTo>
                <a:cubicBezTo>
                  <a:pt x="7897" y="8282"/>
                  <a:pt x="8152" y="8536"/>
                  <a:pt x="8152" y="8855"/>
                </a:cubicBezTo>
                <a:lnTo>
                  <a:pt x="8152" y="9173"/>
                </a:lnTo>
                <a:lnTo>
                  <a:pt x="7769" y="9173"/>
                </a:lnTo>
                <a:cubicBezTo>
                  <a:pt x="7451" y="9173"/>
                  <a:pt x="7196" y="8919"/>
                  <a:pt x="7196" y="8664"/>
                </a:cubicBezTo>
                <a:lnTo>
                  <a:pt x="7196" y="8282"/>
                </a:lnTo>
                <a:close/>
                <a:moveTo>
                  <a:pt x="3057" y="8536"/>
                </a:moveTo>
                <a:cubicBezTo>
                  <a:pt x="3184" y="8536"/>
                  <a:pt x="3248" y="8600"/>
                  <a:pt x="3248" y="8600"/>
                </a:cubicBezTo>
                <a:cubicBezTo>
                  <a:pt x="3312" y="8664"/>
                  <a:pt x="3375" y="8727"/>
                  <a:pt x="3375" y="8791"/>
                </a:cubicBezTo>
                <a:lnTo>
                  <a:pt x="3375" y="9173"/>
                </a:lnTo>
                <a:cubicBezTo>
                  <a:pt x="3375" y="9364"/>
                  <a:pt x="3248" y="9428"/>
                  <a:pt x="3057" y="9428"/>
                </a:cubicBezTo>
                <a:lnTo>
                  <a:pt x="3057" y="8536"/>
                </a:lnTo>
                <a:close/>
                <a:moveTo>
                  <a:pt x="14138" y="8536"/>
                </a:moveTo>
                <a:cubicBezTo>
                  <a:pt x="14202" y="8536"/>
                  <a:pt x="14329" y="8600"/>
                  <a:pt x="14329" y="8600"/>
                </a:cubicBezTo>
                <a:cubicBezTo>
                  <a:pt x="14393" y="8664"/>
                  <a:pt x="14393" y="8727"/>
                  <a:pt x="14393" y="8791"/>
                </a:cubicBezTo>
                <a:lnTo>
                  <a:pt x="14393" y="9173"/>
                </a:lnTo>
                <a:cubicBezTo>
                  <a:pt x="14393" y="9301"/>
                  <a:pt x="14265" y="9428"/>
                  <a:pt x="14138" y="9428"/>
                </a:cubicBezTo>
                <a:lnTo>
                  <a:pt x="14138" y="8536"/>
                </a:lnTo>
                <a:close/>
                <a:moveTo>
                  <a:pt x="13878" y="6354"/>
                </a:moveTo>
                <a:cubicBezTo>
                  <a:pt x="13777" y="6354"/>
                  <a:pt x="13692" y="6458"/>
                  <a:pt x="13692" y="6562"/>
                </a:cubicBezTo>
                <a:lnTo>
                  <a:pt x="13692" y="6690"/>
                </a:lnTo>
                <a:cubicBezTo>
                  <a:pt x="13246" y="6690"/>
                  <a:pt x="12928" y="7008"/>
                  <a:pt x="12928" y="7454"/>
                </a:cubicBezTo>
                <a:lnTo>
                  <a:pt x="12928" y="7836"/>
                </a:lnTo>
                <a:cubicBezTo>
                  <a:pt x="12928" y="8190"/>
                  <a:pt x="13201" y="8543"/>
                  <a:pt x="13595" y="8543"/>
                </a:cubicBezTo>
                <a:cubicBezTo>
                  <a:pt x="13627" y="8543"/>
                  <a:pt x="13659" y="8541"/>
                  <a:pt x="13692" y="8536"/>
                </a:cubicBezTo>
                <a:lnTo>
                  <a:pt x="13692" y="9428"/>
                </a:lnTo>
                <a:cubicBezTo>
                  <a:pt x="13501" y="9428"/>
                  <a:pt x="13437" y="9301"/>
                  <a:pt x="13437" y="9173"/>
                </a:cubicBezTo>
                <a:cubicBezTo>
                  <a:pt x="13437" y="9046"/>
                  <a:pt x="13374" y="8982"/>
                  <a:pt x="13246" y="8919"/>
                </a:cubicBezTo>
                <a:cubicBezTo>
                  <a:pt x="13224" y="8907"/>
                  <a:pt x="13199" y="8902"/>
                  <a:pt x="13174" y="8902"/>
                </a:cubicBezTo>
                <a:cubicBezTo>
                  <a:pt x="13057" y="8902"/>
                  <a:pt x="12928" y="9016"/>
                  <a:pt x="12928" y="9173"/>
                </a:cubicBezTo>
                <a:cubicBezTo>
                  <a:pt x="12928" y="9527"/>
                  <a:pt x="13201" y="9881"/>
                  <a:pt x="13595" y="9881"/>
                </a:cubicBezTo>
                <a:cubicBezTo>
                  <a:pt x="13627" y="9881"/>
                  <a:pt x="13659" y="9879"/>
                  <a:pt x="13692" y="9874"/>
                </a:cubicBezTo>
                <a:lnTo>
                  <a:pt x="13692" y="10001"/>
                </a:lnTo>
                <a:cubicBezTo>
                  <a:pt x="13692" y="10129"/>
                  <a:pt x="13756" y="10256"/>
                  <a:pt x="13883" y="10256"/>
                </a:cubicBezTo>
                <a:cubicBezTo>
                  <a:pt x="13907" y="10268"/>
                  <a:pt x="13930" y="10273"/>
                  <a:pt x="13952" y="10273"/>
                </a:cubicBezTo>
                <a:cubicBezTo>
                  <a:pt x="14053" y="10273"/>
                  <a:pt x="14138" y="10169"/>
                  <a:pt x="14138" y="10065"/>
                </a:cubicBezTo>
                <a:lnTo>
                  <a:pt x="14138" y="9937"/>
                </a:lnTo>
                <a:cubicBezTo>
                  <a:pt x="14584" y="9937"/>
                  <a:pt x="14902" y="9619"/>
                  <a:pt x="14902" y="9173"/>
                </a:cubicBezTo>
                <a:lnTo>
                  <a:pt x="14902" y="8791"/>
                </a:lnTo>
                <a:cubicBezTo>
                  <a:pt x="14902" y="8600"/>
                  <a:pt x="14838" y="8409"/>
                  <a:pt x="14711" y="8282"/>
                </a:cubicBezTo>
                <a:cubicBezTo>
                  <a:pt x="14584" y="8154"/>
                  <a:pt x="14393" y="8091"/>
                  <a:pt x="14138" y="8091"/>
                </a:cubicBezTo>
                <a:lnTo>
                  <a:pt x="14138" y="7199"/>
                </a:lnTo>
                <a:cubicBezTo>
                  <a:pt x="14265" y="7199"/>
                  <a:pt x="14393" y="7326"/>
                  <a:pt x="14393" y="7454"/>
                </a:cubicBezTo>
                <a:cubicBezTo>
                  <a:pt x="14393" y="7611"/>
                  <a:pt x="14479" y="7725"/>
                  <a:pt x="14616" y="7725"/>
                </a:cubicBezTo>
                <a:cubicBezTo>
                  <a:pt x="14645" y="7725"/>
                  <a:pt x="14677" y="7720"/>
                  <a:pt x="14711" y="7709"/>
                </a:cubicBezTo>
                <a:cubicBezTo>
                  <a:pt x="14838" y="7709"/>
                  <a:pt x="14902" y="7581"/>
                  <a:pt x="14902" y="7454"/>
                </a:cubicBezTo>
                <a:cubicBezTo>
                  <a:pt x="14902" y="7008"/>
                  <a:pt x="14584" y="6690"/>
                  <a:pt x="14138" y="6690"/>
                </a:cubicBezTo>
                <a:lnTo>
                  <a:pt x="14138" y="6626"/>
                </a:lnTo>
                <a:cubicBezTo>
                  <a:pt x="14138" y="6499"/>
                  <a:pt x="14074" y="6371"/>
                  <a:pt x="13947" y="6371"/>
                </a:cubicBezTo>
                <a:cubicBezTo>
                  <a:pt x="13923" y="6360"/>
                  <a:pt x="13900" y="6354"/>
                  <a:pt x="13878" y="6354"/>
                </a:cubicBezTo>
                <a:close/>
                <a:moveTo>
                  <a:pt x="2866" y="6371"/>
                </a:moveTo>
                <a:cubicBezTo>
                  <a:pt x="2738" y="6371"/>
                  <a:pt x="2611" y="6499"/>
                  <a:pt x="2611" y="6626"/>
                </a:cubicBezTo>
                <a:lnTo>
                  <a:pt x="2611" y="6753"/>
                </a:lnTo>
                <a:cubicBezTo>
                  <a:pt x="2578" y="6749"/>
                  <a:pt x="2546" y="6746"/>
                  <a:pt x="2515" y="6746"/>
                </a:cubicBezTo>
                <a:cubicBezTo>
                  <a:pt x="2120" y="6746"/>
                  <a:pt x="1847" y="7105"/>
                  <a:pt x="1847" y="7517"/>
                </a:cubicBezTo>
                <a:lnTo>
                  <a:pt x="1847" y="7836"/>
                </a:lnTo>
                <a:cubicBezTo>
                  <a:pt x="1847" y="8282"/>
                  <a:pt x="2165" y="8600"/>
                  <a:pt x="2611" y="8600"/>
                </a:cubicBezTo>
                <a:lnTo>
                  <a:pt x="2611" y="9428"/>
                </a:lnTo>
                <a:cubicBezTo>
                  <a:pt x="2420" y="9428"/>
                  <a:pt x="2356" y="9364"/>
                  <a:pt x="2356" y="9173"/>
                </a:cubicBezTo>
                <a:cubicBezTo>
                  <a:pt x="2356" y="9046"/>
                  <a:pt x="2293" y="8982"/>
                  <a:pt x="2229" y="8919"/>
                </a:cubicBezTo>
                <a:cubicBezTo>
                  <a:pt x="2195" y="8907"/>
                  <a:pt x="2161" y="8902"/>
                  <a:pt x="2129" y="8902"/>
                </a:cubicBezTo>
                <a:cubicBezTo>
                  <a:pt x="1976" y="8902"/>
                  <a:pt x="1847" y="9016"/>
                  <a:pt x="1847" y="9173"/>
                </a:cubicBezTo>
                <a:cubicBezTo>
                  <a:pt x="1847" y="9619"/>
                  <a:pt x="2165" y="9937"/>
                  <a:pt x="2611" y="9937"/>
                </a:cubicBezTo>
                <a:lnTo>
                  <a:pt x="2611" y="10065"/>
                </a:lnTo>
                <a:cubicBezTo>
                  <a:pt x="2611" y="10192"/>
                  <a:pt x="2675" y="10256"/>
                  <a:pt x="2802" y="10320"/>
                </a:cubicBezTo>
                <a:cubicBezTo>
                  <a:pt x="2930" y="10320"/>
                  <a:pt x="3057" y="10192"/>
                  <a:pt x="3057" y="10065"/>
                </a:cubicBezTo>
                <a:lnTo>
                  <a:pt x="3057" y="9937"/>
                </a:lnTo>
                <a:cubicBezTo>
                  <a:pt x="3503" y="9937"/>
                  <a:pt x="3821" y="9619"/>
                  <a:pt x="3821" y="9173"/>
                </a:cubicBezTo>
                <a:lnTo>
                  <a:pt x="3821" y="8855"/>
                </a:lnTo>
                <a:cubicBezTo>
                  <a:pt x="3821" y="8664"/>
                  <a:pt x="3757" y="8473"/>
                  <a:pt x="3630" y="8282"/>
                </a:cubicBezTo>
                <a:cubicBezTo>
                  <a:pt x="3503" y="8154"/>
                  <a:pt x="3312" y="8091"/>
                  <a:pt x="3057" y="8091"/>
                </a:cubicBezTo>
                <a:lnTo>
                  <a:pt x="3057" y="7263"/>
                </a:lnTo>
                <a:cubicBezTo>
                  <a:pt x="3091" y="7251"/>
                  <a:pt x="3121" y="7246"/>
                  <a:pt x="3147" y="7246"/>
                </a:cubicBezTo>
                <a:cubicBezTo>
                  <a:pt x="3268" y="7246"/>
                  <a:pt x="3312" y="7360"/>
                  <a:pt x="3312" y="7517"/>
                </a:cubicBezTo>
                <a:cubicBezTo>
                  <a:pt x="3312" y="7581"/>
                  <a:pt x="3375" y="7709"/>
                  <a:pt x="3503" y="7709"/>
                </a:cubicBezTo>
                <a:cubicBezTo>
                  <a:pt x="3526" y="7720"/>
                  <a:pt x="3552" y="7725"/>
                  <a:pt x="3578" y="7725"/>
                </a:cubicBezTo>
                <a:cubicBezTo>
                  <a:pt x="3694" y="7725"/>
                  <a:pt x="3821" y="7621"/>
                  <a:pt x="3821" y="7517"/>
                </a:cubicBezTo>
                <a:cubicBezTo>
                  <a:pt x="3821" y="7072"/>
                  <a:pt x="3503" y="6753"/>
                  <a:pt x="3057" y="6753"/>
                </a:cubicBezTo>
                <a:lnTo>
                  <a:pt x="3057" y="6626"/>
                </a:lnTo>
                <a:cubicBezTo>
                  <a:pt x="3057" y="6499"/>
                  <a:pt x="2993" y="6371"/>
                  <a:pt x="2866" y="6371"/>
                </a:cubicBezTo>
                <a:close/>
                <a:moveTo>
                  <a:pt x="9553" y="10256"/>
                </a:moveTo>
                <a:lnTo>
                  <a:pt x="9553" y="10574"/>
                </a:lnTo>
                <a:cubicBezTo>
                  <a:pt x="9553" y="10893"/>
                  <a:pt x="9298" y="11147"/>
                  <a:pt x="8979" y="11147"/>
                </a:cubicBezTo>
                <a:lnTo>
                  <a:pt x="8597" y="11147"/>
                </a:lnTo>
                <a:lnTo>
                  <a:pt x="8597" y="10765"/>
                </a:lnTo>
                <a:cubicBezTo>
                  <a:pt x="8597" y="10447"/>
                  <a:pt x="8852" y="10256"/>
                  <a:pt x="9171" y="10256"/>
                </a:cubicBezTo>
                <a:close/>
                <a:moveTo>
                  <a:pt x="7578" y="11211"/>
                </a:moveTo>
                <a:cubicBezTo>
                  <a:pt x="7897" y="11211"/>
                  <a:pt x="8152" y="11466"/>
                  <a:pt x="8152" y="11784"/>
                </a:cubicBezTo>
                <a:lnTo>
                  <a:pt x="8152" y="12103"/>
                </a:lnTo>
                <a:lnTo>
                  <a:pt x="7769" y="12103"/>
                </a:lnTo>
                <a:cubicBezTo>
                  <a:pt x="7451" y="12103"/>
                  <a:pt x="7196" y="11848"/>
                  <a:pt x="7196" y="11593"/>
                </a:cubicBezTo>
                <a:lnTo>
                  <a:pt x="7196" y="11211"/>
                </a:lnTo>
                <a:close/>
                <a:moveTo>
                  <a:pt x="1911" y="12246"/>
                </a:moveTo>
                <a:cubicBezTo>
                  <a:pt x="1974" y="12246"/>
                  <a:pt x="2038" y="12262"/>
                  <a:pt x="2102" y="12294"/>
                </a:cubicBezTo>
                <a:cubicBezTo>
                  <a:pt x="2229" y="12357"/>
                  <a:pt x="2356" y="12421"/>
                  <a:pt x="2420" y="12549"/>
                </a:cubicBezTo>
                <a:lnTo>
                  <a:pt x="2547" y="12931"/>
                </a:lnTo>
                <a:lnTo>
                  <a:pt x="2229" y="13058"/>
                </a:lnTo>
                <a:cubicBezTo>
                  <a:pt x="2165" y="13090"/>
                  <a:pt x="2102" y="13106"/>
                  <a:pt x="2030" y="13106"/>
                </a:cubicBezTo>
                <a:cubicBezTo>
                  <a:pt x="1958" y="13106"/>
                  <a:pt x="1879" y="13090"/>
                  <a:pt x="1783" y="13058"/>
                </a:cubicBezTo>
                <a:cubicBezTo>
                  <a:pt x="1656" y="13058"/>
                  <a:pt x="1592" y="12931"/>
                  <a:pt x="1528" y="12803"/>
                </a:cubicBezTo>
                <a:lnTo>
                  <a:pt x="1337" y="12485"/>
                </a:lnTo>
                <a:lnTo>
                  <a:pt x="1720" y="12294"/>
                </a:lnTo>
                <a:cubicBezTo>
                  <a:pt x="1783" y="12262"/>
                  <a:pt x="1847" y="12246"/>
                  <a:pt x="1911" y="12246"/>
                </a:cubicBezTo>
                <a:close/>
                <a:moveTo>
                  <a:pt x="14870" y="12246"/>
                </a:moveTo>
                <a:cubicBezTo>
                  <a:pt x="14950" y="12246"/>
                  <a:pt x="15029" y="12262"/>
                  <a:pt x="15093" y="12294"/>
                </a:cubicBezTo>
                <a:lnTo>
                  <a:pt x="15412" y="12485"/>
                </a:lnTo>
                <a:lnTo>
                  <a:pt x="15284" y="12803"/>
                </a:lnTo>
                <a:cubicBezTo>
                  <a:pt x="15221" y="12931"/>
                  <a:pt x="15093" y="13058"/>
                  <a:pt x="14966" y="13122"/>
                </a:cubicBezTo>
                <a:cubicBezTo>
                  <a:pt x="14838" y="13122"/>
                  <a:pt x="14647" y="13122"/>
                  <a:pt x="14520" y="13058"/>
                </a:cubicBezTo>
                <a:lnTo>
                  <a:pt x="14202" y="12931"/>
                </a:lnTo>
                <a:lnTo>
                  <a:pt x="14329" y="12549"/>
                </a:lnTo>
                <a:cubicBezTo>
                  <a:pt x="14393" y="12421"/>
                  <a:pt x="14520" y="12357"/>
                  <a:pt x="14647" y="12294"/>
                </a:cubicBezTo>
                <a:cubicBezTo>
                  <a:pt x="14711" y="12262"/>
                  <a:pt x="14791" y="12246"/>
                  <a:pt x="14870" y="12246"/>
                </a:cubicBezTo>
                <a:close/>
                <a:moveTo>
                  <a:pt x="4458" y="12994"/>
                </a:moveTo>
                <a:lnTo>
                  <a:pt x="4458" y="13376"/>
                </a:lnTo>
                <a:cubicBezTo>
                  <a:pt x="4458" y="13504"/>
                  <a:pt x="4394" y="13631"/>
                  <a:pt x="4331" y="13759"/>
                </a:cubicBezTo>
                <a:cubicBezTo>
                  <a:pt x="4203" y="13886"/>
                  <a:pt x="4076" y="13950"/>
                  <a:pt x="3948" y="13950"/>
                </a:cubicBezTo>
                <a:lnTo>
                  <a:pt x="3566" y="13950"/>
                </a:lnTo>
                <a:lnTo>
                  <a:pt x="3566" y="13567"/>
                </a:lnTo>
                <a:cubicBezTo>
                  <a:pt x="3566" y="13440"/>
                  <a:pt x="3566" y="13313"/>
                  <a:pt x="3694" y="13185"/>
                </a:cubicBezTo>
                <a:cubicBezTo>
                  <a:pt x="3757" y="13058"/>
                  <a:pt x="3885" y="12994"/>
                  <a:pt x="4076" y="12994"/>
                </a:cubicBezTo>
                <a:close/>
                <a:moveTo>
                  <a:pt x="12673" y="12994"/>
                </a:moveTo>
                <a:cubicBezTo>
                  <a:pt x="12864" y="12994"/>
                  <a:pt x="12992" y="13058"/>
                  <a:pt x="13055" y="13185"/>
                </a:cubicBezTo>
                <a:cubicBezTo>
                  <a:pt x="13183" y="13313"/>
                  <a:pt x="13183" y="13440"/>
                  <a:pt x="13183" y="13567"/>
                </a:cubicBezTo>
                <a:lnTo>
                  <a:pt x="13183" y="13950"/>
                </a:lnTo>
                <a:lnTo>
                  <a:pt x="12801" y="13950"/>
                </a:lnTo>
                <a:cubicBezTo>
                  <a:pt x="12673" y="13950"/>
                  <a:pt x="12546" y="13886"/>
                  <a:pt x="12418" y="13759"/>
                </a:cubicBezTo>
                <a:cubicBezTo>
                  <a:pt x="12355" y="13631"/>
                  <a:pt x="12291" y="13504"/>
                  <a:pt x="12291" y="13376"/>
                </a:cubicBezTo>
                <a:lnTo>
                  <a:pt x="12291" y="12994"/>
                </a:lnTo>
                <a:close/>
                <a:moveTo>
                  <a:pt x="9553" y="13185"/>
                </a:moveTo>
                <a:lnTo>
                  <a:pt x="9553" y="13504"/>
                </a:lnTo>
                <a:cubicBezTo>
                  <a:pt x="9553" y="13822"/>
                  <a:pt x="9298" y="14077"/>
                  <a:pt x="8979" y="14077"/>
                </a:cubicBezTo>
                <a:lnTo>
                  <a:pt x="8597" y="14077"/>
                </a:lnTo>
                <a:lnTo>
                  <a:pt x="8597" y="13695"/>
                </a:lnTo>
                <a:cubicBezTo>
                  <a:pt x="8597" y="13376"/>
                  <a:pt x="8852" y="13185"/>
                  <a:pt x="9171" y="13185"/>
                </a:cubicBezTo>
                <a:close/>
                <a:moveTo>
                  <a:pt x="7578" y="14141"/>
                </a:moveTo>
                <a:cubicBezTo>
                  <a:pt x="7897" y="14141"/>
                  <a:pt x="8152" y="14395"/>
                  <a:pt x="8152" y="14714"/>
                </a:cubicBezTo>
                <a:lnTo>
                  <a:pt x="8152" y="15032"/>
                </a:lnTo>
                <a:lnTo>
                  <a:pt x="7769" y="15032"/>
                </a:lnTo>
                <a:cubicBezTo>
                  <a:pt x="7451" y="15032"/>
                  <a:pt x="7196" y="14777"/>
                  <a:pt x="7196" y="14523"/>
                </a:cubicBezTo>
                <a:lnTo>
                  <a:pt x="7196" y="14141"/>
                </a:lnTo>
                <a:close/>
                <a:moveTo>
                  <a:pt x="8298" y="1"/>
                </a:moveTo>
                <a:cubicBezTo>
                  <a:pt x="6626" y="1"/>
                  <a:pt x="5222" y="1440"/>
                  <a:pt x="5222" y="3123"/>
                </a:cubicBezTo>
                <a:cubicBezTo>
                  <a:pt x="5222" y="4779"/>
                  <a:pt x="6496" y="6180"/>
                  <a:pt x="8152" y="6308"/>
                </a:cubicBezTo>
                <a:lnTo>
                  <a:pt x="8152" y="7900"/>
                </a:lnTo>
                <a:cubicBezTo>
                  <a:pt x="7961" y="7836"/>
                  <a:pt x="7769" y="7772"/>
                  <a:pt x="7578" y="7772"/>
                </a:cubicBezTo>
                <a:lnTo>
                  <a:pt x="6942" y="7772"/>
                </a:lnTo>
                <a:cubicBezTo>
                  <a:pt x="6814" y="7772"/>
                  <a:pt x="6687" y="7900"/>
                  <a:pt x="6687" y="8027"/>
                </a:cubicBezTo>
                <a:lnTo>
                  <a:pt x="6687" y="8600"/>
                </a:lnTo>
                <a:cubicBezTo>
                  <a:pt x="6687" y="9173"/>
                  <a:pt x="7196" y="9683"/>
                  <a:pt x="7769" y="9683"/>
                </a:cubicBezTo>
                <a:lnTo>
                  <a:pt x="8088" y="9683"/>
                </a:lnTo>
                <a:lnTo>
                  <a:pt x="8088" y="10829"/>
                </a:lnTo>
                <a:cubicBezTo>
                  <a:pt x="7961" y="10765"/>
                  <a:pt x="7769" y="10702"/>
                  <a:pt x="7578" y="10702"/>
                </a:cubicBezTo>
                <a:lnTo>
                  <a:pt x="6942" y="10702"/>
                </a:lnTo>
                <a:cubicBezTo>
                  <a:pt x="6814" y="10702"/>
                  <a:pt x="6687" y="10829"/>
                  <a:pt x="6687" y="10956"/>
                </a:cubicBezTo>
                <a:lnTo>
                  <a:pt x="6687" y="11593"/>
                </a:lnTo>
                <a:cubicBezTo>
                  <a:pt x="6687" y="12166"/>
                  <a:pt x="7196" y="12612"/>
                  <a:pt x="7769" y="12612"/>
                </a:cubicBezTo>
                <a:lnTo>
                  <a:pt x="8088" y="12612"/>
                </a:lnTo>
                <a:lnTo>
                  <a:pt x="8088" y="13822"/>
                </a:lnTo>
                <a:cubicBezTo>
                  <a:pt x="7961" y="13695"/>
                  <a:pt x="7769" y="13631"/>
                  <a:pt x="7578" y="13631"/>
                </a:cubicBezTo>
                <a:lnTo>
                  <a:pt x="6942" y="13631"/>
                </a:lnTo>
                <a:cubicBezTo>
                  <a:pt x="6814" y="13631"/>
                  <a:pt x="6687" y="13759"/>
                  <a:pt x="6687" y="13886"/>
                </a:cubicBezTo>
                <a:lnTo>
                  <a:pt x="6687" y="14523"/>
                </a:lnTo>
                <a:cubicBezTo>
                  <a:pt x="6687" y="15096"/>
                  <a:pt x="7133" y="15542"/>
                  <a:pt x="7706" y="15542"/>
                </a:cubicBezTo>
                <a:lnTo>
                  <a:pt x="8088" y="15542"/>
                </a:lnTo>
                <a:lnTo>
                  <a:pt x="8088" y="16178"/>
                </a:lnTo>
                <a:lnTo>
                  <a:pt x="5604" y="16178"/>
                </a:lnTo>
                <a:cubicBezTo>
                  <a:pt x="5222" y="15987"/>
                  <a:pt x="4394" y="15414"/>
                  <a:pt x="3757" y="14459"/>
                </a:cubicBezTo>
                <a:lnTo>
                  <a:pt x="3948" y="14459"/>
                </a:lnTo>
                <a:cubicBezTo>
                  <a:pt x="4522" y="14395"/>
                  <a:pt x="4967" y="13886"/>
                  <a:pt x="4904" y="13313"/>
                </a:cubicBezTo>
                <a:lnTo>
                  <a:pt x="4904" y="12740"/>
                </a:lnTo>
                <a:cubicBezTo>
                  <a:pt x="4904" y="12676"/>
                  <a:pt x="4840" y="12612"/>
                  <a:pt x="4840" y="12549"/>
                </a:cubicBezTo>
                <a:cubicBezTo>
                  <a:pt x="4776" y="12485"/>
                  <a:pt x="4713" y="12485"/>
                  <a:pt x="4649" y="12485"/>
                </a:cubicBezTo>
                <a:lnTo>
                  <a:pt x="4012" y="12549"/>
                </a:lnTo>
                <a:cubicBezTo>
                  <a:pt x="3757" y="12549"/>
                  <a:pt x="3503" y="12676"/>
                  <a:pt x="3312" y="12867"/>
                </a:cubicBezTo>
                <a:cubicBezTo>
                  <a:pt x="3248" y="12931"/>
                  <a:pt x="3184" y="12994"/>
                  <a:pt x="3184" y="13122"/>
                </a:cubicBezTo>
                <a:cubicBezTo>
                  <a:pt x="2930" y="12357"/>
                  <a:pt x="2993" y="11657"/>
                  <a:pt x="3057" y="11147"/>
                </a:cubicBezTo>
                <a:cubicBezTo>
                  <a:pt x="4458" y="11020"/>
                  <a:pt x="5604" y="9810"/>
                  <a:pt x="5604" y="8345"/>
                </a:cubicBezTo>
                <a:cubicBezTo>
                  <a:pt x="5604" y="6881"/>
                  <a:pt x="4394" y="5543"/>
                  <a:pt x="2802" y="5543"/>
                </a:cubicBezTo>
                <a:cubicBezTo>
                  <a:pt x="2484" y="5543"/>
                  <a:pt x="2102" y="5607"/>
                  <a:pt x="1783" y="5734"/>
                </a:cubicBezTo>
                <a:cubicBezTo>
                  <a:pt x="1656" y="5734"/>
                  <a:pt x="1592" y="5925"/>
                  <a:pt x="1656" y="6053"/>
                </a:cubicBezTo>
                <a:cubicBezTo>
                  <a:pt x="1702" y="6146"/>
                  <a:pt x="1783" y="6205"/>
                  <a:pt x="1873" y="6205"/>
                </a:cubicBezTo>
                <a:cubicBezTo>
                  <a:pt x="1906" y="6205"/>
                  <a:pt x="1940" y="6197"/>
                  <a:pt x="1974" y="6180"/>
                </a:cubicBezTo>
                <a:cubicBezTo>
                  <a:pt x="2229" y="6053"/>
                  <a:pt x="2547" y="5989"/>
                  <a:pt x="2802" y="5989"/>
                </a:cubicBezTo>
                <a:cubicBezTo>
                  <a:pt x="4076" y="5989"/>
                  <a:pt x="5158" y="7072"/>
                  <a:pt x="5158" y="8345"/>
                </a:cubicBezTo>
                <a:cubicBezTo>
                  <a:pt x="5158" y="9619"/>
                  <a:pt x="4076" y="10638"/>
                  <a:pt x="2802" y="10638"/>
                </a:cubicBezTo>
                <a:cubicBezTo>
                  <a:pt x="1528" y="10638"/>
                  <a:pt x="510" y="9619"/>
                  <a:pt x="510" y="8345"/>
                </a:cubicBezTo>
                <a:cubicBezTo>
                  <a:pt x="510" y="7709"/>
                  <a:pt x="701" y="7199"/>
                  <a:pt x="1146" y="6753"/>
                </a:cubicBezTo>
                <a:cubicBezTo>
                  <a:pt x="1210" y="6690"/>
                  <a:pt x="1210" y="6499"/>
                  <a:pt x="1083" y="6435"/>
                </a:cubicBezTo>
                <a:cubicBezTo>
                  <a:pt x="1051" y="6371"/>
                  <a:pt x="987" y="6339"/>
                  <a:pt x="923" y="6339"/>
                </a:cubicBezTo>
                <a:cubicBezTo>
                  <a:pt x="860" y="6339"/>
                  <a:pt x="796" y="6371"/>
                  <a:pt x="764" y="6435"/>
                </a:cubicBezTo>
                <a:cubicBezTo>
                  <a:pt x="318" y="6944"/>
                  <a:pt x="0" y="7645"/>
                  <a:pt x="0" y="8345"/>
                </a:cubicBezTo>
                <a:cubicBezTo>
                  <a:pt x="0" y="9746"/>
                  <a:pt x="1146" y="10956"/>
                  <a:pt x="2547" y="11084"/>
                </a:cubicBezTo>
                <a:cubicBezTo>
                  <a:pt x="2484" y="11339"/>
                  <a:pt x="2484" y="11657"/>
                  <a:pt x="2484" y="11975"/>
                </a:cubicBezTo>
                <a:cubicBezTo>
                  <a:pt x="2420" y="11912"/>
                  <a:pt x="2356" y="11848"/>
                  <a:pt x="2229" y="11848"/>
                </a:cubicBezTo>
                <a:cubicBezTo>
                  <a:pt x="2102" y="11784"/>
                  <a:pt x="1974" y="11752"/>
                  <a:pt x="1847" y="11752"/>
                </a:cubicBezTo>
                <a:cubicBezTo>
                  <a:pt x="1720" y="11752"/>
                  <a:pt x="1592" y="11784"/>
                  <a:pt x="1465" y="11848"/>
                </a:cubicBezTo>
                <a:lnTo>
                  <a:pt x="892" y="12103"/>
                </a:lnTo>
                <a:cubicBezTo>
                  <a:pt x="764" y="12166"/>
                  <a:pt x="701" y="12294"/>
                  <a:pt x="764" y="12421"/>
                </a:cubicBezTo>
                <a:lnTo>
                  <a:pt x="1019" y="12994"/>
                </a:lnTo>
                <a:cubicBezTo>
                  <a:pt x="1146" y="13249"/>
                  <a:pt x="1337" y="13440"/>
                  <a:pt x="1656" y="13567"/>
                </a:cubicBezTo>
                <a:cubicBezTo>
                  <a:pt x="1720" y="13567"/>
                  <a:pt x="1847" y="13631"/>
                  <a:pt x="1974" y="13631"/>
                </a:cubicBezTo>
                <a:cubicBezTo>
                  <a:pt x="2165" y="13631"/>
                  <a:pt x="2293" y="13567"/>
                  <a:pt x="2420" y="13504"/>
                </a:cubicBezTo>
                <a:lnTo>
                  <a:pt x="2738" y="13376"/>
                </a:lnTo>
                <a:cubicBezTo>
                  <a:pt x="2802" y="13567"/>
                  <a:pt x="2802" y="13695"/>
                  <a:pt x="2930" y="13886"/>
                </a:cubicBezTo>
                <a:cubicBezTo>
                  <a:pt x="3312" y="14777"/>
                  <a:pt x="4713" y="16178"/>
                  <a:pt x="4713" y="16178"/>
                </a:cubicBezTo>
                <a:lnTo>
                  <a:pt x="1847" y="16115"/>
                </a:lnTo>
                <a:cubicBezTo>
                  <a:pt x="1720" y="16115"/>
                  <a:pt x="1592" y="16242"/>
                  <a:pt x="1592" y="16306"/>
                </a:cubicBezTo>
                <a:cubicBezTo>
                  <a:pt x="1528" y="16497"/>
                  <a:pt x="1656" y="16688"/>
                  <a:pt x="1847" y="16688"/>
                </a:cubicBezTo>
                <a:lnTo>
                  <a:pt x="14902" y="16688"/>
                </a:lnTo>
                <a:cubicBezTo>
                  <a:pt x="14966" y="16688"/>
                  <a:pt x="15093" y="16561"/>
                  <a:pt x="15093" y="16497"/>
                </a:cubicBezTo>
                <a:cubicBezTo>
                  <a:pt x="15157" y="16306"/>
                  <a:pt x="15029" y="16115"/>
                  <a:pt x="14902" y="16115"/>
                </a:cubicBezTo>
                <a:lnTo>
                  <a:pt x="12036" y="16115"/>
                </a:lnTo>
                <a:cubicBezTo>
                  <a:pt x="12036" y="16115"/>
                  <a:pt x="13437" y="14841"/>
                  <a:pt x="13819" y="13886"/>
                </a:cubicBezTo>
                <a:cubicBezTo>
                  <a:pt x="13883" y="13695"/>
                  <a:pt x="13947" y="13567"/>
                  <a:pt x="14011" y="13376"/>
                </a:cubicBezTo>
                <a:lnTo>
                  <a:pt x="14329" y="13504"/>
                </a:lnTo>
                <a:cubicBezTo>
                  <a:pt x="14456" y="13567"/>
                  <a:pt x="14584" y="13631"/>
                  <a:pt x="14775" y="13631"/>
                </a:cubicBezTo>
                <a:cubicBezTo>
                  <a:pt x="14838" y="13631"/>
                  <a:pt x="14966" y="13567"/>
                  <a:pt x="15093" y="13567"/>
                </a:cubicBezTo>
                <a:cubicBezTo>
                  <a:pt x="15348" y="13440"/>
                  <a:pt x="15539" y="13249"/>
                  <a:pt x="15666" y="12994"/>
                </a:cubicBezTo>
                <a:lnTo>
                  <a:pt x="15921" y="12421"/>
                </a:lnTo>
                <a:cubicBezTo>
                  <a:pt x="15985" y="12294"/>
                  <a:pt x="15921" y="12166"/>
                  <a:pt x="15794" y="12103"/>
                </a:cubicBezTo>
                <a:lnTo>
                  <a:pt x="15284" y="11848"/>
                </a:lnTo>
                <a:cubicBezTo>
                  <a:pt x="15157" y="11784"/>
                  <a:pt x="15014" y="11752"/>
                  <a:pt x="14870" y="11752"/>
                </a:cubicBezTo>
                <a:cubicBezTo>
                  <a:pt x="14727" y="11752"/>
                  <a:pt x="14584" y="11784"/>
                  <a:pt x="14456" y="11848"/>
                </a:cubicBezTo>
                <a:cubicBezTo>
                  <a:pt x="14393" y="11848"/>
                  <a:pt x="14329" y="11912"/>
                  <a:pt x="14202" y="11975"/>
                </a:cubicBezTo>
                <a:cubicBezTo>
                  <a:pt x="14202" y="11657"/>
                  <a:pt x="14202" y="11339"/>
                  <a:pt x="14202" y="11084"/>
                </a:cubicBezTo>
                <a:cubicBezTo>
                  <a:pt x="14966" y="11020"/>
                  <a:pt x="15666" y="10638"/>
                  <a:pt x="16112" y="10001"/>
                </a:cubicBezTo>
                <a:cubicBezTo>
                  <a:pt x="16176" y="9937"/>
                  <a:pt x="16176" y="9746"/>
                  <a:pt x="16048" y="9683"/>
                </a:cubicBezTo>
                <a:cubicBezTo>
                  <a:pt x="16022" y="9656"/>
                  <a:pt x="15974" y="9641"/>
                  <a:pt x="15922" y="9641"/>
                </a:cubicBezTo>
                <a:cubicBezTo>
                  <a:pt x="15848" y="9641"/>
                  <a:pt x="15767" y="9672"/>
                  <a:pt x="15730" y="9746"/>
                </a:cubicBezTo>
                <a:cubicBezTo>
                  <a:pt x="15284" y="10320"/>
                  <a:pt x="14647" y="10638"/>
                  <a:pt x="13883" y="10638"/>
                </a:cubicBezTo>
                <a:cubicBezTo>
                  <a:pt x="12609" y="10638"/>
                  <a:pt x="11591" y="9619"/>
                  <a:pt x="11591" y="8345"/>
                </a:cubicBezTo>
                <a:cubicBezTo>
                  <a:pt x="11591" y="7072"/>
                  <a:pt x="12609" y="6053"/>
                  <a:pt x="13883" y="6053"/>
                </a:cubicBezTo>
                <a:cubicBezTo>
                  <a:pt x="15157" y="6053"/>
                  <a:pt x="16176" y="7072"/>
                  <a:pt x="16176" y="8345"/>
                </a:cubicBezTo>
                <a:cubicBezTo>
                  <a:pt x="16176" y="8473"/>
                  <a:pt x="16176" y="8664"/>
                  <a:pt x="16176" y="8791"/>
                </a:cubicBezTo>
                <a:cubicBezTo>
                  <a:pt x="16112" y="8919"/>
                  <a:pt x="16239" y="9046"/>
                  <a:pt x="16367" y="9110"/>
                </a:cubicBezTo>
                <a:cubicBezTo>
                  <a:pt x="16494" y="9110"/>
                  <a:pt x="16622" y="9046"/>
                  <a:pt x="16622" y="8919"/>
                </a:cubicBezTo>
                <a:cubicBezTo>
                  <a:pt x="16685" y="8727"/>
                  <a:pt x="16685" y="8536"/>
                  <a:pt x="16685" y="8345"/>
                </a:cubicBezTo>
                <a:cubicBezTo>
                  <a:pt x="16685" y="6827"/>
                  <a:pt x="15429" y="5560"/>
                  <a:pt x="13914" y="5543"/>
                </a:cubicBezTo>
                <a:lnTo>
                  <a:pt x="13914" y="5543"/>
                </a:lnTo>
                <a:cubicBezTo>
                  <a:pt x="12338" y="5560"/>
                  <a:pt x="11145" y="6764"/>
                  <a:pt x="11145" y="8345"/>
                </a:cubicBezTo>
                <a:cubicBezTo>
                  <a:pt x="11145" y="9874"/>
                  <a:pt x="12291" y="11020"/>
                  <a:pt x="13692" y="11147"/>
                </a:cubicBezTo>
                <a:cubicBezTo>
                  <a:pt x="13756" y="11657"/>
                  <a:pt x="13819" y="12357"/>
                  <a:pt x="13565" y="13122"/>
                </a:cubicBezTo>
                <a:cubicBezTo>
                  <a:pt x="13565" y="12994"/>
                  <a:pt x="13501" y="12931"/>
                  <a:pt x="13437" y="12867"/>
                </a:cubicBezTo>
                <a:cubicBezTo>
                  <a:pt x="13246" y="12676"/>
                  <a:pt x="12992" y="12549"/>
                  <a:pt x="12737" y="12549"/>
                </a:cubicBezTo>
                <a:lnTo>
                  <a:pt x="12100" y="12485"/>
                </a:lnTo>
                <a:cubicBezTo>
                  <a:pt x="12036" y="12485"/>
                  <a:pt x="11973" y="12485"/>
                  <a:pt x="11909" y="12549"/>
                </a:cubicBezTo>
                <a:cubicBezTo>
                  <a:pt x="11909" y="12549"/>
                  <a:pt x="11845" y="12612"/>
                  <a:pt x="11845" y="12676"/>
                </a:cubicBezTo>
                <a:lnTo>
                  <a:pt x="11782" y="13313"/>
                </a:lnTo>
                <a:cubicBezTo>
                  <a:pt x="11782" y="13886"/>
                  <a:pt x="12227" y="14395"/>
                  <a:pt x="12801" y="14395"/>
                </a:cubicBezTo>
                <a:lnTo>
                  <a:pt x="12992" y="14459"/>
                </a:lnTo>
                <a:cubicBezTo>
                  <a:pt x="12355" y="15414"/>
                  <a:pt x="11527" y="15924"/>
                  <a:pt x="11081" y="16178"/>
                </a:cubicBezTo>
                <a:lnTo>
                  <a:pt x="8597" y="16178"/>
                </a:lnTo>
                <a:lnTo>
                  <a:pt x="8597" y="14523"/>
                </a:lnTo>
                <a:lnTo>
                  <a:pt x="8979" y="14523"/>
                </a:lnTo>
                <a:cubicBezTo>
                  <a:pt x="9553" y="14523"/>
                  <a:pt x="9998" y="14077"/>
                  <a:pt x="9998" y="13504"/>
                </a:cubicBezTo>
                <a:lnTo>
                  <a:pt x="9998" y="12931"/>
                </a:lnTo>
                <a:cubicBezTo>
                  <a:pt x="9998" y="12740"/>
                  <a:pt x="9935" y="12676"/>
                  <a:pt x="9807" y="12676"/>
                </a:cubicBezTo>
                <a:lnTo>
                  <a:pt x="9171" y="12676"/>
                </a:lnTo>
                <a:cubicBezTo>
                  <a:pt x="8979" y="12676"/>
                  <a:pt x="8788" y="12740"/>
                  <a:pt x="8597" y="12803"/>
                </a:cubicBezTo>
                <a:lnTo>
                  <a:pt x="8597" y="11593"/>
                </a:lnTo>
                <a:lnTo>
                  <a:pt x="8979" y="11593"/>
                </a:lnTo>
                <a:cubicBezTo>
                  <a:pt x="9553" y="11593"/>
                  <a:pt x="9998" y="11147"/>
                  <a:pt x="9998" y="10574"/>
                </a:cubicBezTo>
                <a:lnTo>
                  <a:pt x="9998" y="9937"/>
                </a:lnTo>
                <a:cubicBezTo>
                  <a:pt x="9998" y="9810"/>
                  <a:pt x="9935" y="9746"/>
                  <a:pt x="9744" y="9746"/>
                </a:cubicBezTo>
                <a:lnTo>
                  <a:pt x="9171" y="9746"/>
                </a:lnTo>
                <a:cubicBezTo>
                  <a:pt x="8979" y="9746"/>
                  <a:pt x="8788" y="9746"/>
                  <a:pt x="8597" y="9874"/>
                </a:cubicBezTo>
                <a:lnTo>
                  <a:pt x="8597" y="8664"/>
                </a:lnTo>
                <a:lnTo>
                  <a:pt x="8979" y="8664"/>
                </a:lnTo>
                <a:cubicBezTo>
                  <a:pt x="9553" y="8664"/>
                  <a:pt x="9998" y="8218"/>
                  <a:pt x="9998" y="7645"/>
                </a:cubicBezTo>
                <a:lnTo>
                  <a:pt x="9998" y="7008"/>
                </a:lnTo>
                <a:cubicBezTo>
                  <a:pt x="9998" y="6881"/>
                  <a:pt x="9871" y="6753"/>
                  <a:pt x="9744" y="6753"/>
                </a:cubicBezTo>
                <a:lnTo>
                  <a:pt x="9171" y="6753"/>
                </a:lnTo>
                <a:cubicBezTo>
                  <a:pt x="8979" y="6753"/>
                  <a:pt x="8788" y="6817"/>
                  <a:pt x="8597" y="6944"/>
                </a:cubicBezTo>
                <a:lnTo>
                  <a:pt x="8597" y="6308"/>
                </a:lnTo>
                <a:cubicBezTo>
                  <a:pt x="10253" y="6180"/>
                  <a:pt x="11591" y="4715"/>
                  <a:pt x="11527" y="2996"/>
                </a:cubicBezTo>
                <a:cubicBezTo>
                  <a:pt x="11463" y="1340"/>
                  <a:pt x="10062" y="3"/>
                  <a:pt x="8406" y="3"/>
                </a:cubicBezTo>
                <a:cubicBezTo>
                  <a:pt x="8370" y="1"/>
                  <a:pt x="8334" y="1"/>
                  <a:pt x="8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47"/>
          <p:cNvGrpSpPr/>
          <p:nvPr/>
        </p:nvGrpSpPr>
        <p:grpSpPr>
          <a:xfrm>
            <a:off x="5268713" y="1446013"/>
            <a:ext cx="324825" cy="417150"/>
            <a:chOff x="4873675" y="3566050"/>
            <a:chExt cx="324825" cy="417150"/>
          </a:xfrm>
        </p:grpSpPr>
        <p:sp>
          <p:nvSpPr>
            <p:cNvPr id="313" name="Google Shape;313;p47"/>
            <p:cNvSpPr/>
            <p:nvPr/>
          </p:nvSpPr>
          <p:spPr>
            <a:xfrm>
              <a:off x="4873675" y="3566050"/>
              <a:ext cx="324825" cy="417150"/>
            </a:xfrm>
            <a:custGeom>
              <a:avLst/>
              <a:gdLst/>
              <a:ahLst/>
              <a:cxnLst/>
              <a:rect l="l" t="t" r="r" b="b"/>
              <a:pathLst>
                <a:path w="12993" h="16686" extrusionOk="0">
                  <a:moveTo>
                    <a:pt x="6306" y="1911"/>
                  </a:moveTo>
                  <a:lnTo>
                    <a:pt x="6306" y="3058"/>
                  </a:lnTo>
                  <a:lnTo>
                    <a:pt x="6178" y="3058"/>
                  </a:lnTo>
                  <a:cubicBezTo>
                    <a:pt x="6115" y="3058"/>
                    <a:pt x="6051" y="3058"/>
                    <a:pt x="5987" y="2994"/>
                  </a:cubicBezTo>
                  <a:cubicBezTo>
                    <a:pt x="5924" y="2930"/>
                    <a:pt x="5860" y="2803"/>
                    <a:pt x="5860" y="2739"/>
                  </a:cubicBezTo>
                  <a:lnTo>
                    <a:pt x="5860" y="2293"/>
                  </a:lnTo>
                  <a:cubicBezTo>
                    <a:pt x="5860" y="2102"/>
                    <a:pt x="5987" y="1911"/>
                    <a:pt x="6178" y="1911"/>
                  </a:cubicBezTo>
                  <a:close/>
                  <a:moveTo>
                    <a:pt x="6879" y="3567"/>
                  </a:moveTo>
                  <a:cubicBezTo>
                    <a:pt x="7070" y="3567"/>
                    <a:pt x="7197" y="3758"/>
                    <a:pt x="7197" y="3949"/>
                  </a:cubicBezTo>
                  <a:lnTo>
                    <a:pt x="7197" y="4331"/>
                  </a:lnTo>
                  <a:cubicBezTo>
                    <a:pt x="7197" y="4522"/>
                    <a:pt x="7070" y="4713"/>
                    <a:pt x="6879" y="4713"/>
                  </a:cubicBezTo>
                  <a:lnTo>
                    <a:pt x="6751" y="4713"/>
                  </a:lnTo>
                  <a:lnTo>
                    <a:pt x="6751" y="3567"/>
                  </a:lnTo>
                  <a:close/>
                  <a:moveTo>
                    <a:pt x="6560" y="1020"/>
                  </a:moveTo>
                  <a:cubicBezTo>
                    <a:pt x="6433" y="1020"/>
                    <a:pt x="6306" y="1083"/>
                    <a:pt x="6306" y="1274"/>
                  </a:cubicBezTo>
                  <a:lnTo>
                    <a:pt x="6306" y="1466"/>
                  </a:lnTo>
                  <a:lnTo>
                    <a:pt x="6178" y="1466"/>
                  </a:lnTo>
                  <a:cubicBezTo>
                    <a:pt x="5732" y="1466"/>
                    <a:pt x="5350" y="1848"/>
                    <a:pt x="5350" y="2293"/>
                  </a:cubicBezTo>
                  <a:lnTo>
                    <a:pt x="5350" y="2739"/>
                  </a:lnTo>
                  <a:cubicBezTo>
                    <a:pt x="5350" y="2930"/>
                    <a:pt x="5478" y="3185"/>
                    <a:pt x="5605" y="3312"/>
                  </a:cubicBezTo>
                  <a:cubicBezTo>
                    <a:pt x="5732" y="3503"/>
                    <a:pt x="5924" y="3567"/>
                    <a:pt x="6178" y="3567"/>
                  </a:cubicBezTo>
                  <a:lnTo>
                    <a:pt x="6306" y="3567"/>
                  </a:lnTo>
                  <a:lnTo>
                    <a:pt x="6306" y="4713"/>
                  </a:lnTo>
                  <a:lnTo>
                    <a:pt x="6178" y="4713"/>
                  </a:lnTo>
                  <a:cubicBezTo>
                    <a:pt x="5987" y="4713"/>
                    <a:pt x="5860" y="4522"/>
                    <a:pt x="5860" y="4331"/>
                  </a:cubicBezTo>
                  <a:cubicBezTo>
                    <a:pt x="5860" y="4204"/>
                    <a:pt x="5796" y="4140"/>
                    <a:pt x="5669" y="4077"/>
                  </a:cubicBezTo>
                  <a:cubicBezTo>
                    <a:pt x="5541" y="4077"/>
                    <a:pt x="5414" y="4204"/>
                    <a:pt x="5414" y="4331"/>
                  </a:cubicBezTo>
                  <a:cubicBezTo>
                    <a:pt x="5414" y="4841"/>
                    <a:pt x="5732" y="5159"/>
                    <a:pt x="6178" y="5159"/>
                  </a:cubicBezTo>
                  <a:lnTo>
                    <a:pt x="6306" y="5159"/>
                  </a:lnTo>
                  <a:lnTo>
                    <a:pt x="6306" y="5414"/>
                  </a:lnTo>
                  <a:cubicBezTo>
                    <a:pt x="6306" y="5541"/>
                    <a:pt x="6369" y="5605"/>
                    <a:pt x="6497" y="5669"/>
                  </a:cubicBezTo>
                  <a:cubicBezTo>
                    <a:pt x="6688" y="5669"/>
                    <a:pt x="6815" y="5541"/>
                    <a:pt x="6815" y="5414"/>
                  </a:cubicBezTo>
                  <a:lnTo>
                    <a:pt x="6815" y="5223"/>
                  </a:lnTo>
                  <a:lnTo>
                    <a:pt x="6942" y="5223"/>
                  </a:lnTo>
                  <a:cubicBezTo>
                    <a:pt x="7325" y="5223"/>
                    <a:pt x="7707" y="4841"/>
                    <a:pt x="7707" y="4331"/>
                  </a:cubicBezTo>
                  <a:lnTo>
                    <a:pt x="7707" y="3949"/>
                  </a:lnTo>
                  <a:cubicBezTo>
                    <a:pt x="7707" y="3503"/>
                    <a:pt x="7325" y="3121"/>
                    <a:pt x="6942" y="3121"/>
                  </a:cubicBezTo>
                  <a:lnTo>
                    <a:pt x="6815" y="3121"/>
                  </a:lnTo>
                  <a:lnTo>
                    <a:pt x="6815" y="1975"/>
                  </a:lnTo>
                  <a:lnTo>
                    <a:pt x="6942" y="1975"/>
                  </a:lnTo>
                  <a:cubicBezTo>
                    <a:pt x="7070" y="1975"/>
                    <a:pt x="7197" y="2102"/>
                    <a:pt x="7197" y="2293"/>
                  </a:cubicBezTo>
                  <a:cubicBezTo>
                    <a:pt x="7197" y="2421"/>
                    <a:pt x="7261" y="2548"/>
                    <a:pt x="7388" y="2548"/>
                  </a:cubicBezTo>
                  <a:cubicBezTo>
                    <a:pt x="7422" y="2559"/>
                    <a:pt x="7454" y="2565"/>
                    <a:pt x="7483" y="2565"/>
                  </a:cubicBezTo>
                  <a:cubicBezTo>
                    <a:pt x="7620" y="2565"/>
                    <a:pt x="7707" y="2451"/>
                    <a:pt x="7707" y="2293"/>
                  </a:cubicBezTo>
                  <a:cubicBezTo>
                    <a:pt x="7707" y="1848"/>
                    <a:pt x="7325" y="1466"/>
                    <a:pt x="6879" y="1466"/>
                  </a:cubicBezTo>
                  <a:lnTo>
                    <a:pt x="6815" y="1466"/>
                  </a:lnTo>
                  <a:lnTo>
                    <a:pt x="6815" y="1274"/>
                  </a:lnTo>
                  <a:cubicBezTo>
                    <a:pt x="6815" y="1147"/>
                    <a:pt x="6688" y="1020"/>
                    <a:pt x="6560" y="1020"/>
                  </a:cubicBezTo>
                  <a:close/>
                  <a:moveTo>
                    <a:pt x="5732" y="11145"/>
                  </a:moveTo>
                  <a:cubicBezTo>
                    <a:pt x="5605" y="11145"/>
                    <a:pt x="5478" y="11273"/>
                    <a:pt x="5478" y="11400"/>
                  </a:cubicBezTo>
                  <a:cubicBezTo>
                    <a:pt x="5478" y="11528"/>
                    <a:pt x="5605" y="11655"/>
                    <a:pt x="5732" y="11655"/>
                  </a:cubicBezTo>
                  <a:cubicBezTo>
                    <a:pt x="5860" y="11655"/>
                    <a:pt x="5987" y="11528"/>
                    <a:pt x="5987" y="11400"/>
                  </a:cubicBezTo>
                  <a:cubicBezTo>
                    <a:pt x="5987" y="11273"/>
                    <a:pt x="5860" y="11145"/>
                    <a:pt x="5732" y="11145"/>
                  </a:cubicBezTo>
                  <a:close/>
                  <a:moveTo>
                    <a:pt x="7325" y="11209"/>
                  </a:moveTo>
                  <a:cubicBezTo>
                    <a:pt x="7197" y="11209"/>
                    <a:pt x="7070" y="11273"/>
                    <a:pt x="7070" y="11400"/>
                  </a:cubicBezTo>
                  <a:cubicBezTo>
                    <a:pt x="7070" y="11591"/>
                    <a:pt x="7197" y="11655"/>
                    <a:pt x="7325" y="11655"/>
                  </a:cubicBezTo>
                  <a:cubicBezTo>
                    <a:pt x="7452" y="11655"/>
                    <a:pt x="7579" y="11591"/>
                    <a:pt x="7579" y="11400"/>
                  </a:cubicBezTo>
                  <a:cubicBezTo>
                    <a:pt x="7579" y="11273"/>
                    <a:pt x="7452" y="11209"/>
                    <a:pt x="7325" y="11209"/>
                  </a:cubicBezTo>
                  <a:close/>
                  <a:moveTo>
                    <a:pt x="6497" y="10318"/>
                  </a:moveTo>
                  <a:cubicBezTo>
                    <a:pt x="7452" y="10318"/>
                    <a:pt x="8280" y="10827"/>
                    <a:pt x="8280" y="11400"/>
                  </a:cubicBezTo>
                  <a:cubicBezTo>
                    <a:pt x="8280" y="12037"/>
                    <a:pt x="7452" y="12547"/>
                    <a:pt x="6497" y="12547"/>
                  </a:cubicBezTo>
                  <a:cubicBezTo>
                    <a:pt x="5605" y="12547"/>
                    <a:pt x="4777" y="12037"/>
                    <a:pt x="4777" y="11400"/>
                  </a:cubicBezTo>
                  <a:cubicBezTo>
                    <a:pt x="4777" y="10827"/>
                    <a:pt x="5605" y="10318"/>
                    <a:pt x="6497" y="10318"/>
                  </a:cubicBezTo>
                  <a:close/>
                  <a:moveTo>
                    <a:pt x="6497" y="9808"/>
                  </a:moveTo>
                  <a:cubicBezTo>
                    <a:pt x="5924" y="9808"/>
                    <a:pt x="5414" y="9999"/>
                    <a:pt x="4968" y="10254"/>
                  </a:cubicBezTo>
                  <a:cubicBezTo>
                    <a:pt x="4522" y="10572"/>
                    <a:pt x="4331" y="10954"/>
                    <a:pt x="4331" y="11400"/>
                  </a:cubicBezTo>
                  <a:cubicBezTo>
                    <a:pt x="4331" y="11846"/>
                    <a:pt x="4522" y="12292"/>
                    <a:pt x="4968" y="12547"/>
                  </a:cubicBezTo>
                  <a:cubicBezTo>
                    <a:pt x="5414" y="12865"/>
                    <a:pt x="5924" y="12992"/>
                    <a:pt x="6497" y="12992"/>
                  </a:cubicBezTo>
                  <a:cubicBezTo>
                    <a:pt x="7134" y="12992"/>
                    <a:pt x="7643" y="12865"/>
                    <a:pt x="8089" y="12547"/>
                  </a:cubicBezTo>
                  <a:cubicBezTo>
                    <a:pt x="8535" y="12292"/>
                    <a:pt x="8726" y="11846"/>
                    <a:pt x="8726" y="11400"/>
                  </a:cubicBezTo>
                  <a:cubicBezTo>
                    <a:pt x="8726" y="10954"/>
                    <a:pt x="8471" y="10572"/>
                    <a:pt x="8089" y="10254"/>
                  </a:cubicBezTo>
                  <a:cubicBezTo>
                    <a:pt x="7643" y="9999"/>
                    <a:pt x="7134" y="9808"/>
                    <a:pt x="6497" y="9808"/>
                  </a:cubicBezTo>
                  <a:close/>
                  <a:moveTo>
                    <a:pt x="6497" y="1"/>
                  </a:moveTo>
                  <a:cubicBezTo>
                    <a:pt x="5860" y="1"/>
                    <a:pt x="5159" y="192"/>
                    <a:pt x="4586" y="574"/>
                  </a:cubicBezTo>
                  <a:cubicBezTo>
                    <a:pt x="4522" y="638"/>
                    <a:pt x="4459" y="765"/>
                    <a:pt x="4522" y="892"/>
                  </a:cubicBezTo>
                  <a:cubicBezTo>
                    <a:pt x="4562" y="971"/>
                    <a:pt x="4650" y="1025"/>
                    <a:pt x="4741" y="1025"/>
                  </a:cubicBezTo>
                  <a:cubicBezTo>
                    <a:pt x="4798" y="1025"/>
                    <a:pt x="4856" y="1005"/>
                    <a:pt x="4905" y="956"/>
                  </a:cubicBezTo>
                  <a:cubicBezTo>
                    <a:pt x="5350" y="638"/>
                    <a:pt x="5924" y="510"/>
                    <a:pt x="6497" y="510"/>
                  </a:cubicBezTo>
                  <a:cubicBezTo>
                    <a:pt x="8089" y="510"/>
                    <a:pt x="9362" y="1784"/>
                    <a:pt x="9362" y="3312"/>
                  </a:cubicBezTo>
                  <a:cubicBezTo>
                    <a:pt x="9362" y="4904"/>
                    <a:pt x="8089" y="6178"/>
                    <a:pt x="6497" y="6178"/>
                  </a:cubicBezTo>
                  <a:cubicBezTo>
                    <a:pt x="4905" y="6178"/>
                    <a:pt x="3631" y="4904"/>
                    <a:pt x="3631" y="3312"/>
                  </a:cubicBezTo>
                  <a:cubicBezTo>
                    <a:pt x="3631" y="2739"/>
                    <a:pt x="3822" y="2230"/>
                    <a:pt x="4140" y="1720"/>
                  </a:cubicBezTo>
                  <a:cubicBezTo>
                    <a:pt x="4204" y="1657"/>
                    <a:pt x="4204" y="1466"/>
                    <a:pt x="4140" y="1402"/>
                  </a:cubicBezTo>
                  <a:cubicBezTo>
                    <a:pt x="4092" y="1353"/>
                    <a:pt x="4034" y="1332"/>
                    <a:pt x="3977" y="1332"/>
                  </a:cubicBezTo>
                  <a:cubicBezTo>
                    <a:pt x="3886" y="1332"/>
                    <a:pt x="3798" y="1387"/>
                    <a:pt x="3758" y="1466"/>
                  </a:cubicBezTo>
                  <a:cubicBezTo>
                    <a:pt x="3376" y="1975"/>
                    <a:pt x="3185" y="2676"/>
                    <a:pt x="3185" y="3312"/>
                  </a:cubicBezTo>
                  <a:cubicBezTo>
                    <a:pt x="3185" y="3503"/>
                    <a:pt x="3185" y="3631"/>
                    <a:pt x="3185" y="3758"/>
                  </a:cubicBezTo>
                  <a:cubicBezTo>
                    <a:pt x="2612" y="3440"/>
                    <a:pt x="1911" y="3312"/>
                    <a:pt x="1211" y="3312"/>
                  </a:cubicBezTo>
                  <a:cubicBezTo>
                    <a:pt x="1084" y="3376"/>
                    <a:pt x="956" y="3440"/>
                    <a:pt x="829" y="3567"/>
                  </a:cubicBezTo>
                  <a:cubicBezTo>
                    <a:pt x="65" y="4650"/>
                    <a:pt x="1" y="6114"/>
                    <a:pt x="701" y="7261"/>
                  </a:cubicBezTo>
                  <a:cubicBezTo>
                    <a:pt x="829" y="7452"/>
                    <a:pt x="956" y="7707"/>
                    <a:pt x="1147" y="7898"/>
                  </a:cubicBezTo>
                  <a:cubicBezTo>
                    <a:pt x="1020" y="8407"/>
                    <a:pt x="892" y="8980"/>
                    <a:pt x="892" y="9553"/>
                  </a:cubicBezTo>
                  <a:cubicBezTo>
                    <a:pt x="892" y="10318"/>
                    <a:pt x="1084" y="11082"/>
                    <a:pt x="1402" y="11782"/>
                  </a:cubicBezTo>
                  <a:cubicBezTo>
                    <a:pt x="1720" y="12483"/>
                    <a:pt x="2166" y="13056"/>
                    <a:pt x="2676" y="13565"/>
                  </a:cubicBezTo>
                  <a:cubicBezTo>
                    <a:pt x="2676" y="13565"/>
                    <a:pt x="2676" y="13629"/>
                    <a:pt x="2676" y="13629"/>
                  </a:cubicBezTo>
                  <a:lnTo>
                    <a:pt x="2676" y="16049"/>
                  </a:lnTo>
                  <a:cubicBezTo>
                    <a:pt x="2676" y="16368"/>
                    <a:pt x="2930" y="16686"/>
                    <a:pt x="3312" y="16686"/>
                  </a:cubicBezTo>
                  <a:lnTo>
                    <a:pt x="5096" y="16686"/>
                  </a:lnTo>
                  <a:cubicBezTo>
                    <a:pt x="5478" y="16686"/>
                    <a:pt x="5732" y="16368"/>
                    <a:pt x="5732" y="16049"/>
                  </a:cubicBezTo>
                  <a:lnTo>
                    <a:pt x="5732" y="15030"/>
                  </a:lnTo>
                  <a:cubicBezTo>
                    <a:pt x="5987" y="15062"/>
                    <a:pt x="6258" y="15078"/>
                    <a:pt x="6536" y="15078"/>
                  </a:cubicBezTo>
                  <a:cubicBezTo>
                    <a:pt x="6815" y="15078"/>
                    <a:pt x="7102" y="15062"/>
                    <a:pt x="7388" y="15030"/>
                  </a:cubicBezTo>
                  <a:lnTo>
                    <a:pt x="7388" y="16049"/>
                  </a:lnTo>
                  <a:cubicBezTo>
                    <a:pt x="7388" y="16368"/>
                    <a:pt x="7643" y="16686"/>
                    <a:pt x="7961" y="16686"/>
                  </a:cubicBezTo>
                  <a:lnTo>
                    <a:pt x="9808" y="16686"/>
                  </a:lnTo>
                  <a:cubicBezTo>
                    <a:pt x="9808" y="16686"/>
                    <a:pt x="10445" y="16368"/>
                    <a:pt x="10381" y="16049"/>
                  </a:cubicBezTo>
                  <a:lnTo>
                    <a:pt x="10381" y="13502"/>
                  </a:lnTo>
                  <a:lnTo>
                    <a:pt x="10445" y="13502"/>
                  </a:lnTo>
                  <a:cubicBezTo>
                    <a:pt x="10764" y="13183"/>
                    <a:pt x="11018" y="12801"/>
                    <a:pt x="11273" y="12419"/>
                  </a:cubicBezTo>
                  <a:cubicBezTo>
                    <a:pt x="11337" y="12292"/>
                    <a:pt x="11273" y="12164"/>
                    <a:pt x="11209" y="12101"/>
                  </a:cubicBezTo>
                  <a:cubicBezTo>
                    <a:pt x="11157" y="12074"/>
                    <a:pt x="11093" y="12059"/>
                    <a:pt x="11032" y="12059"/>
                  </a:cubicBezTo>
                  <a:cubicBezTo>
                    <a:pt x="10946" y="12059"/>
                    <a:pt x="10864" y="12090"/>
                    <a:pt x="10827" y="12164"/>
                  </a:cubicBezTo>
                  <a:cubicBezTo>
                    <a:pt x="10636" y="12547"/>
                    <a:pt x="10381" y="12865"/>
                    <a:pt x="10063" y="13120"/>
                  </a:cubicBezTo>
                  <a:cubicBezTo>
                    <a:pt x="9999" y="13247"/>
                    <a:pt x="9936" y="13374"/>
                    <a:pt x="9936" y="13502"/>
                  </a:cubicBezTo>
                  <a:lnTo>
                    <a:pt x="9936" y="16049"/>
                  </a:lnTo>
                  <a:cubicBezTo>
                    <a:pt x="9936" y="16113"/>
                    <a:pt x="9808" y="16113"/>
                    <a:pt x="9808" y="16113"/>
                  </a:cubicBezTo>
                  <a:lnTo>
                    <a:pt x="7961" y="16113"/>
                  </a:lnTo>
                  <a:cubicBezTo>
                    <a:pt x="7961" y="16113"/>
                    <a:pt x="7898" y="16113"/>
                    <a:pt x="7834" y="16049"/>
                  </a:cubicBezTo>
                  <a:lnTo>
                    <a:pt x="7834" y="14967"/>
                  </a:lnTo>
                  <a:cubicBezTo>
                    <a:pt x="7898" y="14839"/>
                    <a:pt x="7834" y="14712"/>
                    <a:pt x="7707" y="14648"/>
                  </a:cubicBezTo>
                  <a:cubicBezTo>
                    <a:pt x="7643" y="14521"/>
                    <a:pt x="7452" y="14521"/>
                    <a:pt x="7325" y="14521"/>
                  </a:cubicBezTo>
                  <a:cubicBezTo>
                    <a:pt x="7070" y="14584"/>
                    <a:pt x="6815" y="14616"/>
                    <a:pt x="6552" y="14616"/>
                  </a:cubicBezTo>
                  <a:cubicBezTo>
                    <a:pt x="6290" y="14616"/>
                    <a:pt x="6019" y="14584"/>
                    <a:pt x="5732" y="14521"/>
                  </a:cubicBezTo>
                  <a:cubicBezTo>
                    <a:pt x="5605" y="14521"/>
                    <a:pt x="5478" y="14584"/>
                    <a:pt x="5414" y="14648"/>
                  </a:cubicBezTo>
                  <a:cubicBezTo>
                    <a:pt x="5287" y="14712"/>
                    <a:pt x="5223" y="14839"/>
                    <a:pt x="5223" y="14967"/>
                  </a:cubicBezTo>
                  <a:lnTo>
                    <a:pt x="5223" y="16049"/>
                  </a:lnTo>
                  <a:cubicBezTo>
                    <a:pt x="5223" y="16113"/>
                    <a:pt x="5159" y="16176"/>
                    <a:pt x="5159" y="16176"/>
                  </a:cubicBezTo>
                  <a:lnTo>
                    <a:pt x="3249" y="16176"/>
                  </a:lnTo>
                  <a:cubicBezTo>
                    <a:pt x="3249" y="16176"/>
                    <a:pt x="3185" y="16113"/>
                    <a:pt x="3185" y="16049"/>
                  </a:cubicBezTo>
                  <a:lnTo>
                    <a:pt x="3185" y="13629"/>
                  </a:lnTo>
                  <a:cubicBezTo>
                    <a:pt x="3185" y="13502"/>
                    <a:pt x="3121" y="13311"/>
                    <a:pt x="2994" y="13247"/>
                  </a:cubicBezTo>
                  <a:cubicBezTo>
                    <a:pt x="1975" y="12292"/>
                    <a:pt x="1402" y="10954"/>
                    <a:pt x="1402" y="9553"/>
                  </a:cubicBezTo>
                  <a:cubicBezTo>
                    <a:pt x="1402" y="9044"/>
                    <a:pt x="1466" y="8534"/>
                    <a:pt x="1593" y="8025"/>
                  </a:cubicBezTo>
                  <a:cubicBezTo>
                    <a:pt x="1657" y="7834"/>
                    <a:pt x="1593" y="7643"/>
                    <a:pt x="1466" y="7515"/>
                  </a:cubicBezTo>
                  <a:cubicBezTo>
                    <a:pt x="1338" y="7388"/>
                    <a:pt x="1211" y="7197"/>
                    <a:pt x="1084" y="7006"/>
                  </a:cubicBezTo>
                  <a:cubicBezTo>
                    <a:pt x="510" y="5987"/>
                    <a:pt x="574" y="4777"/>
                    <a:pt x="1211" y="3822"/>
                  </a:cubicBezTo>
                  <a:cubicBezTo>
                    <a:pt x="1289" y="3815"/>
                    <a:pt x="1367" y="3812"/>
                    <a:pt x="1445" y="3812"/>
                  </a:cubicBezTo>
                  <a:cubicBezTo>
                    <a:pt x="2129" y="3812"/>
                    <a:pt x="2798" y="4058"/>
                    <a:pt x="3312" y="4459"/>
                  </a:cubicBezTo>
                  <a:cubicBezTo>
                    <a:pt x="3822" y="5732"/>
                    <a:pt x="5032" y="6688"/>
                    <a:pt x="6497" y="6688"/>
                  </a:cubicBezTo>
                  <a:cubicBezTo>
                    <a:pt x="7961" y="6688"/>
                    <a:pt x="9171" y="5732"/>
                    <a:pt x="9617" y="4459"/>
                  </a:cubicBezTo>
                  <a:cubicBezTo>
                    <a:pt x="10176" y="4012"/>
                    <a:pt x="10783" y="3810"/>
                    <a:pt x="11439" y="3810"/>
                  </a:cubicBezTo>
                  <a:cubicBezTo>
                    <a:pt x="11532" y="3810"/>
                    <a:pt x="11625" y="3814"/>
                    <a:pt x="11719" y="3822"/>
                  </a:cubicBezTo>
                  <a:cubicBezTo>
                    <a:pt x="12356" y="4777"/>
                    <a:pt x="12419" y="5987"/>
                    <a:pt x="11846" y="7006"/>
                  </a:cubicBezTo>
                  <a:cubicBezTo>
                    <a:pt x="11719" y="7197"/>
                    <a:pt x="11591" y="7388"/>
                    <a:pt x="11464" y="7515"/>
                  </a:cubicBezTo>
                  <a:cubicBezTo>
                    <a:pt x="11337" y="7643"/>
                    <a:pt x="11273" y="7834"/>
                    <a:pt x="11337" y="8025"/>
                  </a:cubicBezTo>
                  <a:cubicBezTo>
                    <a:pt x="11464" y="8534"/>
                    <a:pt x="11591" y="9044"/>
                    <a:pt x="11591" y="9553"/>
                  </a:cubicBezTo>
                  <a:cubicBezTo>
                    <a:pt x="11591" y="10127"/>
                    <a:pt x="11464" y="10700"/>
                    <a:pt x="11273" y="11209"/>
                  </a:cubicBezTo>
                  <a:cubicBezTo>
                    <a:pt x="11273" y="11337"/>
                    <a:pt x="11273" y="11400"/>
                    <a:pt x="11337" y="11464"/>
                  </a:cubicBezTo>
                  <a:cubicBezTo>
                    <a:pt x="11385" y="11513"/>
                    <a:pt x="11443" y="11533"/>
                    <a:pt x="11500" y="11533"/>
                  </a:cubicBezTo>
                  <a:cubicBezTo>
                    <a:pt x="11591" y="11533"/>
                    <a:pt x="11679" y="11479"/>
                    <a:pt x="11719" y="11400"/>
                  </a:cubicBezTo>
                  <a:cubicBezTo>
                    <a:pt x="11974" y="10827"/>
                    <a:pt x="12037" y="10190"/>
                    <a:pt x="12037" y="9553"/>
                  </a:cubicBezTo>
                  <a:cubicBezTo>
                    <a:pt x="12037" y="8980"/>
                    <a:pt x="11974" y="8407"/>
                    <a:pt x="11782" y="7898"/>
                  </a:cubicBezTo>
                  <a:lnTo>
                    <a:pt x="11846" y="7898"/>
                  </a:lnTo>
                  <a:cubicBezTo>
                    <a:pt x="11974" y="7707"/>
                    <a:pt x="12165" y="7452"/>
                    <a:pt x="12292" y="7261"/>
                  </a:cubicBezTo>
                  <a:lnTo>
                    <a:pt x="12356" y="7261"/>
                  </a:lnTo>
                  <a:cubicBezTo>
                    <a:pt x="12992" y="6114"/>
                    <a:pt x="12929" y="4650"/>
                    <a:pt x="12165" y="3567"/>
                  </a:cubicBezTo>
                  <a:cubicBezTo>
                    <a:pt x="12101" y="3440"/>
                    <a:pt x="11974" y="3376"/>
                    <a:pt x="11782" y="3312"/>
                  </a:cubicBezTo>
                  <a:cubicBezTo>
                    <a:pt x="11146" y="3312"/>
                    <a:pt x="10445" y="3440"/>
                    <a:pt x="9808" y="3758"/>
                  </a:cubicBezTo>
                  <a:cubicBezTo>
                    <a:pt x="9872" y="3631"/>
                    <a:pt x="9872" y="3503"/>
                    <a:pt x="9872" y="3312"/>
                  </a:cubicBezTo>
                  <a:cubicBezTo>
                    <a:pt x="9872" y="1466"/>
                    <a:pt x="8344" y="1"/>
                    <a:pt x="6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4962850" y="3745975"/>
              <a:ext cx="14350" cy="30275"/>
            </a:xfrm>
            <a:custGeom>
              <a:avLst/>
              <a:gdLst/>
              <a:ahLst/>
              <a:cxnLst/>
              <a:rect l="l" t="t" r="r" b="b"/>
              <a:pathLst>
                <a:path w="574" h="1211" extrusionOk="0">
                  <a:moveTo>
                    <a:pt x="255" y="0"/>
                  </a:moveTo>
                  <a:cubicBezTo>
                    <a:pt x="128" y="64"/>
                    <a:pt x="0" y="191"/>
                    <a:pt x="0" y="318"/>
                  </a:cubicBezTo>
                  <a:lnTo>
                    <a:pt x="0" y="892"/>
                  </a:lnTo>
                  <a:cubicBezTo>
                    <a:pt x="0" y="1019"/>
                    <a:pt x="128" y="1146"/>
                    <a:pt x="255" y="1210"/>
                  </a:cubicBezTo>
                  <a:cubicBezTo>
                    <a:pt x="382" y="1210"/>
                    <a:pt x="573" y="1083"/>
                    <a:pt x="573" y="955"/>
                  </a:cubicBezTo>
                  <a:lnTo>
                    <a:pt x="573" y="255"/>
                  </a:lnTo>
                  <a:cubicBezTo>
                    <a:pt x="573" y="127"/>
                    <a:pt x="382" y="0"/>
                    <a:pt x="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5098175" y="3745975"/>
              <a:ext cx="12750" cy="30275"/>
            </a:xfrm>
            <a:custGeom>
              <a:avLst/>
              <a:gdLst/>
              <a:ahLst/>
              <a:cxnLst/>
              <a:rect l="l" t="t" r="r" b="b"/>
              <a:pathLst>
                <a:path w="510" h="1211" extrusionOk="0">
                  <a:moveTo>
                    <a:pt x="191" y="0"/>
                  </a:moveTo>
                  <a:cubicBezTo>
                    <a:pt x="64" y="64"/>
                    <a:pt x="0" y="191"/>
                    <a:pt x="0" y="318"/>
                  </a:cubicBezTo>
                  <a:lnTo>
                    <a:pt x="0" y="892"/>
                  </a:lnTo>
                  <a:cubicBezTo>
                    <a:pt x="0" y="1019"/>
                    <a:pt x="64" y="1146"/>
                    <a:pt x="191" y="1210"/>
                  </a:cubicBezTo>
                  <a:cubicBezTo>
                    <a:pt x="382" y="1210"/>
                    <a:pt x="510" y="1083"/>
                    <a:pt x="510" y="955"/>
                  </a:cubicBezTo>
                  <a:lnTo>
                    <a:pt x="510" y="255"/>
                  </a:lnTo>
                  <a:cubicBezTo>
                    <a:pt x="510" y="127"/>
                    <a:pt x="382"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a:extLst>
              <a:ext uri="{FF2B5EF4-FFF2-40B4-BE49-F238E27FC236}">
                <a16:creationId xmlns:a16="http://schemas.microsoft.com/office/drawing/2014/main" id="{6BC147F8-F68E-FD1E-A683-D28F04D2E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1" y="1131612"/>
            <a:ext cx="5578623" cy="4011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47"/>
          <p:cNvSpPr txBox="1">
            <a:spLocks noGrp="1"/>
          </p:cNvSpPr>
          <p:nvPr>
            <p:ph type="title"/>
          </p:nvPr>
        </p:nvSpPr>
        <p:spPr>
          <a:xfrm>
            <a:off x="720000" y="3728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Univariate Analysis: Churn Distribution</a:t>
            </a:r>
            <a:endParaRPr sz="3200" dirty="0"/>
          </a:p>
        </p:txBody>
      </p:sp>
      <p:sp>
        <p:nvSpPr>
          <p:cNvPr id="307" name="Google Shape;307;p47"/>
          <p:cNvSpPr txBox="1">
            <a:spLocks noGrp="1"/>
          </p:cNvSpPr>
          <p:nvPr>
            <p:ph type="subTitle" idx="4294967295"/>
          </p:nvPr>
        </p:nvSpPr>
        <p:spPr>
          <a:xfrm>
            <a:off x="5760688" y="1446013"/>
            <a:ext cx="2980812" cy="1977450"/>
          </a:xfrm>
          <a:prstGeom prst="rect">
            <a:avLst/>
          </a:prstGeom>
        </p:spPr>
        <p:txBody>
          <a:bodyPr spcFirstLastPara="1" wrap="square" lIns="91425" tIns="91425" rIns="91425" bIns="91425" anchor="t" anchorCtr="0">
            <a:noAutofit/>
          </a:bodyPr>
          <a:lstStyle/>
          <a:p>
            <a:pPr marL="285750" indent="-285750"/>
            <a:r>
              <a:rPr lang="en-GB" sz="1400" b="0" i="0" u="none" strike="noStrike" dirty="0">
                <a:solidFill>
                  <a:srgbClr val="000000"/>
                </a:solidFill>
                <a:effectLst/>
                <a:latin typeface="Arial" panose="020B0604020202020204" pitchFamily="34" charset="0"/>
              </a:rPr>
              <a:t>The majority of customers in the dataset did not churn (represented by 'False' in the 'churn' variable). </a:t>
            </a:r>
            <a:endParaRPr lang="en-GB" dirty="0">
              <a:latin typeface="Mulish"/>
              <a:ea typeface="Mulish"/>
              <a:cs typeface="Mulish"/>
              <a:sym typeface="Mulish"/>
            </a:endParaRPr>
          </a:p>
        </p:txBody>
      </p:sp>
      <p:sp>
        <p:nvSpPr>
          <p:cNvPr id="311" name="Google Shape;311;p47"/>
          <p:cNvSpPr/>
          <p:nvPr/>
        </p:nvSpPr>
        <p:spPr>
          <a:xfrm>
            <a:off x="5222563" y="2578717"/>
            <a:ext cx="417150" cy="417200"/>
          </a:xfrm>
          <a:custGeom>
            <a:avLst/>
            <a:gdLst/>
            <a:ahLst/>
            <a:cxnLst/>
            <a:rect l="l" t="t" r="r" b="b"/>
            <a:pathLst>
              <a:path w="16686" h="16688" extrusionOk="0">
                <a:moveTo>
                  <a:pt x="8152" y="1850"/>
                </a:moveTo>
                <a:lnTo>
                  <a:pt x="8152" y="2869"/>
                </a:lnTo>
                <a:lnTo>
                  <a:pt x="8024" y="2869"/>
                </a:lnTo>
                <a:cubicBezTo>
                  <a:pt x="7897" y="2869"/>
                  <a:pt x="7769" y="2741"/>
                  <a:pt x="7769" y="2550"/>
                </a:cubicBezTo>
                <a:lnTo>
                  <a:pt x="7769" y="2168"/>
                </a:lnTo>
                <a:cubicBezTo>
                  <a:pt x="7769" y="1977"/>
                  <a:pt x="7897" y="1850"/>
                  <a:pt x="8024" y="1850"/>
                </a:cubicBezTo>
                <a:close/>
                <a:moveTo>
                  <a:pt x="8725" y="3378"/>
                </a:moveTo>
                <a:cubicBezTo>
                  <a:pt x="8788" y="3378"/>
                  <a:pt x="8852" y="3442"/>
                  <a:pt x="8916" y="3442"/>
                </a:cubicBezTo>
                <a:cubicBezTo>
                  <a:pt x="8916" y="3505"/>
                  <a:pt x="8979" y="3633"/>
                  <a:pt x="8979" y="3696"/>
                </a:cubicBezTo>
                <a:lnTo>
                  <a:pt x="8979" y="4079"/>
                </a:lnTo>
                <a:cubicBezTo>
                  <a:pt x="8979" y="4270"/>
                  <a:pt x="8852" y="4397"/>
                  <a:pt x="8725" y="4397"/>
                </a:cubicBezTo>
                <a:lnTo>
                  <a:pt x="8597" y="4397"/>
                </a:lnTo>
                <a:lnTo>
                  <a:pt x="8597" y="3378"/>
                </a:lnTo>
                <a:close/>
                <a:moveTo>
                  <a:pt x="13883" y="5543"/>
                </a:moveTo>
                <a:cubicBezTo>
                  <a:pt x="13893" y="5543"/>
                  <a:pt x="13904" y="5543"/>
                  <a:pt x="13914" y="5543"/>
                </a:cubicBezTo>
                <a:lnTo>
                  <a:pt x="13914" y="5543"/>
                </a:lnTo>
                <a:cubicBezTo>
                  <a:pt x="13925" y="5543"/>
                  <a:pt x="13936" y="5543"/>
                  <a:pt x="13947" y="5543"/>
                </a:cubicBezTo>
                <a:close/>
                <a:moveTo>
                  <a:pt x="8331" y="510"/>
                </a:moveTo>
                <a:cubicBezTo>
                  <a:pt x="9807" y="510"/>
                  <a:pt x="11017" y="1697"/>
                  <a:pt x="11017" y="3187"/>
                </a:cubicBezTo>
                <a:cubicBezTo>
                  <a:pt x="11017" y="4524"/>
                  <a:pt x="9935" y="5671"/>
                  <a:pt x="8597" y="5798"/>
                </a:cubicBezTo>
                <a:lnTo>
                  <a:pt x="8597" y="4906"/>
                </a:lnTo>
                <a:lnTo>
                  <a:pt x="8725" y="4906"/>
                </a:lnTo>
                <a:cubicBezTo>
                  <a:pt x="9107" y="4906"/>
                  <a:pt x="9489" y="4588"/>
                  <a:pt x="9489" y="4142"/>
                </a:cubicBezTo>
                <a:lnTo>
                  <a:pt x="9489" y="3760"/>
                </a:lnTo>
                <a:cubicBezTo>
                  <a:pt x="9489" y="3505"/>
                  <a:pt x="9362" y="3314"/>
                  <a:pt x="9234" y="3187"/>
                </a:cubicBezTo>
                <a:cubicBezTo>
                  <a:pt x="9107" y="2996"/>
                  <a:pt x="8916" y="2932"/>
                  <a:pt x="8725" y="2932"/>
                </a:cubicBezTo>
                <a:lnTo>
                  <a:pt x="8597" y="2932"/>
                </a:lnTo>
                <a:lnTo>
                  <a:pt x="8597" y="1850"/>
                </a:lnTo>
                <a:lnTo>
                  <a:pt x="8725" y="1850"/>
                </a:lnTo>
                <a:cubicBezTo>
                  <a:pt x="8852" y="1850"/>
                  <a:pt x="8979" y="2041"/>
                  <a:pt x="8979" y="2168"/>
                </a:cubicBezTo>
                <a:cubicBezTo>
                  <a:pt x="8979" y="2295"/>
                  <a:pt x="9043" y="2423"/>
                  <a:pt x="9107" y="2423"/>
                </a:cubicBezTo>
                <a:cubicBezTo>
                  <a:pt x="9141" y="2434"/>
                  <a:pt x="9175" y="2439"/>
                  <a:pt x="9207" y="2439"/>
                </a:cubicBezTo>
                <a:cubicBezTo>
                  <a:pt x="9360" y="2439"/>
                  <a:pt x="9489" y="2325"/>
                  <a:pt x="9489" y="2168"/>
                </a:cubicBezTo>
                <a:cubicBezTo>
                  <a:pt x="9489" y="1722"/>
                  <a:pt x="9107" y="1404"/>
                  <a:pt x="8725" y="1404"/>
                </a:cubicBezTo>
                <a:lnTo>
                  <a:pt x="8597" y="1404"/>
                </a:lnTo>
                <a:lnTo>
                  <a:pt x="8597" y="1213"/>
                </a:lnTo>
                <a:cubicBezTo>
                  <a:pt x="8597" y="1085"/>
                  <a:pt x="8534" y="958"/>
                  <a:pt x="8406" y="958"/>
                </a:cubicBezTo>
                <a:lnTo>
                  <a:pt x="8343" y="958"/>
                </a:lnTo>
                <a:cubicBezTo>
                  <a:pt x="8215" y="958"/>
                  <a:pt x="8152" y="1022"/>
                  <a:pt x="8152" y="1149"/>
                </a:cubicBezTo>
                <a:lnTo>
                  <a:pt x="8152" y="1340"/>
                </a:lnTo>
                <a:lnTo>
                  <a:pt x="8024" y="1340"/>
                </a:lnTo>
                <a:cubicBezTo>
                  <a:pt x="7642" y="1340"/>
                  <a:pt x="7260" y="1722"/>
                  <a:pt x="7260" y="2168"/>
                </a:cubicBezTo>
                <a:lnTo>
                  <a:pt x="7260" y="2550"/>
                </a:lnTo>
                <a:cubicBezTo>
                  <a:pt x="7260" y="2996"/>
                  <a:pt x="7578" y="3378"/>
                  <a:pt x="8024" y="3378"/>
                </a:cubicBezTo>
                <a:lnTo>
                  <a:pt x="8152" y="3378"/>
                </a:lnTo>
                <a:lnTo>
                  <a:pt x="8152" y="4461"/>
                </a:lnTo>
                <a:lnTo>
                  <a:pt x="8024" y="4461"/>
                </a:lnTo>
                <a:cubicBezTo>
                  <a:pt x="7897" y="4461"/>
                  <a:pt x="7769" y="4270"/>
                  <a:pt x="7769" y="4142"/>
                </a:cubicBezTo>
                <a:cubicBezTo>
                  <a:pt x="7769" y="4015"/>
                  <a:pt x="7706" y="3888"/>
                  <a:pt x="7578" y="3888"/>
                </a:cubicBezTo>
                <a:cubicBezTo>
                  <a:pt x="7556" y="3876"/>
                  <a:pt x="7531" y="3871"/>
                  <a:pt x="7506" y="3871"/>
                </a:cubicBezTo>
                <a:cubicBezTo>
                  <a:pt x="7389" y="3871"/>
                  <a:pt x="7260" y="3985"/>
                  <a:pt x="7260" y="4142"/>
                </a:cubicBezTo>
                <a:cubicBezTo>
                  <a:pt x="7260" y="4588"/>
                  <a:pt x="7578" y="4906"/>
                  <a:pt x="8024" y="4906"/>
                </a:cubicBezTo>
                <a:lnTo>
                  <a:pt x="8088" y="4906"/>
                </a:lnTo>
                <a:lnTo>
                  <a:pt x="8088" y="5798"/>
                </a:lnTo>
                <a:cubicBezTo>
                  <a:pt x="6687" y="5671"/>
                  <a:pt x="5604" y="4461"/>
                  <a:pt x="5668" y="2996"/>
                </a:cubicBezTo>
                <a:cubicBezTo>
                  <a:pt x="5795" y="1659"/>
                  <a:pt x="6878" y="576"/>
                  <a:pt x="8215" y="512"/>
                </a:cubicBezTo>
                <a:cubicBezTo>
                  <a:pt x="8254" y="511"/>
                  <a:pt x="8292" y="510"/>
                  <a:pt x="8331" y="510"/>
                </a:cubicBezTo>
                <a:close/>
                <a:moveTo>
                  <a:pt x="2611" y="7199"/>
                </a:moveTo>
                <a:lnTo>
                  <a:pt x="2611" y="8091"/>
                </a:lnTo>
                <a:cubicBezTo>
                  <a:pt x="2484" y="8091"/>
                  <a:pt x="2356" y="8027"/>
                  <a:pt x="2356" y="7836"/>
                </a:cubicBezTo>
                <a:lnTo>
                  <a:pt x="2356" y="7454"/>
                </a:lnTo>
                <a:cubicBezTo>
                  <a:pt x="2356" y="7326"/>
                  <a:pt x="2484" y="7199"/>
                  <a:pt x="2611" y="7199"/>
                </a:cubicBezTo>
                <a:close/>
                <a:moveTo>
                  <a:pt x="13692" y="7199"/>
                </a:moveTo>
                <a:lnTo>
                  <a:pt x="13692" y="8091"/>
                </a:lnTo>
                <a:cubicBezTo>
                  <a:pt x="13501" y="8091"/>
                  <a:pt x="13374" y="8027"/>
                  <a:pt x="13374" y="7836"/>
                </a:cubicBezTo>
                <a:lnTo>
                  <a:pt x="13374" y="7454"/>
                </a:lnTo>
                <a:cubicBezTo>
                  <a:pt x="13374" y="7263"/>
                  <a:pt x="13501" y="7199"/>
                  <a:pt x="13692" y="7199"/>
                </a:cubicBezTo>
                <a:close/>
                <a:moveTo>
                  <a:pt x="9553" y="7326"/>
                </a:moveTo>
                <a:lnTo>
                  <a:pt x="9553" y="7645"/>
                </a:lnTo>
                <a:cubicBezTo>
                  <a:pt x="9553" y="7963"/>
                  <a:pt x="9298" y="8218"/>
                  <a:pt x="8979" y="8218"/>
                </a:cubicBezTo>
                <a:lnTo>
                  <a:pt x="8597" y="8218"/>
                </a:lnTo>
                <a:lnTo>
                  <a:pt x="8597" y="7836"/>
                </a:lnTo>
                <a:cubicBezTo>
                  <a:pt x="8597" y="7517"/>
                  <a:pt x="8852" y="7326"/>
                  <a:pt x="9171" y="7326"/>
                </a:cubicBezTo>
                <a:close/>
                <a:moveTo>
                  <a:pt x="7578" y="8282"/>
                </a:moveTo>
                <a:cubicBezTo>
                  <a:pt x="7897" y="8282"/>
                  <a:pt x="8152" y="8536"/>
                  <a:pt x="8152" y="8855"/>
                </a:cubicBezTo>
                <a:lnTo>
                  <a:pt x="8152" y="9173"/>
                </a:lnTo>
                <a:lnTo>
                  <a:pt x="7769" y="9173"/>
                </a:lnTo>
                <a:cubicBezTo>
                  <a:pt x="7451" y="9173"/>
                  <a:pt x="7196" y="8919"/>
                  <a:pt x="7196" y="8664"/>
                </a:cubicBezTo>
                <a:lnTo>
                  <a:pt x="7196" y="8282"/>
                </a:lnTo>
                <a:close/>
                <a:moveTo>
                  <a:pt x="3057" y="8536"/>
                </a:moveTo>
                <a:cubicBezTo>
                  <a:pt x="3184" y="8536"/>
                  <a:pt x="3248" y="8600"/>
                  <a:pt x="3248" y="8600"/>
                </a:cubicBezTo>
                <a:cubicBezTo>
                  <a:pt x="3312" y="8664"/>
                  <a:pt x="3375" y="8727"/>
                  <a:pt x="3375" y="8791"/>
                </a:cubicBezTo>
                <a:lnTo>
                  <a:pt x="3375" y="9173"/>
                </a:lnTo>
                <a:cubicBezTo>
                  <a:pt x="3375" y="9364"/>
                  <a:pt x="3248" y="9428"/>
                  <a:pt x="3057" y="9428"/>
                </a:cubicBezTo>
                <a:lnTo>
                  <a:pt x="3057" y="8536"/>
                </a:lnTo>
                <a:close/>
                <a:moveTo>
                  <a:pt x="14138" y="8536"/>
                </a:moveTo>
                <a:cubicBezTo>
                  <a:pt x="14202" y="8536"/>
                  <a:pt x="14329" y="8600"/>
                  <a:pt x="14329" y="8600"/>
                </a:cubicBezTo>
                <a:cubicBezTo>
                  <a:pt x="14393" y="8664"/>
                  <a:pt x="14393" y="8727"/>
                  <a:pt x="14393" y="8791"/>
                </a:cubicBezTo>
                <a:lnTo>
                  <a:pt x="14393" y="9173"/>
                </a:lnTo>
                <a:cubicBezTo>
                  <a:pt x="14393" y="9301"/>
                  <a:pt x="14265" y="9428"/>
                  <a:pt x="14138" y="9428"/>
                </a:cubicBezTo>
                <a:lnTo>
                  <a:pt x="14138" y="8536"/>
                </a:lnTo>
                <a:close/>
                <a:moveTo>
                  <a:pt x="13878" y="6354"/>
                </a:moveTo>
                <a:cubicBezTo>
                  <a:pt x="13777" y="6354"/>
                  <a:pt x="13692" y="6458"/>
                  <a:pt x="13692" y="6562"/>
                </a:cubicBezTo>
                <a:lnTo>
                  <a:pt x="13692" y="6690"/>
                </a:lnTo>
                <a:cubicBezTo>
                  <a:pt x="13246" y="6690"/>
                  <a:pt x="12928" y="7008"/>
                  <a:pt x="12928" y="7454"/>
                </a:cubicBezTo>
                <a:lnTo>
                  <a:pt x="12928" y="7836"/>
                </a:lnTo>
                <a:cubicBezTo>
                  <a:pt x="12928" y="8190"/>
                  <a:pt x="13201" y="8543"/>
                  <a:pt x="13595" y="8543"/>
                </a:cubicBezTo>
                <a:cubicBezTo>
                  <a:pt x="13627" y="8543"/>
                  <a:pt x="13659" y="8541"/>
                  <a:pt x="13692" y="8536"/>
                </a:cubicBezTo>
                <a:lnTo>
                  <a:pt x="13692" y="9428"/>
                </a:lnTo>
                <a:cubicBezTo>
                  <a:pt x="13501" y="9428"/>
                  <a:pt x="13437" y="9301"/>
                  <a:pt x="13437" y="9173"/>
                </a:cubicBezTo>
                <a:cubicBezTo>
                  <a:pt x="13437" y="9046"/>
                  <a:pt x="13374" y="8982"/>
                  <a:pt x="13246" y="8919"/>
                </a:cubicBezTo>
                <a:cubicBezTo>
                  <a:pt x="13224" y="8907"/>
                  <a:pt x="13199" y="8902"/>
                  <a:pt x="13174" y="8902"/>
                </a:cubicBezTo>
                <a:cubicBezTo>
                  <a:pt x="13057" y="8902"/>
                  <a:pt x="12928" y="9016"/>
                  <a:pt x="12928" y="9173"/>
                </a:cubicBezTo>
                <a:cubicBezTo>
                  <a:pt x="12928" y="9527"/>
                  <a:pt x="13201" y="9881"/>
                  <a:pt x="13595" y="9881"/>
                </a:cubicBezTo>
                <a:cubicBezTo>
                  <a:pt x="13627" y="9881"/>
                  <a:pt x="13659" y="9879"/>
                  <a:pt x="13692" y="9874"/>
                </a:cubicBezTo>
                <a:lnTo>
                  <a:pt x="13692" y="10001"/>
                </a:lnTo>
                <a:cubicBezTo>
                  <a:pt x="13692" y="10129"/>
                  <a:pt x="13756" y="10256"/>
                  <a:pt x="13883" y="10256"/>
                </a:cubicBezTo>
                <a:cubicBezTo>
                  <a:pt x="13907" y="10268"/>
                  <a:pt x="13930" y="10273"/>
                  <a:pt x="13952" y="10273"/>
                </a:cubicBezTo>
                <a:cubicBezTo>
                  <a:pt x="14053" y="10273"/>
                  <a:pt x="14138" y="10169"/>
                  <a:pt x="14138" y="10065"/>
                </a:cubicBezTo>
                <a:lnTo>
                  <a:pt x="14138" y="9937"/>
                </a:lnTo>
                <a:cubicBezTo>
                  <a:pt x="14584" y="9937"/>
                  <a:pt x="14902" y="9619"/>
                  <a:pt x="14902" y="9173"/>
                </a:cubicBezTo>
                <a:lnTo>
                  <a:pt x="14902" y="8791"/>
                </a:lnTo>
                <a:cubicBezTo>
                  <a:pt x="14902" y="8600"/>
                  <a:pt x="14838" y="8409"/>
                  <a:pt x="14711" y="8282"/>
                </a:cubicBezTo>
                <a:cubicBezTo>
                  <a:pt x="14584" y="8154"/>
                  <a:pt x="14393" y="8091"/>
                  <a:pt x="14138" y="8091"/>
                </a:cubicBezTo>
                <a:lnTo>
                  <a:pt x="14138" y="7199"/>
                </a:lnTo>
                <a:cubicBezTo>
                  <a:pt x="14265" y="7199"/>
                  <a:pt x="14393" y="7326"/>
                  <a:pt x="14393" y="7454"/>
                </a:cubicBezTo>
                <a:cubicBezTo>
                  <a:pt x="14393" y="7611"/>
                  <a:pt x="14479" y="7725"/>
                  <a:pt x="14616" y="7725"/>
                </a:cubicBezTo>
                <a:cubicBezTo>
                  <a:pt x="14645" y="7725"/>
                  <a:pt x="14677" y="7720"/>
                  <a:pt x="14711" y="7709"/>
                </a:cubicBezTo>
                <a:cubicBezTo>
                  <a:pt x="14838" y="7709"/>
                  <a:pt x="14902" y="7581"/>
                  <a:pt x="14902" y="7454"/>
                </a:cubicBezTo>
                <a:cubicBezTo>
                  <a:pt x="14902" y="7008"/>
                  <a:pt x="14584" y="6690"/>
                  <a:pt x="14138" y="6690"/>
                </a:cubicBezTo>
                <a:lnTo>
                  <a:pt x="14138" y="6626"/>
                </a:lnTo>
                <a:cubicBezTo>
                  <a:pt x="14138" y="6499"/>
                  <a:pt x="14074" y="6371"/>
                  <a:pt x="13947" y="6371"/>
                </a:cubicBezTo>
                <a:cubicBezTo>
                  <a:pt x="13923" y="6360"/>
                  <a:pt x="13900" y="6354"/>
                  <a:pt x="13878" y="6354"/>
                </a:cubicBezTo>
                <a:close/>
                <a:moveTo>
                  <a:pt x="2866" y="6371"/>
                </a:moveTo>
                <a:cubicBezTo>
                  <a:pt x="2738" y="6371"/>
                  <a:pt x="2611" y="6499"/>
                  <a:pt x="2611" y="6626"/>
                </a:cubicBezTo>
                <a:lnTo>
                  <a:pt x="2611" y="6753"/>
                </a:lnTo>
                <a:cubicBezTo>
                  <a:pt x="2578" y="6749"/>
                  <a:pt x="2546" y="6746"/>
                  <a:pt x="2515" y="6746"/>
                </a:cubicBezTo>
                <a:cubicBezTo>
                  <a:pt x="2120" y="6746"/>
                  <a:pt x="1847" y="7105"/>
                  <a:pt x="1847" y="7517"/>
                </a:cubicBezTo>
                <a:lnTo>
                  <a:pt x="1847" y="7836"/>
                </a:lnTo>
                <a:cubicBezTo>
                  <a:pt x="1847" y="8282"/>
                  <a:pt x="2165" y="8600"/>
                  <a:pt x="2611" y="8600"/>
                </a:cubicBezTo>
                <a:lnTo>
                  <a:pt x="2611" y="9428"/>
                </a:lnTo>
                <a:cubicBezTo>
                  <a:pt x="2420" y="9428"/>
                  <a:pt x="2356" y="9364"/>
                  <a:pt x="2356" y="9173"/>
                </a:cubicBezTo>
                <a:cubicBezTo>
                  <a:pt x="2356" y="9046"/>
                  <a:pt x="2293" y="8982"/>
                  <a:pt x="2229" y="8919"/>
                </a:cubicBezTo>
                <a:cubicBezTo>
                  <a:pt x="2195" y="8907"/>
                  <a:pt x="2161" y="8902"/>
                  <a:pt x="2129" y="8902"/>
                </a:cubicBezTo>
                <a:cubicBezTo>
                  <a:pt x="1976" y="8902"/>
                  <a:pt x="1847" y="9016"/>
                  <a:pt x="1847" y="9173"/>
                </a:cubicBezTo>
                <a:cubicBezTo>
                  <a:pt x="1847" y="9619"/>
                  <a:pt x="2165" y="9937"/>
                  <a:pt x="2611" y="9937"/>
                </a:cubicBezTo>
                <a:lnTo>
                  <a:pt x="2611" y="10065"/>
                </a:lnTo>
                <a:cubicBezTo>
                  <a:pt x="2611" y="10192"/>
                  <a:pt x="2675" y="10256"/>
                  <a:pt x="2802" y="10320"/>
                </a:cubicBezTo>
                <a:cubicBezTo>
                  <a:pt x="2930" y="10320"/>
                  <a:pt x="3057" y="10192"/>
                  <a:pt x="3057" y="10065"/>
                </a:cubicBezTo>
                <a:lnTo>
                  <a:pt x="3057" y="9937"/>
                </a:lnTo>
                <a:cubicBezTo>
                  <a:pt x="3503" y="9937"/>
                  <a:pt x="3821" y="9619"/>
                  <a:pt x="3821" y="9173"/>
                </a:cubicBezTo>
                <a:lnTo>
                  <a:pt x="3821" y="8855"/>
                </a:lnTo>
                <a:cubicBezTo>
                  <a:pt x="3821" y="8664"/>
                  <a:pt x="3757" y="8473"/>
                  <a:pt x="3630" y="8282"/>
                </a:cubicBezTo>
                <a:cubicBezTo>
                  <a:pt x="3503" y="8154"/>
                  <a:pt x="3312" y="8091"/>
                  <a:pt x="3057" y="8091"/>
                </a:cubicBezTo>
                <a:lnTo>
                  <a:pt x="3057" y="7263"/>
                </a:lnTo>
                <a:cubicBezTo>
                  <a:pt x="3091" y="7251"/>
                  <a:pt x="3121" y="7246"/>
                  <a:pt x="3147" y="7246"/>
                </a:cubicBezTo>
                <a:cubicBezTo>
                  <a:pt x="3268" y="7246"/>
                  <a:pt x="3312" y="7360"/>
                  <a:pt x="3312" y="7517"/>
                </a:cubicBezTo>
                <a:cubicBezTo>
                  <a:pt x="3312" y="7581"/>
                  <a:pt x="3375" y="7709"/>
                  <a:pt x="3503" y="7709"/>
                </a:cubicBezTo>
                <a:cubicBezTo>
                  <a:pt x="3526" y="7720"/>
                  <a:pt x="3552" y="7725"/>
                  <a:pt x="3578" y="7725"/>
                </a:cubicBezTo>
                <a:cubicBezTo>
                  <a:pt x="3694" y="7725"/>
                  <a:pt x="3821" y="7621"/>
                  <a:pt x="3821" y="7517"/>
                </a:cubicBezTo>
                <a:cubicBezTo>
                  <a:pt x="3821" y="7072"/>
                  <a:pt x="3503" y="6753"/>
                  <a:pt x="3057" y="6753"/>
                </a:cubicBezTo>
                <a:lnTo>
                  <a:pt x="3057" y="6626"/>
                </a:lnTo>
                <a:cubicBezTo>
                  <a:pt x="3057" y="6499"/>
                  <a:pt x="2993" y="6371"/>
                  <a:pt x="2866" y="6371"/>
                </a:cubicBezTo>
                <a:close/>
                <a:moveTo>
                  <a:pt x="9553" y="10256"/>
                </a:moveTo>
                <a:lnTo>
                  <a:pt x="9553" y="10574"/>
                </a:lnTo>
                <a:cubicBezTo>
                  <a:pt x="9553" y="10893"/>
                  <a:pt x="9298" y="11147"/>
                  <a:pt x="8979" y="11147"/>
                </a:cubicBezTo>
                <a:lnTo>
                  <a:pt x="8597" y="11147"/>
                </a:lnTo>
                <a:lnTo>
                  <a:pt x="8597" y="10765"/>
                </a:lnTo>
                <a:cubicBezTo>
                  <a:pt x="8597" y="10447"/>
                  <a:pt x="8852" y="10256"/>
                  <a:pt x="9171" y="10256"/>
                </a:cubicBezTo>
                <a:close/>
                <a:moveTo>
                  <a:pt x="7578" y="11211"/>
                </a:moveTo>
                <a:cubicBezTo>
                  <a:pt x="7897" y="11211"/>
                  <a:pt x="8152" y="11466"/>
                  <a:pt x="8152" y="11784"/>
                </a:cubicBezTo>
                <a:lnTo>
                  <a:pt x="8152" y="12103"/>
                </a:lnTo>
                <a:lnTo>
                  <a:pt x="7769" y="12103"/>
                </a:lnTo>
                <a:cubicBezTo>
                  <a:pt x="7451" y="12103"/>
                  <a:pt x="7196" y="11848"/>
                  <a:pt x="7196" y="11593"/>
                </a:cubicBezTo>
                <a:lnTo>
                  <a:pt x="7196" y="11211"/>
                </a:lnTo>
                <a:close/>
                <a:moveTo>
                  <a:pt x="1911" y="12246"/>
                </a:moveTo>
                <a:cubicBezTo>
                  <a:pt x="1974" y="12246"/>
                  <a:pt x="2038" y="12262"/>
                  <a:pt x="2102" y="12294"/>
                </a:cubicBezTo>
                <a:cubicBezTo>
                  <a:pt x="2229" y="12357"/>
                  <a:pt x="2356" y="12421"/>
                  <a:pt x="2420" y="12549"/>
                </a:cubicBezTo>
                <a:lnTo>
                  <a:pt x="2547" y="12931"/>
                </a:lnTo>
                <a:lnTo>
                  <a:pt x="2229" y="13058"/>
                </a:lnTo>
                <a:cubicBezTo>
                  <a:pt x="2165" y="13090"/>
                  <a:pt x="2102" y="13106"/>
                  <a:pt x="2030" y="13106"/>
                </a:cubicBezTo>
                <a:cubicBezTo>
                  <a:pt x="1958" y="13106"/>
                  <a:pt x="1879" y="13090"/>
                  <a:pt x="1783" y="13058"/>
                </a:cubicBezTo>
                <a:cubicBezTo>
                  <a:pt x="1656" y="13058"/>
                  <a:pt x="1592" y="12931"/>
                  <a:pt x="1528" y="12803"/>
                </a:cubicBezTo>
                <a:lnTo>
                  <a:pt x="1337" y="12485"/>
                </a:lnTo>
                <a:lnTo>
                  <a:pt x="1720" y="12294"/>
                </a:lnTo>
                <a:cubicBezTo>
                  <a:pt x="1783" y="12262"/>
                  <a:pt x="1847" y="12246"/>
                  <a:pt x="1911" y="12246"/>
                </a:cubicBezTo>
                <a:close/>
                <a:moveTo>
                  <a:pt x="14870" y="12246"/>
                </a:moveTo>
                <a:cubicBezTo>
                  <a:pt x="14950" y="12246"/>
                  <a:pt x="15029" y="12262"/>
                  <a:pt x="15093" y="12294"/>
                </a:cubicBezTo>
                <a:lnTo>
                  <a:pt x="15412" y="12485"/>
                </a:lnTo>
                <a:lnTo>
                  <a:pt x="15284" y="12803"/>
                </a:lnTo>
                <a:cubicBezTo>
                  <a:pt x="15221" y="12931"/>
                  <a:pt x="15093" y="13058"/>
                  <a:pt x="14966" y="13122"/>
                </a:cubicBezTo>
                <a:cubicBezTo>
                  <a:pt x="14838" y="13122"/>
                  <a:pt x="14647" y="13122"/>
                  <a:pt x="14520" y="13058"/>
                </a:cubicBezTo>
                <a:lnTo>
                  <a:pt x="14202" y="12931"/>
                </a:lnTo>
                <a:lnTo>
                  <a:pt x="14329" y="12549"/>
                </a:lnTo>
                <a:cubicBezTo>
                  <a:pt x="14393" y="12421"/>
                  <a:pt x="14520" y="12357"/>
                  <a:pt x="14647" y="12294"/>
                </a:cubicBezTo>
                <a:cubicBezTo>
                  <a:pt x="14711" y="12262"/>
                  <a:pt x="14791" y="12246"/>
                  <a:pt x="14870" y="12246"/>
                </a:cubicBezTo>
                <a:close/>
                <a:moveTo>
                  <a:pt x="4458" y="12994"/>
                </a:moveTo>
                <a:lnTo>
                  <a:pt x="4458" y="13376"/>
                </a:lnTo>
                <a:cubicBezTo>
                  <a:pt x="4458" y="13504"/>
                  <a:pt x="4394" y="13631"/>
                  <a:pt x="4331" y="13759"/>
                </a:cubicBezTo>
                <a:cubicBezTo>
                  <a:pt x="4203" y="13886"/>
                  <a:pt x="4076" y="13950"/>
                  <a:pt x="3948" y="13950"/>
                </a:cubicBezTo>
                <a:lnTo>
                  <a:pt x="3566" y="13950"/>
                </a:lnTo>
                <a:lnTo>
                  <a:pt x="3566" y="13567"/>
                </a:lnTo>
                <a:cubicBezTo>
                  <a:pt x="3566" y="13440"/>
                  <a:pt x="3566" y="13313"/>
                  <a:pt x="3694" y="13185"/>
                </a:cubicBezTo>
                <a:cubicBezTo>
                  <a:pt x="3757" y="13058"/>
                  <a:pt x="3885" y="12994"/>
                  <a:pt x="4076" y="12994"/>
                </a:cubicBezTo>
                <a:close/>
                <a:moveTo>
                  <a:pt x="12673" y="12994"/>
                </a:moveTo>
                <a:cubicBezTo>
                  <a:pt x="12864" y="12994"/>
                  <a:pt x="12992" y="13058"/>
                  <a:pt x="13055" y="13185"/>
                </a:cubicBezTo>
                <a:cubicBezTo>
                  <a:pt x="13183" y="13313"/>
                  <a:pt x="13183" y="13440"/>
                  <a:pt x="13183" y="13567"/>
                </a:cubicBezTo>
                <a:lnTo>
                  <a:pt x="13183" y="13950"/>
                </a:lnTo>
                <a:lnTo>
                  <a:pt x="12801" y="13950"/>
                </a:lnTo>
                <a:cubicBezTo>
                  <a:pt x="12673" y="13950"/>
                  <a:pt x="12546" y="13886"/>
                  <a:pt x="12418" y="13759"/>
                </a:cubicBezTo>
                <a:cubicBezTo>
                  <a:pt x="12355" y="13631"/>
                  <a:pt x="12291" y="13504"/>
                  <a:pt x="12291" y="13376"/>
                </a:cubicBezTo>
                <a:lnTo>
                  <a:pt x="12291" y="12994"/>
                </a:lnTo>
                <a:close/>
                <a:moveTo>
                  <a:pt x="9553" y="13185"/>
                </a:moveTo>
                <a:lnTo>
                  <a:pt x="9553" y="13504"/>
                </a:lnTo>
                <a:cubicBezTo>
                  <a:pt x="9553" y="13822"/>
                  <a:pt x="9298" y="14077"/>
                  <a:pt x="8979" y="14077"/>
                </a:cubicBezTo>
                <a:lnTo>
                  <a:pt x="8597" y="14077"/>
                </a:lnTo>
                <a:lnTo>
                  <a:pt x="8597" y="13695"/>
                </a:lnTo>
                <a:cubicBezTo>
                  <a:pt x="8597" y="13376"/>
                  <a:pt x="8852" y="13185"/>
                  <a:pt x="9171" y="13185"/>
                </a:cubicBezTo>
                <a:close/>
                <a:moveTo>
                  <a:pt x="7578" y="14141"/>
                </a:moveTo>
                <a:cubicBezTo>
                  <a:pt x="7897" y="14141"/>
                  <a:pt x="8152" y="14395"/>
                  <a:pt x="8152" y="14714"/>
                </a:cubicBezTo>
                <a:lnTo>
                  <a:pt x="8152" y="15032"/>
                </a:lnTo>
                <a:lnTo>
                  <a:pt x="7769" y="15032"/>
                </a:lnTo>
                <a:cubicBezTo>
                  <a:pt x="7451" y="15032"/>
                  <a:pt x="7196" y="14777"/>
                  <a:pt x="7196" y="14523"/>
                </a:cubicBezTo>
                <a:lnTo>
                  <a:pt x="7196" y="14141"/>
                </a:lnTo>
                <a:close/>
                <a:moveTo>
                  <a:pt x="8298" y="1"/>
                </a:moveTo>
                <a:cubicBezTo>
                  <a:pt x="6626" y="1"/>
                  <a:pt x="5222" y="1440"/>
                  <a:pt x="5222" y="3123"/>
                </a:cubicBezTo>
                <a:cubicBezTo>
                  <a:pt x="5222" y="4779"/>
                  <a:pt x="6496" y="6180"/>
                  <a:pt x="8152" y="6308"/>
                </a:cubicBezTo>
                <a:lnTo>
                  <a:pt x="8152" y="7900"/>
                </a:lnTo>
                <a:cubicBezTo>
                  <a:pt x="7961" y="7836"/>
                  <a:pt x="7769" y="7772"/>
                  <a:pt x="7578" y="7772"/>
                </a:cubicBezTo>
                <a:lnTo>
                  <a:pt x="6942" y="7772"/>
                </a:lnTo>
                <a:cubicBezTo>
                  <a:pt x="6814" y="7772"/>
                  <a:pt x="6687" y="7900"/>
                  <a:pt x="6687" y="8027"/>
                </a:cubicBezTo>
                <a:lnTo>
                  <a:pt x="6687" y="8600"/>
                </a:lnTo>
                <a:cubicBezTo>
                  <a:pt x="6687" y="9173"/>
                  <a:pt x="7196" y="9683"/>
                  <a:pt x="7769" y="9683"/>
                </a:cubicBezTo>
                <a:lnTo>
                  <a:pt x="8088" y="9683"/>
                </a:lnTo>
                <a:lnTo>
                  <a:pt x="8088" y="10829"/>
                </a:lnTo>
                <a:cubicBezTo>
                  <a:pt x="7961" y="10765"/>
                  <a:pt x="7769" y="10702"/>
                  <a:pt x="7578" y="10702"/>
                </a:cubicBezTo>
                <a:lnTo>
                  <a:pt x="6942" y="10702"/>
                </a:lnTo>
                <a:cubicBezTo>
                  <a:pt x="6814" y="10702"/>
                  <a:pt x="6687" y="10829"/>
                  <a:pt x="6687" y="10956"/>
                </a:cubicBezTo>
                <a:lnTo>
                  <a:pt x="6687" y="11593"/>
                </a:lnTo>
                <a:cubicBezTo>
                  <a:pt x="6687" y="12166"/>
                  <a:pt x="7196" y="12612"/>
                  <a:pt x="7769" y="12612"/>
                </a:cubicBezTo>
                <a:lnTo>
                  <a:pt x="8088" y="12612"/>
                </a:lnTo>
                <a:lnTo>
                  <a:pt x="8088" y="13822"/>
                </a:lnTo>
                <a:cubicBezTo>
                  <a:pt x="7961" y="13695"/>
                  <a:pt x="7769" y="13631"/>
                  <a:pt x="7578" y="13631"/>
                </a:cubicBezTo>
                <a:lnTo>
                  <a:pt x="6942" y="13631"/>
                </a:lnTo>
                <a:cubicBezTo>
                  <a:pt x="6814" y="13631"/>
                  <a:pt x="6687" y="13759"/>
                  <a:pt x="6687" y="13886"/>
                </a:cubicBezTo>
                <a:lnTo>
                  <a:pt x="6687" y="14523"/>
                </a:lnTo>
                <a:cubicBezTo>
                  <a:pt x="6687" y="15096"/>
                  <a:pt x="7133" y="15542"/>
                  <a:pt x="7706" y="15542"/>
                </a:cubicBezTo>
                <a:lnTo>
                  <a:pt x="8088" y="15542"/>
                </a:lnTo>
                <a:lnTo>
                  <a:pt x="8088" y="16178"/>
                </a:lnTo>
                <a:lnTo>
                  <a:pt x="5604" y="16178"/>
                </a:lnTo>
                <a:cubicBezTo>
                  <a:pt x="5222" y="15987"/>
                  <a:pt x="4394" y="15414"/>
                  <a:pt x="3757" y="14459"/>
                </a:cubicBezTo>
                <a:lnTo>
                  <a:pt x="3948" y="14459"/>
                </a:lnTo>
                <a:cubicBezTo>
                  <a:pt x="4522" y="14395"/>
                  <a:pt x="4967" y="13886"/>
                  <a:pt x="4904" y="13313"/>
                </a:cubicBezTo>
                <a:lnTo>
                  <a:pt x="4904" y="12740"/>
                </a:lnTo>
                <a:cubicBezTo>
                  <a:pt x="4904" y="12676"/>
                  <a:pt x="4840" y="12612"/>
                  <a:pt x="4840" y="12549"/>
                </a:cubicBezTo>
                <a:cubicBezTo>
                  <a:pt x="4776" y="12485"/>
                  <a:pt x="4713" y="12485"/>
                  <a:pt x="4649" y="12485"/>
                </a:cubicBezTo>
                <a:lnTo>
                  <a:pt x="4012" y="12549"/>
                </a:lnTo>
                <a:cubicBezTo>
                  <a:pt x="3757" y="12549"/>
                  <a:pt x="3503" y="12676"/>
                  <a:pt x="3312" y="12867"/>
                </a:cubicBezTo>
                <a:cubicBezTo>
                  <a:pt x="3248" y="12931"/>
                  <a:pt x="3184" y="12994"/>
                  <a:pt x="3184" y="13122"/>
                </a:cubicBezTo>
                <a:cubicBezTo>
                  <a:pt x="2930" y="12357"/>
                  <a:pt x="2993" y="11657"/>
                  <a:pt x="3057" y="11147"/>
                </a:cubicBezTo>
                <a:cubicBezTo>
                  <a:pt x="4458" y="11020"/>
                  <a:pt x="5604" y="9810"/>
                  <a:pt x="5604" y="8345"/>
                </a:cubicBezTo>
                <a:cubicBezTo>
                  <a:pt x="5604" y="6881"/>
                  <a:pt x="4394" y="5543"/>
                  <a:pt x="2802" y="5543"/>
                </a:cubicBezTo>
                <a:cubicBezTo>
                  <a:pt x="2484" y="5543"/>
                  <a:pt x="2102" y="5607"/>
                  <a:pt x="1783" y="5734"/>
                </a:cubicBezTo>
                <a:cubicBezTo>
                  <a:pt x="1656" y="5734"/>
                  <a:pt x="1592" y="5925"/>
                  <a:pt x="1656" y="6053"/>
                </a:cubicBezTo>
                <a:cubicBezTo>
                  <a:pt x="1702" y="6146"/>
                  <a:pt x="1783" y="6205"/>
                  <a:pt x="1873" y="6205"/>
                </a:cubicBezTo>
                <a:cubicBezTo>
                  <a:pt x="1906" y="6205"/>
                  <a:pt x="1940" y="6197"/>
                  <a:pt x="1974" y="6180"/>
                </a:cubicBezTo>
                <a:cubicBezTo>
                  <a:pt x="2229" y="6053"/>
                  <a:pt x="2547" y="5989"/>
                  <a:pt x="2802" y="5989"/>
                </a:cubicBezTo>
                <a:cubicBezTo>
                  <a:pt x="4076" y="5989"/>
                  <a:pt x="5158" y="7072"/>
                  <a:pt x="5158" y="8345"/>
                </a:cubicBezTo>
                <a:cubicBezTo>
                  <a:pt x="5158" y="9619"/>
                  <a:pt x="4076" y="10638"/>
                  <a:pt x="2802" y="10638"/>
                </a:cubicBezTo>
                <a:cubicBezTo>
                  <a:pt x="1528" y="10638"/>
                  <a:pt x="510" y="9619"/>
                  <a:pt x="510" y="8345"/>
                </a:cubicBezTo>
                <a:cubicBezTo>
                  <a:pt x="510" y="7709"/>
                  <a:pt x="701" y="7199"/>
                  <a:pt x="1146" y="6753"/>
                </a:cubicBezTo>
                <a:cubicBezTo>
                  <a:pt x="1210" y="6690"/>
                  <a:pt x="1210" y="6499"/>
                  <a:pt x="1083" y="6435"/>
                </a:cubicBezTo>
                <a:cubicBezTo>
                  <a:pt x="1051" y="6371"/>
                  <a:pt x="987" y="6339"/>
                  <a:pt x="923" y="6339"/>
                </a:cubicBezTo>
                <a:cubicBezTo>
                  <a:pt x="860" y="6339"/>
                  <a:pt x="796" y="6371"/>
                  <a:pt x="764" y="6435"/>
                </a:cubicBezTo>
                <a:cubicBezTo>
                  <a:pt x="318" y="6944"/>
                  <a:pt x="0" y="7645"/>
                  <a:pt x="0" y="8345"/>
                </a:cubicBezTo>
                <a:cubicBezTo>
                  <a:pt x="0" y="9746"/>
                  <a:pt x="1146" y="10956"/>
                  <a:pt x="2547" y="11084"/>
                </a:cubicBezTo>
                <a:cubicBezTo>
                  <a:pt x="2484" y="11339"/>
                  <a:pt x="2484" y="11657"/>
                  <a:pt x="2484" y="11975"/>
                </a:cubicBezTo>
                <a:cubicBezTo>
                  <a:pt x="2420" y="11912"/>
                  <a:pt x="2356" y="11848"/>
                  <a:pt x="2229" y="11848"/>
                </a:cubicBezTo>
                <a:cubicBezTo>
                  <a:pt x="2102" y="11784"/>
                  <a:pt x="1974" y="11752"/>
                  <a:pt x="1847" y="11752"/>
                </a:cubicBezTo>
                <a:cubicBezTo>
                  <a:pt x="1720" y="11752"/>
                  <a:pt x="1592" y="11784"/>
                  <a:pt x="1465" y="11848"/>
                </a:cubicBezTo>
                <a:lnTo>
                  <a:pt x="892" y="12103"/>
                </a:lnTo>
                <a:cubicBezTo>
                  <a:pt x="764" y="12166"/>
                  <a:pt x="701" y="12294"/>
                  <a:pt x="764" y="12421"/>
                </a:cubicBezTo>
                <a:lnTo>
                  <a:pt x="1019" y="12994"/>
                </a:lnTo>
                <a:cubicBezTo>
                  <a:pt x="1146" y="13249"/>
                  <a:pt x="1337" y="13440"/>
                  <a:pt x="1656" y="13567"/>
                </a:cubicBezTo>
                <a:cubicBezTo>
                  <a:pt x="1720" y="13567"/>
                  <a:pt x="1847" y="13631"/>
                  <a:pt x="1974" y="13631"/>
                </a:cubicBezTo>
                <a:cubicBezTo>
                  <a:pt x="2165" y="13631"/>
                  <a:pt x="2293" y="13567"/>
                  <a:pt x="2420" y="13504"/>
                </a:cubicBezTo>
                <a:lnTo>
                  <a:pt x="2738" y="13376"/>
                </a:lnTo>
                <a:cubicBezTo>
                  <a:pt x="2802" y="13567"/>
                  <a:pt x="2802" y="13695"/>
                  <a:pt x="2930" y="13886"/>
                </a:cubicBezTo>
                <a:cubicBezTo>
                  <a:pt x="3312" y="14777"/>
                  <a:pt x="4713" y="16178"/>
                  <a:pt x="4713" y="16178"/>
                </a:cubicBezTo>
                <a:lnTo>
                  <a:pt x="1847" y="16115"/>
                </a:lnTo>
                <a:cubicBezTo>
                  <a:pt x="1720" y="16115"/>
                  <a:pt x="1592" y="16242"/>
                  <a:pt x="1592" y="16306"/>
                </a:cubicBezTo>
                <a:cubicBezTo>
                  <a:pt x="1528" y="16497"/>
                  <a:pt x="1656" y="16688"/>
                  <a:pt x="1847" y="16688"/>
                </a:cubicBezTo>
                <a:lnTo>
                  <a:pt x="14902" y="16688"/>
                </a:lnTo>
                <a:cubicBezTo>
                  <a:pt x="14966" y="16688"/>
                  <a:pt x="15093" y="16561"/>
                  <a:pt x="15093" y="16497"/>
                </a:cubicBezTo>
                <a:cubicBezTo>
                  <a:pt x="15157" y="16306"/>
                  <a:pt x="15029" y="16115"/>
                  <a:pt x="14902" y="16115"/>
                </a:cubicBezTo>
                <a:lnTo>
                  <a:pt x="12036" y="16115"/>
                </a:lnTo>
                <a:cubicBezTo>
                  <a:pt x="12036" y="16115"/>
                  <a:pt x="13437" y="14841"/>
                  <a:pt x="13819" y="13886"/>
                </a:cubicBezTo>
                <a:cubicBezTo>
                  <a:pt x="13883" y="13695"/>
                  <a:pt x="13947" y="13567"/>
                  <a:pt x="14011" y="13376"/>
                </a:cubicBezTo>
                <a:lnTo>
                  <a:pt x="14329" y="13504"/>
                </a:lnTo>
                <a:cubicBezTo>
                  <a:pt x="14456" y="13567"/>
                  <a:pt x="14584" y="13631"/>
                  <a:pt x="14775" y="13631"/>
                </a:cubicBezTo>
                <a:cubicBezTo>
                  <a:pt x="14838" y="13631"/>
                  <a:pt x="14966" y="13567"/>
                  <a:pt x="15093" y="13567"/>
                </a:cubicBezTo>
                <a:cubicBezTo>
                  <a:pt x="15348" y="13440"/>
                  <a:pt x="15539" y="13249"/>
                  <a:pt x="15666" y="12994"/>
                </a:cubicBezTo>
                <a:lnTo>
                  <a:pt x="15921" y="12421"/>
                </a:lnTo>
                <a:cubicBezTo>
                  <a:pt x="15985" y="12294"/>
                  <a:pt x="15921" y="12166"/>
                  <a:pt x="15794" y="12103"/>
                </a:cubicBezTo>
                <a:lnTo>
                  <a:pt x="15284" y="11848"/>
                </a:lnTo>
                <a:cubicBezTo>
                  <a:pt x="15157" y="11784"/>
                  <a:pt x="15014" y="11752"/>
                  <a:pt x="14870" y="11752"/>
                </a:cubicBezTo>
                <a:cubicBezTo>
                  <a:pt x="14727" y="11752"/>
                  <a:pt x="14584" y="11784"/>
                  <a:pt x="14456" y="11848"/>
                </a:cubicBezTo>
                <a:cubicBezTo>
                  <a:pt x="14393" y="11848"/>
                  <a:pt x="14329" y="11912"/>
                  <a:pt x="14202" y="11975"/>
                </a:cubicBezTo>
                <a:cubicBezTo>
                  <a:pt x="14202" y="11657"/>
                  <a:pt x="14202" y="11339"/>
                  <a:pt x="14202" y="11084"/>
                </a:cubicBezTo>
                <a:cubicBezTo>
                  <a:pt x="14966" y="11020"/>
                  <a:pt x="15666" y="10638"/>
                  <a:pt x="16112" y="10001"/>
                </a:cubicBezTo>
                <a:cubicBezTo>
                  <a:pt x="16176" y="9937"/>
                  <a:pt x="16176" y="9746"/>
                  <a:pt x="16048" y="9683"/>
                </a:cubicBezTo>
                <a:cubicBezTo>
                  <a:pt x="16022" y="9656"/>
                  <a:pt x="15974" y="9641"/>
                  <a:pt x="15922" y="9641"/>
                </a:cubicBezTo>
                <a:cubicBezTo>
                  <a:pt x="15848" y="9641"/>
                  <a:pt x="15767" y="9672"/>
                  <a:pt x="15730" y="9746"/>
                </a:cubicBezTo>
                <a:cubicBezTo>
                  <a:pt x="15284" y="10320"/>
                  <a:pt x="14647" y="10638"/>
                  <a:pt x="13883" y="10638"/>
                </a:cubicBezTo>
                <a:cubicBezTo>
                  <a:pt x="12609" y="10638"/>
                  <a:pt x="11591" y="9619"/>
                  <a:pt x="11591" y="8345"/>
                </a:cubicBezTo>
                <a:cubicBezTo>
                  <a:pt x="11591" y="7072"/>
                  <a:pt x="12609" y="6053"/>
                  <a:pt x="13883" y="6053"/>
                </a:cubicBezTo>
                <a:cubicBezTo>
                  <a:pt x="15157" y="6053"/>
                  <a:pt x="16176" y="7072"/>
                  <a:pt x="16176" y="8345"/>
                </a:cubicBezTo>
                <a:cubicBezTo>
                  <a:pt x="16176" y="8473"/>
                  <a:pt x="16176" y="8664"/>
                  <a:pt x="16176" y="8791"/>
                </a:cubicBezTo>
                <a:cubicBezTo>
                  <a:pt x="16112" y="8919"/>
                  <a:pt x="16239" y="9046"/>
                  <a:pt x="16367" y="9110"/>
                </a:cubicBezTo>
                <a:cubicBezTo>
                  <a:pt x="16494" y="9110"/>
                  <a:pt x="16622" y="9046"/>
                  <a:pt x="16622" y="8919"/>
                </a:cubicBezTo>
                <a:cubicBezTo>
                  <a:pt x="16685" y="8727"/>
                  <a:pt x="16685" y="8536"/>
                  <a:pt x="16685" y="8345"/>
                </a:cubicBezTo>
                <a:cubicBezTo>
                  <a:pt x="16685" y="6827"/>
                  <a:pt x="15429" y="5560"/>
                  <a:pt x="13914" y="5543"/>
                </a:cubicBezTo>
                <a:lnTo>
                  <a:pt x="13914" y="5543"/>
                </a:lnTo>
                <a:cubicBezTo>
                  <a:pt x="12338" y="5560"/>
                  <a:pt x="11145" y="6764"/>
                  <a:pt x="11145" y="8345"/>
                </a:cubicBezTo>
                <a:cubicBezTo>
                  <a:pt x="11145" y="9874"/>
                  <a:pt x="12291" y="11020"/>
                  <a:pt x="13692" y="11147"/>
                </a:cubicBezTo>
                <a:cubicBezTo>
                  <a:pt x="13756" y="11657"/>
                  <a:pt x="13819" y="12357"/>
                  <a:pt x="13565" y="13122"/>
                </a:cubicBezTo>
                <a:cubicBezTo>
                  <a:pt x="13565" y="12994"/>
                  <a:pt x="13501" y="12931"/>
                  <a:pt x="13437" y="12867"/>
                </a:cubicBezTo>
                <a:cubicBezTo>
                  <a:pt x="13246" y="12676"/>
                  <a:pt x="12992" y="12549"/>
                  <a:pt x="12737" y="12549"/>
                </a:cubicBezTo>
                <a:lnTo>
                  <a:pt x="12100" y="12485"/>
                </a:lnTo>
                <a:cubicBezTo>
                  <a:pt x="12036" y="12485"/>
                  <a:pt x="11973" y="12485"/>
                  <a:pt x="11909" y="12549"/>
                </a:cubicBezTo>
                <a:cubicBezTo>
                  <a:pt x="11909" y="12549"/>
                  <a:pt x="11845" y="12612"/>
                  <a:pt x="11845" y="12676"/>
                </a:cubicBezTo>
                <a:lnTo>
                  <a:pt x="11782" y="13313"/>
                </a:lnTo>
                <a:cubicBezTo>
                  <a:pt x="11782" y="13886"/>
                  <a:pt x="12227" y="14395"/>
                  <a:pt x="12801" y="14395"/>
                </a:cubicBezTo>
                <a:lnTo>
                  <a:pt x="12992" y="14459"/>
                </a:lnTo>
                <a:cubicBezTo>
                  <a:pt x="12355" y="15414"/>
                  <a:pt x="11527" y="15924"/>
                  <a:pt x="11081" y="16178"/>
                </a:cubicBezTo>
                <a:lnTo>
                  <a:pt x="8597" y="16178"/>
                </a:lnTo>
                <a:lnTo>
                  <a:pt x="8597" y="14523"/>
                </a:lnTo>
                <a:lnTo>
                  <a:pt x="8979" y="14523"/>
                </a:lnTo>
                <a:cubicBezTo>
                  <a:pt x="9553" y="14523"/>
                  <a:pt x="9998" y="14077"/>
                  <a:pt x="9998" y="13504"/>
                </a:cubicBezTo>
                <a:lnTo>
                  <a:pt x="9998" y="12931"/>
                </a:lnTo>
                <a:cubicBezTo>
                  <a:pt x="9998" y="12740"/>
                  <a:pt x="9935" y="12676"/>
                  <a:pt x="9807" y="12676"/>
                </a:cubicBezTo>
                <a:lnTo>
                  <a:pt x="9171" y="12676"/>
                </a:lnTo>
                <a:cubicBezTo>
                  <a:pt x="8979" y="12676"/>
                  <a:pt x="8788" y="12740"/>
                  <a:pt x="8597" y="12803"/>
                </a:cubicBezTo>
                <a:lnTo>
                  <a:pt x="8597" y="11593"/>
                </a:lnTo>
                <a:lnTo>
                  <a:pt x="8979" y="11593"/>
                </a:lnTo>
                <a:cubicBezTo>
                  <a:pt x="9553" y="11593"/>
                  <a:pt x="9998" y="11147"/>
                  <a:pt x="9998" y="10574"/>
                </a:cubicBezTo>
                <a:lnTo>
                  <a:pt x="9998" y="9937"/>
                </a:lnTo>
                <a:cubicBezTo>
                  <a:pt x="9998" y="9810"/>
                  <a:pt x="9935" y="9746"/>
                  <a:pt x="9744" y="9746"/>
                </a:cubicBezTo>
                <a:lnTo>
                  <a:pt x="9171" y="9746"/>
                </a:lnTo>
                <a:cubicBezTo>
                  <a:pt x="8979" y="9746"/>
                  <a:pt x="8788" y="9746"/>
                  <a:pt x="8597" y="9874"/>
                </a:cubicBezTo>
                <a:lnTo>
                  <a:pt x="8597" y="8664"/>
                </a:lnTo>
                <a:lnTo>
                  <a:pt x="8979" y="8664"/>
                </a:lnTo>
                <a:cubicBezTo>
                  <a:pt x="9553" y="8664"/>
                  <a:pt x="9998" y="8218"/>
                  <a:pt x="9998" y="7645"/>
                </a:cubicBezTo>
                <a:lnTo>
                  <a:pt x="9998" y="7008"/>
                </a:lnTo>
                <a:cubicBezTo>
                  <a:pt x="9998" y="6881"/>
                  <a:pt x="9871" y="6753"/>
                  <a:pt x="9744" y="6753"/>
                </a:cubicBezTo>
                <a:lnTo>
                  <a:pt x="9171" y="6753"/>
                </a:lnTo>
                <a:cubicBezTo>
                  <a:pt x="8979" y="6753"/>
                  <a:pt x="8788" y="6817"/>
                  <a:pt x="8597" y="6944"/>
                </a:cubicBezTo>
                <a:lnTo>
                  <a:pt x="8597" y="6308"/>
                </a:lnTo>
                <a:cubicBezTo>
                  <a:pt x="10253" y="6180"/>
                  <a:pt x="11591" y="4715"/>
                  <a:pt x="11527" y="2996"/>
                </a:cubicBezTo>
                <a:cubicBezTo>
                  <a:pt x="11463" y="1340"/>
                  <a:pt x="10062" y="3"/>
                  <a:pt x="8406" y="3"/>
                </a:cubicBezTo>
                <a:cubicBezTo>
                  <a:pt x="8370" y="1"/>
                  <a:pt x="8334" y="1"/>
                  <a:pt x="8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47"/>
          <p:cNvGrpSpPr/>
          <p:nvPr/>
        </p:nvGrpSpPr>
        <p:grpSpPr>
          <a:xfrm>
            <a:off x="5268713" y="1446013"/>
            <a:ext cx="324825" cy="417150"/>
            <a:chOff x="4873675" y="3566050"/>
            <a:chExt cx="324825" cy="417150"/>
          </a:xfrm>
        </p:grpSpPr>
        <p:sp>
          <p:nvSpPr>
            <p:cNvPr id="313" name="Google Shape;313;p47"/>
            <p:cNvSpPr/>
            <p:nvPr/>
          </p:nvSpPr>
          <p:spPr>
            <a:xfrm>
              <a:off x="4873675" y="3566050"/>
              <a:ext cx="324825" cy="417150"/>
            </a:xfrm>
            <a:custGeom>
              <a:avLst/>
              <a:gdLst/>
              <a:ahLst/>
              <a:cxnLst/>
              <a:rect l="l" t="t" r="r" b="b"/>
              <a:pathLst>
                <a:path w="12993" h="16686" extrusionOk="0">
                  <a:moveTo>
                    <a:pt x="6306" y="1911"/>
                  </a:moveTo>
                  <a:lnTo>
                    <a:pt x="6306" y="3058"/>
                  </a:lnTo>
                  <a:lnTo>
                    <a:pt x="6178" y="3058"/>
                  </a:lnTo>
                  <a:cubicBezTo>
                    <a:pt x="6115" y="3058"/>
                    <a:pt x="6051" y="3058"/>
                    <a:pt x="5987" y="2994"/>
                  </a:cubicBezTo>
                  <a:cubicBezTo>
                    <a:pt x="5924" y="2930"/>
                    <a:pt x="5860" y="2803"/>
                    <a:pt x="5860" y="2739"/>
                  </a:cubicBezTo>
                  <a:lnTo>
                    <a:pt x="5860" y="2293"/>
                  </a:lnTo>
                  <a:cubicBezTo>
                    <a:pt x="5860" y="2102"/>
                    <a:pt x="5987" y="1911"/>
                    <a:pt x="6178" y="1911"/>
                  </a:cubicBezTo>
                  <a:close/>
                  <a:moveTo>
                    <a:pt x="6879" y="3567"/>
                  </a:moveTo>
                  <a:cubicBezTo>
                    <a:pt x="7070" y="3567"/>
                    <a:pt x="7197" y="3758"/>
                    <a:pt x="7197" y="3949"/>
                  </a:cubicBezTo>
                  <a:lnTo>
                    <a:pt x="7197" y="4331"/>
                  </a:lnTo>
                  <a:cubicBezTo>
                    <a:pt x="7197" y="4522"/>
                    <a:pt x="7070" y="4713"/>
                    <a:pt x="6879" y="4713"/>
                  </a:cubicBezTo>
                  <a:lnTo>
                    <a:pt x="6751" y="4713"/>
                  </a:lnTo>
                  <a:lnTo>
                    <a:pt x="6751" y="3567"/>
                  </a:lnTo>
                  <a:close/>
                  <a:moveTo>
                    <a:pt x="6560" y="1020"/>
                  </a:moveTo>
                  <a:cubicBezTo>
                    <a:pt x="6433" y="1020"/>
                    <a:pt x="6306" y="1083"/>
                    <a:pt x="6306" y="1274"/>
                  </a:cubicBezTo>
                  <a:lnTo>
                    <a:pt x="6306" y="1466"/>
                  </a:lnTo>
                  <a:lnTo>
                    <a:pt x="6178" y="1466"/>
                  </a:lnTo>
                  <a:cubicBezTo>
                    <a:pt x="5732" y="1466"/>
                    <a:pt x="5350" y="1848"/>
                    <a:pt x="5350" y="2293"/>
                  </a:cubicBezTo>
                  <a:lnTo>
                    <a:pt x="5350" y="2739"/>
                  </a:lnTo>
                  <a:cubicBezTo>
                    <a:pt x="5350" y="2930"/>
                    <a:pt x="5478" y="3185"/>
                    <a:pt x="5605" y="3312"/>
                  </a:cubicBezTo>
                  <a:cubicBezTo>
                    <a:pt x="5732" y="3503"/>
                    <a:pt x="5924" y="3567"/>
                    <a:pt x="6178" y="3567"/>
                  </a:cubicBezTo>
                  <a:lnTo>
                    <a:pt x="6306" y="3567"/>
                  </a:lnTo>
                  <a:lnTo>
                    <a:pt x="6306" y="4713"/>
                  </a:lnTo>
                  <a:lnTo>
                    <a:pt x="6178" y="4713"/>
                  </a:lnTo>
                  <a:cubicBezTo>
                    <a:pt x="5987" y="4713"/>
                    <a:pt x="5860" y="4522"/>
                    <a:pt x="5860" y="4331"/>
                  </a:cubicBezTo>
                  <a:cubicBezTo>
                    <a:pt x="5860" y="4204"/>
                    <a:pt x="5796" y="4140"/>
                    <a:pt x="5669" y="4077"/>
                  </a:cubicBezTo>
                  <a:cubicBezTo>
                    <a:pt x="5541" y="4077"/>
                    <a:pt x="5414" y="4204"/>
                    <a:pt x="5414" y="4331"/>
                  </a:cubicBezTo>
                  <a:cubicBezTo>
                    <a:pt x="5414" y="4841"/>
                    <a:pt x="5732" y="5159"/>
                    <a:pt x="6178" y="5159"/>
                  </a:cubicBezTo>
                  <a:lnTo>
                    <a:pt x="6306" y="5159"/>
                  </a:lnTo>
                  <a:lnTo>
                    <a:pt x="6306" y="5414"/>
                  </a:lnTo>
                  <a:cubicBezTo>
                    <a:pt x="6306" y="5541"/>
                    <a:pt x="6369" y="5605"/>
                    <a:pt x="6497" y="5669"/>
                  </a:cubicBezTo>
                  <a:cubicBezTo>
                    <a:pt x="6688" y="5669"/>
                    <a:pt x="6815" y="5541"/>
                    <a:pt x="6815" y="5414"/>
                  </a:cubicBezTo>
                  <a:lnTo>
                    <a:pt x="6815" y="5223"/>
                  </a:lnTo>
                  <a:lnTo>
                    <a:pt x="6942" y="5223"/>
                  </a:lnTo>
                  <a:cubicBezTo>
                    <a:pt x="7325" y="5223"/>
                    <a:pt x="7707" y="4841"/>
                    <a:pt x="7707" y="4331"/>
                  </a:cubicBezTo>
                  <a:lnTo>
                    <a:pt x="7707" y="3949"/>
                  </a:lnTo>
                  <a:cubicBezTo>
                    <a:pt x="7707" y="3503"/>
                    <a:pt x="7325" y="3121"/>
                    <a:pt x="6942" y="3121"/>
                  </a:cubicBezTo>
                  <a:lnTo>
                    <a:pt x="6815" y="3121"/>
                  </a:lnTo>
                  <a:lnTo>
                    <a:pt x="6815" y="1975"/>
                  </a:lnTo>
                  <a:lnTo>
                    <a:pt x="6942" y="1975"/>
                  </a:lnTo>
                  <a:cubicBezTo>
                    <a:pt x="7070" y="1975"/>
                    <a:pt x="7197" y="2102"/>
                    <a:pt x="7197" y="2293"/>
                  </a:cubicBezTo>
                  <a:cubicBezTo>
                    <a:pt x="7197" y="2421"/>
                    <a:pt x="7261" y="2548"/>
                    <a:pt x="7388" y="2548"/>
                  </a:cubicBezTo>
                  <a:cubicBezTo>
                    <a:pt x="7422" y="2559"/>
                    <a:pt x="7454" y="2565"/>
                    <a:pt x="7483" y="2565"/>
                  </a:cubicBezTo>
                  <a:cubicBezTo>
                    <a:pt x="7620" y="2565"/>
                    <a:pt x="7707" y="2451"/>
                    <a:pt x="7707" y="2293"/>
                  </a:cubicBezTo>
                  <a:cubicBezTo>
                    <a:pt x="7707" y="1848"/>
                    <a:pt x="7325" y="1466"/>
                    <a:pt x="6879" y="1466"/>
                  </a:cubicBezTo>
                  <a:lnTo>
                    <a:pt x="6815" y="1466"/>
                  </a:lnTo>
                  <a:lnTo>
                    <a:pt x="6815" y="1274"/>
                  </a:lnTo>
                  <a:cubicBezTo>
                    <a:pt x="6815" y="1147"/>
                    <a:pt x="6688" y="1020"/>
                    <a:pt x="6560" y="1020"/>
                  </a:cubicBezTo>
                  <a:close/>
                  <a:moveTo>
                    <a:pt x="5732" y="11145"/>
                  </a:moveTo>
                  <a:cubicBezTo>
                    <a:pt x="5605" y="11145"/>
                    <a:pt x="5478" y="11273"/>
                    <a:pt x="5478" y="11400"/>
                  </a:cubicBezTo>
                  <a:cubicBezTo>
                    <a:pt x="5478" y="11528"/>
                    <a:pt x="5605" y="11655"/>
                    <a:pt x="5732" y="11655"/>
                  </a:cubicBezTo>
                  <a:cubicBezTo>
                    <a:pt x="5860" y="11655"/>
                    <a:pt x="5987" y="11528"/>
                    <a:pt x="5987" y="11400"/>
                  </a:cubicBezTo>
                  <a:cubicBezTo>
                    <a:pt x="5987" y="11273"/>
                    <a:pt x="5860" y="11145"/>
                    <a:pt x="5732" y="11145"/>
                  </a:cubicBezTo>
                  <a:close/>
                  <a:moveTo>
                    <a:pt x="7325" y="11209"/>
                  </a:moveTo>
                  <a:cubicBezTo>
                    <a:pt x="7197" y="11209"/>
                    <a:pt x="7070" y="11273"/>
                    <a:pt x="7070" y="11400"/>
                  </a:cubicBezTo>
                  <a:cubicBezTo>
                    <a:pt x="7070" y="11591"/>
                    <a:pt x="7197" y="11655"/>
                    <a:pt x="7325" y="11655"/>
                  </a:cubicBezTo>
                  <a:cubicBezTo>
                    <a:pt x="7452" y="11655"/>
                    <a:pt x="7579" y="11591"/>
                    <a:pt x="7579" y="11400"/>
                  </a:cubicBezTo>
                  <a:cubicBezTo>
                    <a:pt x="7579" y="11273"/>
                    <a:pt x="7452" y="11209"/>
                    <a:pt x="7325" y="11209"/>
                  </a:cubicBezTo>
                  <a:close/>
                  <a:moveTo>
                    <a:pt x="6497" y="10318"/>
                  </a:moveTo>
                  <a:cubicBezTo>
                    <a:pt x="7452" y="10318"/>
                    <a:pt x="8280" y="10827"/>
                    <a:pt x="8280" y="11400"/>
                  </a:cubicBezTo>
                  <a:cubicBezTo>
                    <a:pt x="8280" y="12037"/>
                    <a:pt x="7452" y="12547"/>
                    <a:pt x="6497" y="12547"/>
                  </a:cubicBezTo>
                  <a:cubicBezTo>
                    <a:pt x="5605" y="12547"/>
                    <a:pt x="4777" y="12037"/>
                    <a:pt x="4777" y="11400"/>
                  </a:cubicBezTo>
                  <a:cubicBezTo>
                    <a:pt x="4777" y="10827"/>
                    <a:pt x="5605" y="10318"/>
                    <a:pt x="6497" y="10318"/>
                  </a:cubicBezTo>
                  <a:close/>
                  <a:moveTo>
                    <a:pt x="6497" y="9808"/>
                  </a:moveTo>
                  <a:cubicBezTo>
                    <a:pt x="5924" y="9808"/>
                    <a:pt x="5414" y="9999"/>
                    <a:pt x="4968" y="10254"/>
                  </a:cubicBezTo>
                  <a:cubicBezTo>
                    <a:pt x="4522" y="10572"/>
                    <a:pt x="4331" y="10954"/>
                    <a:pt x="4331" y="11400"/>
                  </a:cubicBezTo>
                  <a:cubicBezTo>
                    <a:pt x="4331" y="11846"/>
                    <a:pt x="4522" y="12292"/>
                    <a:pt x="4968" y="12547"/>
                  </a:cubicBezTo>
                  <a:cubicBezTo>
                    <a:pt x="5414" y="12865"/>
                    <a:pt x="5924" y="12992"/>
                    <a:pt x="6497" y="12992"/>
                  </a:cubicBezTo>
                  <a:cubicBezTo>
                    <a:pt x="7134" y="12992"/>
                    <a:pt x="7643" y="12865"/>
                    <a:pt x="8089" y="12547"/>
                  </a:cubicBezTo>
                  <a:cubicBezTo>
                    <a:pt x="8535" y="12292"/>
                    <a:pt x="8726" y="11846"/>
                    <a:pt x="8726" y="11400"/>
                  </a:cubicBezTo>
                  <a:cubicBezTo>
                    <a:pt x="8726" y="10954"/>
                    <a:pt x="8471" y="10572"/>
                    <a:pt x="8089" y="10254"/>
                  </a:cubicBezTo>
                  <a:cubicBezTo>
                    <a:pt x="7643" y="9999"/>
                    <a:pt x="7134" y="9808"/>
                    <a:pt x="6497" y="9808"/>
                  </a:cubicBezTo>
                  <a:close/>
                  <a:moveTo>
                    <a:pt x="6497" y="1"/>
                  </a:moveTo>
                  <a:cubicBezTo>
                    <a:pt x="5860" y="1"/>
                    <a:pt x="5159" y="192"/>
                    <a:pt x="4586" y="574"/>
                  </a:cubicBezTo>
                  <a:cubicBezTo>
                    <a:pt x="4522" y="638"/>
                    <a:pt x="4459" y="765"/>
                    <a:pt x="4522" y="892"/>
                  </a:cubicBezTo>
                  <a:cubicBezTo>
                    <a:pt x="4562" y="971"/>
                    <a:pt x="4650" y="1025"/>
                    <a:pt x="4741" y="1025"/>
                  </a:cubicBezTo>
                  <a:cubicBezTo>
                    <a:pt x="4798" y="1025"/>
                    <a:pt x="4856" y="1005"/>
                    <a:pt x="4905" y="956"/>
                  </a:cubicBezTo>
                  <a:cubicBezTo>
                    <a:pt x="5350" y="638"/>
                    <a:pt x="5924" y="510"/>
                    <a:pt x="6497" y="510"/>
                  </a:cubicBezTo>
                  <a:cubicBezTo>
                    <a:pt x="8089" y="510"/>
                    <a:pt x="9362" y="1784"/>
                    <a:pt x="9362" y="3312"/>
                  </a:cubicBezTo>
                  <a:cubicBezTo>
                    <a:pt x="9362" y="4904"/>
                    <a:pt x="8089" y="6178"/>
                    <a:pt x="6497" y="6178"/>
                  </a:cubicBezTo>
                  <a:cubicBezTo>
                    <a:pt x="4905" y="6178"/>
                    <a:pt x="3631" y="4904"/>
                    <a:pt x="3631" y="3312"/>
                  </a:cubicBezTo>
                  <a:cubicBezTo>
                    <a:pt x="3631" y="2739"/>
                    <a:pt x="3822" y="2230"/>
                    <a:pt x="4140" y="1720"/>
                  </a:cubicBezTo>
                  <a:cubicBezTo>
                    <a:pt x="4204" y="1657"/>
                    <a:pt x="4204" y="1466"/>
                    <a:pt x="4140" y="1402"/>
                  </a:cubicBezTo>
                  <a:cubicBezTo>
                    <a:pt x="4092" y="1353"/>
                    <a:pt x="4034" y="1332"/>
                    <a:pt x="3977" y="1332"/>
                  </a:cubicBezTo>
                  <a:cubicBezTo>
                    <a:pt x="3886" y="1332"/>
                    <a:pt x="3798" y="1387"/>
                    <a:pt x="3758" y="1466"/>
                  </a:cubicBezTo>
                  <a:cubicBezTo>
                    <a:pt x="3376" y="1975"/>
                    <a:pt x="3185" y="2676"/>
                    <a:pt x="3185" y="3312"/>
                  </a:cubicBezTo>
                  <a:cubicBezTo>
                    <a:pt x="3185" y="3503"/>
                    <a:pt x="3185" y="3631"/>
                    <a:pt x="3185" y="3758"/>
                  </a:cubicBezTo>
                  <a:cubicBezTo>
                    <a:pt x="2612" y="3440"/>
                    <a:pt x="1911" y="3312"/>
                    <a:pt x="1211" y="3312"/>
                  </a:cubicBezTo>
                  <a:cubicBezTo>
                    <a:pt x="1084" y="3376"/>
                    <a:pt x="956" y="3440"/>
                    <a:pt x="829" y="3567"/>
                  </a:cubicBezTo>
                  <a:cubicBezTo>
                    <a:pt x="65" y="4650"/>
                    <a:pt x="1" y="6114"/>
                    <a:pt x="701" y="7261"/>
                  </a:cubicBezTo>
                  <a:cubicBezTo>
                    <a:pt x="829" y="7452"/>
                    <a:pt x="956" y="7707"/>
                    <a:pt x="1147" y="7898"/>
                  </a:cubicBezTo>
                  <a:cubicBezTo>
                    <a:pt x="1020" y="8407"/>
                    <a:pt x="892" y="8980"/>
                    <a:pt x="892" y="9553"/>
                  </a:cubicBezTo>
                  <a:cubicBezTo>
                    <a:pt x="892" y="10318"/>
                    <a:pt x="1084" y="11082"/>
                    <a:pt x="1402" y="11782"/>
                  </a:cubicBezTo>
                  <a:cubicBezTo>
                    <a:pt x="1720" y="12483"/>
                    <a:pt x="2166" y="13056"/>
                    <a:pt x="2676" y="13565"/>
                  </a:cubicBezTo>
                  <a:cubicBezTo>
                    <a:pt x="2676" y="13565"/>
                    <a:pt x="2676" y="13629"/>
                    <a:pt x="2676" y="13629"/>
                  </a:cubicBezTo>
                  <a:lnTo>
                    <a:pt x="2676" y="16049"/>
                  </a:lnTo>
                  <a:cubicBezTo>
                    <a:pt x="2676" y="16368"/>
                    <a:pt x="2930" y="16686"/>
                    <a:pt x="3312" y="16686"/>
                  </a:cubicBezTo>
                  <a:lnTo>
                    <a:pt x="5096" y="16686"/>
                  </a:lnTo>
                  <a:cubicBezTo>
                    <a:pt x="5478" y="16686"/>
                    <a:pt x="5732" y="16368"/>
                    <a:pt x="5732" y="16049"/>
                  </a:cubicBezTo>
                  <a:lnTo>
                    <a:pt x="5732" y="15030"/>
                  </a:lnTo>
                  <a:cubicBezTo>
                    <a:pt x="5987" y="15062"/>
                    <a:pt x="6258" y="15078"/>
                    <a:pt x="6536" y="15078"/>
                  </a:cubicBezTo>
                  <a:cubicBezTo>
                    <a:pt x="6815" y="15078"/>
                    <a:pt x="7102" y="15062"/>
                    <a:pt x="7388" y="15030"/>
                  </a:cubicBezTo>
                  <a:lnTo>
                    <a:pt x="7388" y="16049"/>
                  </a:lnTo>
                  <a:cubicBezTo>
                    <a:pt x="7388" y="16368"/>
                    <a:pt x="7643" y="16686"/>
                    <a:pt x="7961" y="16686"/>
                  </a:cubicBezTo>
                  <a:lnTo>
                    <a:pt x="9808" y="16686"/>
                  </a:lnTo>
                  <a:cubicBezTo>
                    <a:pt x="9808" y="16686"/>
                    <a:pt x="10445" y="16368"/>
                    <a:pt x="10381" y="16049"/>
                  </a:cubicBezTo>
                  <a:lnTo>
                    <a:pt x="10381" y="13502"/>
                  </a:lnTo>
                  <a:lnTo>
                    <a:pt x="10445" y="13502"/>
                  </a:lnTo>
                  <a:cubicBezTo>
                    <a:pt x="10764" y="13183"/>
                    <a:pt x="11018" y="12801"/>
                    <a:pt x="11273" y="12419"/>
                  </a:cubicBezTo>
                  <a:cubicBezTo>
                    <a:pt x="11337" y="12292"/>
                    <a:pt x="11273" y="12164"/>
                    <a:pt x="11209" y="12101"/>
                  </a:cubicBezTo>
                  <a:cubicBezTo>
                    <a:pt x="11157" y="12074"/>
                    <a:pt x="11093" y="12059"/>
                    <a:pt x="11032" y="12059"/>
                  </a:cubicBezTo>
                  <a:cubicBezTo>
                    <a:pt x="10946" y="12059"/>
                    <a:pt x="10864" y="12090"/>
                    <a:pt x="10827" y="12164"/>
                  </a:cubicBezTo>
                  <a:cubicBezTo>
                    <a:pt x="10636" y="12547"/>
                    <a:pt x="10381" y="12865"/>
                    <a:pt x="10063" y="13120"/>
                  </a:cubicBezTo>
                  <a:cubicBezTo>
                    <a:pt x="9999" y="13247"/>
                    <a:pt x="9936" y="13374"/>
                    <a:pt x="9936" y="13502"/>
                  </a:cubicBezTo>
                  <a:lnTo>
                    <a:pt x="9936" y="16049"/>
                  </a:lnTo>
                  <a:cubicBezTo>
                    <a:pt x="9936" y="16113"/>
                    <a:pt x="9808" y="16113"/>
                    <a:pt x="9808" y="16113"/>
                  </a:cubicBezTo>
                  <a:lnTo>
                    <a:pt x="7961" y="16113"/>
                  </a:lnTo>
                  <a:cubicBezTo>
                    <a:pt x="7961" y="16113"/>
                    <a:pt x="7898" y="16113"/>
                    <a:pt x="7834" y="16049"/>
                  </a:cubicBezTo>
                  <a:lnTo>
                    <a:pt x="7834" y="14967"/>
                  </a:lnTo>
                  <a:cubicBezTo>
                    <a:pt x="7898" y="14839"/>
                    <a:pt x="7834" y="14712"/>
                    <a:pt x="7707" y="14648"/>
                  </a:cubicBezTo>
                  <a:cubicBezTo>
                    <a:pt x="7643" y="14521"/>
                    <a:pt x="7452" y="14521"/>
                    <a:pt x="7325" y="14521"/>
                  </a:cubicBezTo>
                  <a:cubicBezTo>
                    <a:pt x="7070" y="14584"/>
                    <a:pt x="6815" y="14616"/>
                    <a:pt x="6552" y="14616"/>
                  </a:cubicBezTo>
                  <a:cubicBezTo>
                    <a:pt x="6290" y="14616"/>
                    <a:pt x="6019" y="14584"/>
                    <a:pt x="5732" y="14521"/>
                  </a:cubicBezTo>
                  <a:cubicBezTo>
                    <a:pt x="5605" y="14521"/>
                    <a:pt x="5478" y="14584"/>
                    <a:pt x="5414" y="14648"/>
                  </a:cubicBezTo>
                  <a:cubicBezTo>
                    <a:pt x="5287" y="14712"/>
                    <a:pt x="5223" y="14839"/>
                    <a:pt x="5223" y="14967"/>
                  </a:cubicBezTo>
                  <a:lnTo>
                    <a:pt x="5223" y="16049"/>
                  </a:lnTo>
                  <a:cubicBezTo>
                    <a:pt x="5223" y="16113"/>
                    <a:pt x="5159" y="16176"/>
                    <a:pt x="5159" y="16176"/>
                  </a:cubicBezTo>
                  <a:lnTo>
                    <a:pt x="3249" y="16176"/>
                  </a:lnTo>
                  <a:cubicBezTo>
                    <a:pt x="3249" y="16176"/>
                    <a:pt x="3185" y="16113"/>
                    <a:pt x="3185" y="16049"/>
                  </a:cubicBezTo>
                  <a:lnTo>
                    <a:pt x="3185" y="13629"/>
                  </a:lnTo>
                  <a:cubicBezTo>
                    <a:pt x="3185" y="13502"/>
                    <a:pt x="3121" y="13311"/>
                    <a:pt x="2994" y="13247"/>
                  </a:cubicBezTo>
                  <a:cubicBezTo>
                    <a:pt x="1975" y="12292"/>
                    <a:pt x="1402" y="10954"/>
                    <a:pt x="1402" y="9553"/>
                  </a:cubicBezTo>
                  <a:cubicBezTo>
                    <a:pt x="1402" y="9044"/>
                    <a:pt x="1466" y="8534"/>
                    <a:pt x="1593" y="8025"/>
                  </a:cubicBezTo>
                  <a:cubicBezTo>
                    <a:pt x="1657" y="7834"/>
                    <a:pt x="1593" y="7643"/>
                    <a:pt x="1466" y="7515"/>
                  </a:cubicBezTo>
                  <a:cubicBezTo>
                    <a:pt x="1338" y="7388"/>
                    <a:pt x="1211" y="7197"/>
                    <a:pt x="1084" y="7006"/>
                  </a:cubicBezTo>
                  <a:cubicBezTo>
                    <a:pt x="510" y="5987"/>
                    <a:pt x="574" y="4777"/>
                    <a:pt x="1211" y="3822"/>
                  </a:cubicBezTo>
                  <a:cubicBezTo>
                    <a:pt x="1289" y="3815"/>
                    <a:pt x="1367" y="3812"/>
                    <a:pt x="1445" y="3812"/>
                  </a:cubicBezTo>
                  <a:cubicBezTo>
                    <a:pt x="2129" y="3812"/>
                    <a:pt x="2798" y="4058"/>
                    <a:pt x="3312" y="4459"/>
                  </a:cubicBezTo>
                  <a:cubicBezTo>
                    <a:pt x="3822" y="5732"/>
                    <a:pt x="5032" y="6688"/>
                    <a:pt x="6497" y="6688"/>
                  </a:cubicBezTo>
                  <a:cubicBezTo>
                    <a:pt x="7961" y="6688"/>
                    <a:pt x="9171" y="5732"/>
                    <a:pt x="9617" y="4459"/>
                  </a:cubicBezTo>
                  <a:cubicBezTo>
                    <a:pt x="10176" y="4012"/>
                    <a:pt x="10783" y="3810"/>
                    <a:pt x="11439" y="3810"/>
                  </a:cubicBezTo>
                  <a:cubicBezTo>
                    <a:pt x="11532" y="3810"/>
                    <a:pt x="11625" y="3814"/>
                    <a:pt x="11719" y="3822"/>
                  </a:cubicBezTo>
                  <a:cubicBezTo>
                    <a:pt x="12356" y="4777"/>
                    <a:pt x="12419" y="5987"/>
                    <a:pt x="11846" y="7006"/>
                  </a:cubicBezTo>
                  <a:cubicBezTo>
                    <a:pt x="11719" y="7197"/>
                    <a:pt x="11591" y="7388"/>
                    <a:pt x="11464" y="7515"/>
                  </a:cubicBezTo>
                  <a:cubicBezTo>
                    <a:pt x="11337" y="7643"/>
                    <a:pt x="11273" y="7834"/>
                    <a:pt x="11337" y="8025"/>
                  </a:cubicBezTo>
                  <a:cubicBezTo>
                    <a:pt x="11464" y="8534"/>
                    <a:pt x="11591" y="9044"/>
                    <a:pt x="11591" y="9553"/>
                  </a:cubicBezTo>
                  <a:cubicBezTo>
                    <a:pt x="11591" y="10127"/>
                    <a:pt x="11464" y="10700"/>
                    <a:pt x="11273" y="11209"/>
                  </a:cubicBezTo>
                  <a:cubicBezTo>
                    <a:pt x="11273" y="11337"/>
                    <a:pt x="11273" y="11400"/>
                    <a:pt x="11337" y="11464"/>
                  </a:cubicBezTo>
                  <a:cubicBezTo>
                    <a:pt x="11385" y="11513"/>
                    <a:pt x="11443" y="11533"/>
                    <a:pt x="11500" y="11533"/>
                  </a:cubicBezTo>
                  <a:cubicBezTo>
                    <a:pt x="11591" y="11533"/>
                    <a:pt x="11679" y="11479"/>
                    <a:pt x="11719" y="11400"/>
                  </a:cubicBezTo>
                  <a:cubicBezTo>
                    <a:pt x="11974" y="10827"/>
                    <a:pt x="12037" y="10190"/>
                    <a:pt x="12037" y="9553"/>
                  </a:cubicBezTo>
                  <a:cubicBezTo>
                    <a:pt x="12037" y="8980"/>
                    <a:pt x="11974" y="8407"/>
                    <a:pt x="11782" y="7898"/>
                  </a:cubicBezTo>
                  <a:lnTo>
                    <a:pt x="11846" y="7898"/>
                  </a:lnTo>
                  <a:cubicBezTo>
                    <a:pt x="11974" y="7707"/>
                    <a:pt x="12165" y="7452"/>
                    <a:pt x="12292" y="7261"/>
                  </a:cubicBezTo>
                  <a:lnTo>
                    <a:pt x="12356" y="7261"/>
                  </a:lnTo>
                  <a:cubicBezTo>
                    <a:pt x="12992" y="6114"/>
                    <a:pt x="12929" y="4650"/>
                    <a:pt x="12165" y="3567"/>
                  </a:cubicBezTo>
                  <a:cubicBezTo>
                    <a:pt x="12101" y="3440"/>
                    <a:pt x="11974" y="3376"/>
                    <a:pt x="11782" y="3312"/>
                  </a:cubicBezTo>
                  <a:cubicBezTo>
                    <a:pt x="11146" y="3312"/>
                    <a:pt x="10445" y="3440"/>
                    <a:pt x="9808" y="3758"/>
                  </a:cubicBezTo>
                  <a:cubicBezTo>
                    <a:pt x="9872" y="3631"/>
                    <a:pt x="9872" y="3503"/>
                    <a:pt x="9872" y="3312"/>
                  </a:cubicBezTo>
                  <a:cubicBezTo>
                    <a:pt x="9872" y="1466"/>
                    <a:pt x="8344" y="1"/>
                    <a:pt x="6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4962850" y="3745975"/>
              <a:ext cx="14350" cy="30275"/>
            </a:xfrm>
            <a:custGeom>
              <a:avLst/>
              <a:gdLst/>
              <a:ahLst/>
              <a:cxnLst/>
              <a:rect l="l" t="t" r="r" b="b"/>
              <a:pathLst>
                <a:path w="574" h="1211" extrusionOk="0">
                  <a:moveTo>
                    <a:pt x="255" y="0"/>
                  </a:moveTo>
                  <a:cubicBezTo>
                    <a:pt x="128" y="64"/>
                    <a:pt x="0" y="191"/>
                    <a:pt x="0" y="318"/>
                  </a:cubicBezTo>
                  <a:lnTo>
                    <a:pt x="0" y="892"/>
                  </a:lnTo>
                  <a:cubicBezTo>
                    <a:pt x="0" y="1019"/>
                    <a:pt x="128" y="1146"/>
                    <a:pt x="255" y="1210"/>
                  </a:cubicBezTo>
                  <a:cubicBezTo>
                    <a:pt x="382" y="1210"/>
                    <a:pt x="573" y="1083"/>
                    <a:pt x="573" y="955"/>
                  </a:cubicBezTo>
                  <a:lnTo>
                    <a:pt x="573" y="255"/>
                  </a:lnTo>
                  <a:cubicBezTo>
                    <a:pt x="573" y="127"/>
                    <a:pt x="382" y="0"/>
                    <a:pt x="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5098175" y="3745975"/>
              <a:ext cx="12750" cy="30275"/>
            </a:xfrm>
            <a:custGeom>
              <a:avLst/>
              <a:gdLst/>
              <a:ahLst/>
              <a:cxnLst/>
              <a:rect l="l" t="t" r="r" b="b"/>
              <a:pathLst>
                <a:path w="510" h="1211" extrusionOk="0">
                  <a:moveTo>
                    <a:pt x="191" y="0"/>
                  </a:moveTo>
                  <a:cubicBezTo>
                    <a:pt x="64" y="64"/>
                    <a:pt x="0" y="191"/>
                    <a:pt x="0" y="318"/>
                  </a:cubicBezTo>
                  <a:lnTo>
                    <a:pt x="0" y="892"/>
                  </a:lnTo>
                  <a:cubicBezTo>
                    <a:pt x="0" y="1019"/>
                    <a:pt x="64" y="1146"/>
                    <a:pt x="191" y="1210"/>
                  </a:cubicBezTo>
                  <a:cubicBezTo>
                    <a:pt x="382" y="1210"/>
                    <a:pt x="510" y="1083"/>
                    <a:pt x="510" y="955"/>
                  </a:cubicBezTo>
                  <a:lnTo>
                    <a:pt x="510" y="255"/>
                  </a:lnTo>
                  <a:cubicBezTo>
                    <a:pt x="510" y="127"/>
                    <a:pt x="382"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629652D3-EE59-E323-11D5-0CCF87BC2637}"/>
              </a:ext>
            </a:extLst>
          </p:cNvPr>
          <p:cNvPicPr>
            <a:picLocks noChangeAspect="1"/>
          </p:cNvPicPr>
          <p:nvPr/>
        </p:nvPicPr>
        <p:blipFill>
          <a:blip r:embed="rId3"/>
          <a:stretch>
            <a:fillRect/>
          </a:stretch>
        </p:blipFill>
        <p:spPr>
          <a:xfrm>
            <a:off x="9769" y="1117630"/>
            <a:ext cx="5258944" cy="3927431"/>
          </a:xfrm>
          <a:prstGeom prst="rect">
            <a:avLst/>
          </a:prstGeom>
        </p:spPr>
      </p:pic>
    </p:spTree>
    <p:extLst>
      <p:ext uri="{BB962C8B-B14F-4D97-AF65-F5344CB8AC3E}">
        <p14:creationId xmlns:p14="http://schemas.microsoft.com/office/powerpoint/2010/main" val="228701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47"/>
          <p:cNvSpPr txBox="1">
            <a:spLocks noGrp="1"/>
          </p:cNvSpPr>
          <p:nvPr>
            <p:ph type="title"/>
          </p:nvPr>
        </p:nvSpPr>
        <p:spPr>
          <a:xfrm>
            <a:off x="720000" y="37281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Bivariate Analysis: Dealing with Multicollinearity</a:t>
            </a:r>
            <a:endParaRPr sz="2800" dirty="0"/>
          </a:p>
        </p:txBody>
      </p:sp>
      <p:sp>
        <p:nvSpPr>
          <p:cNvPr id="307" name="Google Shape;307;p47"/>
          <p:cNvSpPr txBox="1">
            <a:spLocks noGrp="1"/>
          </p:cNvSpPr>
          <p:nvPr>
            <p:ph type="subTitle" idx="4294967295"/>
          </p:nvPr>
        </p:nvSpPr>
        <p:spPr>
          <a:xfrm>
            <a:off x="5981700" y="1446012"/>
            <a:ext cx="2759800" cy="2567187"/>
          </a:xfrm>
          <a:prstGeom prst="rect">
            <a:avLst/>
          </a:prstGeom>
        </p:spPr>
        <p:txBody>
          <a:bodyPr spcFirstLastPara="1" wrap="square" lIns="91425" tIns="91425" rIns="91425" bIns="91425" anchor="t" anchorCtr="0">
            <a:noAutofit/>
          </a:bodyPr>
          <a:lstStyle/>
          <a:p>
            <a:pPr rtl="0">
              <a:spcBef>
                <a:spcPts val="0"/>
              </a:spcBef>
              <a:spcAft>
                <a:spcPts val="1200"/>
              </a:spcAft>
            </a:pPr>
            <a:r>
              <a:rPr lang="en-GB" sz="1400" b="0" i="0" u="none" strike="noStrike" dirty="0">
                <a:solidFill>
                  <a:srgbClr val="000000"/>
                </a:solidFill>
                <a:effectLst/>
                <a:latin typeface="Arial" panose="020B0604020202020204" pitchFamily="34" charset="0"/>
              </a:rPr>
              <a:t>Due to high multicollinearity between each other, we dropped the following columns:</a:t>
            </a:r>
            <a:endParaRPr lang="en-GB" b="0" dirty="0">
              <a:effectLst/>
            </a:endParaRPr>
          </a:p>
          <a:p>
            <a:pPr rtl="0" fontAlgn="base">
              <a:spcBef>
                <a:spcPts val="110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total day minutes</a:t>
            </a: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total eve minutes</a:t>
            </a:r>
          </a:p>
          <a:p>
            <a:pPr rtl="0" fontAlgn="base">
              <a:spcBef>
                <a:spcPts val="0"/>
              </a:spcBef>
              <a:spcAft>
                <a:spcPts val="0"/>
              </a:spcAft>
              <a:buFont typeface="Arial" panose="020B0604020202020204" pitchFamily="34" charset="0"/>
              <a:buChar char="•"/>
            </a:pPr>
            <a:r>
              <a:rPr lang="en-GB" dirty="0">
                <a:solidFill>
                  <a:srgbClr val="000000"/>
                </a:solidFill>
                <a:latin typeface="Arial" panose="020B0604020202020204" pitchFamily="34" charset="0"/>
              </a:rPr>
              <a:t>Total intl minutes</a:t>
            </a:r>
            <a:endParaRPr lang="en-GB" sz="1400" b="0" i="0" u="none" strike="noStrike" dirty="0">
              <a:solidFill>
                <a:srgbClr val="000000"/>
              </a:solidFill>
              <a:effectLst/>
              <a:latin typeface="Arial" panose="020B0604020202020204" pitchFamily="34" charset="0"/>
            </a:endParaRPr>
          </a:p>
          <a:p>
            <a:pPr rtl="0" fontAlgn="base">
              <a:spcBef>
                <a:spcPts val="0"/>
              </a:spcBef>
              <a:spcAft>
                <a:spcPts val="70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total night minutes</a:t>
            </a:r>
            <a:endParaRPr lang="en-GB" dirty="0">
              <a:solidFill>
                <a:srgbClr val="000000"/>
              </a:solidFill>
              <a:latin typeface="Arial" panose="020B0604020202020204" pitchFamily="34" charset="0"/>
            </a:endParaRPr>
          </a:p>
          <a:p>
            <a:pPr marL="139700" indent="0" rtl="0" fontAlgn="base">
              <a:spcBef>
                <a:spcPts val="0"/>
              </a:spcBef>
              <a:spcAft>
                <a:spcPts val="700"/>
              </a:spcAft>
              <a:buNone/>
            </a:pPr>
            <a:endParaRPr lang="en-GB" sz="1400" b="0" i="0" u="none" strike="noStrike" dirty="0">
              <a:solidFill>
                <a:srgbClr val="000000"/>
              </a:solidFill>
              <a:effectLst/>
              <a:latin typeface="Arial" panose="020B0604020202020204" pitchFamily="34" charset="0"/>
            </a:endParaRPr>
          </a:p>
        </p:txBody>
      </p:sp>
      <p:sp>
        <p:nvSpPr>
          <p:cNvPr id="311" name="Google Shape;311;p47"/>
          <p:cNvSpPr/>
          <p:nvPr/>
        </p:nvSpPr>
        <p:spPr>
          <a:xfrm>
            <a:off x="5222563" y="2578717"/>
            <a:ext cx="417150" cy="417200"/>
          </a:xfrm>
          <a:custGeom>
            <a:avLst/>
            <a:gdLst/>
            <a:ahLst/>
            <a:cxnLst/>
            <a:rect l="l" t="t" r="r" b="b"/>
            <a:pathLst>
              <a:path w="16686" h="16688" extrusionOk="0">
                <a:moveTo>
                  <a:pt x="8152" y="1850"/>
                </a:moveTo>
                <a:lnTo>
                  <a:pt x="8152" y="2869"/>
                </a:lnTo>
                <a:lnTo>
                  <a:pt x="8024" y="2869"/>
                </a:lnTo>
                <a:cubicBezTo>
                  <a:pt x="7897" y="2869"/>
                  <a:pt x="7769" y="2741"/>
                  <a:pt x="7769" y="2550"/>
                </a:cubicBezTo>
                <a:lnTo>
                  <a:pt x="7769" y="2168"/>
                </a:lnTo>
                <a:cubicBezTo>
                  <a:pt x="7769" y="1977"/>
                  <a:pt x="7897" y="1850"/>
                  <a:pt x="8024" y="1850"/>
                </a:cubicBezTo>
                <a:close/>
                <a:moveTo>
                  <a:pt x="8725" y="3378"/>
                </a:moveTo>
                <a:cubicBezTo>
                  <a:pt x="8788" y="3378"/>
                  <a:pt x="8852" y="3442"/>
                  <a:pt x="8916" y="3442"/>
                </a:cubicBezTo>
                <a:cubicBezTo>
                  <a:pt x="8916" y="3505"/>
                  <a:pt x="8979" y="3633"/>
                  <a:pt x="8979" y="3696"/>
                </a:cubicBezTo>
                <a:lnTo>
                  <a:pt x="8979" y="4079"/>
                </a:lnTo>
                <a:cubicBezTo>
                  <a:pt x="8979" y="4270"/>
                  <a:pt x="8852" y="4397"/>
                  <a:pt x="8725" y="4397"/>
                </a:cubicBezTo>
                <a:lnTo>
                  <a:pt x="8597" y="4397"/>
                </a:lnTo>
                <a:lnTo>
                  <a:pt x="8597" y="3378"/>
                </a:lnTo>
                <a:close/>
                <a:moveTo>
                  <a:pt x="13883" y="5543"/>
                </a:moveTo>
                <a:cubicBezTo>
                  <a:pt x="13893" y="5543"/>
                  <a:pt x="13904" y="5543"/>
                  <a:pt x="13914" y="5543"/>
                </a:cubicBezTo>
                <a:lnTo>
                  <a:pt x="13914" y="5543"/>
                </a:lnTo>
                <a:cubicBezTo>
                  <a:pt x="13925" y="5543"/>
                  <a:pt x="13936" y="5543"/>
                  <a:pt x="13947" y="5543"/>
                </a:cubicBezTo>
                <a:close/>
                <a:moveTo>
                  <a:pt x="8331" y="510"/>
                </a:moveTo>
                <a:cubicBezTo>
                  <a:pt x="9807" y="510"/>
                  <a:pt x="11017" y="1697"/>
                  <a:pt x="11017" y="3187"/>
                </a:cubicBezTo>
                <a:cubicBezTo>
                  <a:pt x="11017" y="4524"/>
                  <a:pt x="9935" y="5671"/>
                  <a:pt x="8597" y="5798"/>
                </a:cubicBezTo>
                <a:lnTo>
                  <a:pt x="8597" y="4906"/>
                </a:lnTo>
                <a:lnTo>
                  <a:pt x="8725" y="4906"/>
                </a:lnTo>
                <a:cubicBezTo>
                  <a:pt x="9107" y="4906"/>
                  <a:pt x="9489" y="4588"/>
                  <a:pt x="9489" y="4142"/>
                </a:cubicBezTo>
                <a:lnTo>
                  <a:pt x="9489" y="3760"/>
                </a:lnTo>
                <a:cubicBezTo>
                  <a:pt x="9489" y="3505"/>
                  <a:pt x="9362" y="3314"/>
                  <a:pt x="9234" y="3187"/>
                </a:cubicBezTo>
                <a:cubicBezTo>
                  <a:pt x="9107" y="2996"/>
                  <a:pt x="8916" y="2932"/>
                  <a:pt x="8725" y="2932"/>
                </a:cubicBezTo>
                <a:lnTo>
                  <a:pt x="8597" y="2932"/>
                </a:lnTo>
                <a:lnTo>
                  <a:pt x="8597" y="1850"/>
                </a:lnTo>
                <a:lnTo>
                  <a:pt x="8725" y="1850"/>
                </a:lnTo>
                <a:cubicBezTo>
                  <a:pt x="8852" y="1850"/>
                  <a:pt x="8979" y="2041"/>
                  <a:pt x="8979" y="2168"/>
                </a:cubicBezTo>
                <a:cubicBezTo>
                  <a:pt x="8979" y="2295"/>
                  <a:pt x="9043" y="2423"/>
                  <a:pt x="9107" y="2423"/>
                </a:cubicBezTo>
                <a:cubicBezTo>
                  <a:pt x="9141" y="2434"/>
                  <a:pt x="9175" y="2439"/>
                  <a:pt x="9207" y="2439"/>
                </a:cubicBezTo>
                <a:cubicBezTo>
                  <a:pt x="9360" y="2439"/>
                  <a:pt x="9489" y="2325"/>
                  <a:pt x="9489" y="2168"/>
                </a:cubicBezTo>
                <a:cubicBezTo>
                  <a:pt x="9489" y="1722"/>
                  <a:pt x="9107" y="1404"/>
                  <a:pt x="8725" y="1404"/>
                </a:cubicBezTo>
                <a:lnTo>
                  <a:pt x="8597" y="1404"/>
                </a:lnTo>
                <a:lnTo>
                  <a:pt x="8597" y="1213"/>
                </a:lnTo>
                <a:cubicBezTo>
                  <a:pt x="8597" y="1085"/>
                  <a:pt x="8534" y="958"/>
                  <a:pt x="8406" y="958"/>
                </a:cubicBezTo>
                <a:lnTo>
                  <a:pt x="8343" y="958"/>
                </a:lnTo>
                <a:cubicBezTo>
                  <a:pt x="8215" y="958"/>
                  <a:pt x="8152" y="1022"/>
                  <a:pt x="8152" y="1149"/>
                </a:cubicBezTo>
                <a:lnTo>
                  <a:pt x="8152" y="1340"/>
                </a:lnTo>
                <a:lnTo>
                  <a:pt x="8024" y="1340"/>
                </a:lnTo>
                <a:cubicBezTo>
                  <a:pt x="7642" y="1340"/>
                  <a:pt x="7260" y="1722"/>
                  <a:pt x="7260" y="2168"/>
                </a:cubicBezTo>
                <a:lnTo>
                  <a:pt x="7260" y="2550"/>
                </a:lnTo>
                <a:cubicBezTo>
                  <a:pt x="7260" y="2996"/>
                  <a:pt x="7578" y="3378"/>
                  <a:pt x="8024" y="3378"/>
                </a:cubicBezTo>
                <a:lnTo>
                  <a:pt x="8152" y="3378"/>
                </a:lnTo>
                <a:lnTo>
                  <a:pt x="8152" y="4461"/>
                </a:lnTo>
                <a:lnTo>
                  <a:pt x="8024" y="4461"/>
                </a:lnTo>
                <a:cubicBezTo>
                  <a:pt x="7897" y="4461"/>
                  <a:pt x="7769" y="4270"/>
                  <a:pt x="7769" y="4142"/>
                </a:cubicBezTo>
                <a:cubicBezTo>
                  <a:pt x="7769" y="4015"/>
                  <a:pt x="7706" y="3888"/>
                  <a:pt x="7578" y="3888"/>
                </a:cubicBezTo>
                <a:cubicBezTo>
                  <a:pt x="7556" y="3876"/>
                  <a:pt x="7531" y="3871"/>
                  <a:pt x="7506" y="3871"/>
                </a:cubicBezTo>
                <a:cubicBezTo>
                  <a:pt x="7389" y="3871"/>
                  <a:pt x="7260" y="3985"/>
                  <a:pt x="7260" y="4142"/>
                </a:cubicBezTo>
                <a:cubicBezTo>
                  <a:pt x="7260" y="4588"/>
                  <a:pt x="7578" y="4906"/>
                  <a:pt x="8024" y="4906"/>
                </a:cubicBezTo>
                <a:lnTo>
                  <a:pt x="8088" y="4906"/>
                </a:lnTo>
                <a:lnTo>
                  <a:pt x="8088" y="5798"/>
                </a:lnTo>
                <a:cubicBezTo>
                  <a:pt x="6687" y="5671"/>
                  <a:pt x="5604" y="4461"/>
                  <a:pt x="5668" y="2996"/>
                </a:cubicBezTo>
                <a:cubicBezTo>
                  <a:pt x="5795" y="1659"/>
                  <a:pt x="6878" y="576"/>
                  <a:pt x="8215" y="512"/>
                </a:cubicBezTo>
                <a:cubicBezTo>
                  <a:pt x="8254" y="511"/>
                  <a:pt x="8292" y="510"/>
                  <a:pt x="8331" y="510"/>
                </a:cubicBezTo>
                <a:close/>
                <a:moveTo>
                  <a:pt x="2611" y="7199"/>
                </a:moveTo>
                <a:lnTo>
                  <a:pt x="2611" y="8091"/>
                </a:lnTo>
                <a:cubicBezTo>
                  <a:pt x="2484" y="8091"/>
                  <a:pt x="2356" y="8027"/>
                  <a:pt x="2356" y="7836"/>
                </a:cubicBezTo>
                <a:lnTo>
                  <a:pt x="2356" y="7454"/>
                </a:lnTo>
                <a:cubicBezTo>
                  <a:pt x="2356" y="7326"/>
                  <a:pt x="2484" y="7199"/>
                  <a:pt x="2611" y="7199"/>
                </a:cubicBezTo>
                <a:close/>
                <a:moveTo>
                  <a:pt x="13692" y="7199"/>
                </a:moveTo>
                <a:lnTo>
                  <a:pt x="13692" y="8091"/>
                </a:lnTo>
                <a:cubicBezTo>
                  <a:pt x="13501" y="8091"/>
                  <a:pt x="13374" y="8027"/>
                  <a:pt x="13374" y="7836"/>
                </a:cubicBezTo>
                <a:lnTo>
                  <a:pt x="13374" y="7454"/>
                </a:lnTo>
                <a:cubicBezTo>
                  <a:pt x="13374" y="7263"/>
                  <a:pt x="13501" y="7199"/>
                  <a:pt x="13692" y="7199"/>
                </a:cubicBezTo>
                <a:close/>
                <a:moveTo>
                  <a:pt x="9553" y="7326"/>
                </a:moveTo>
                <a:lnTo>
                  <a:pt x="9553" y="7645"/>
                </a:lnTo>
                <a:cubicBezTo>
                  <a:pt x="9553" y="7963"/>
                  <a:pt x="9298" y="8218"/>
                  <a:pt x="8979" y="8218"/>
                </a:cubicBezTo>
                <a:lnTo>
                  <a:pt x="8597" y="8218"/>
                </a:lnTo>
                <a:lnTo>
                  <a:pt x="8597" y="7836"/>
                </a:lnTo>
                <a:cubicBezTo>
                  <a:pt x="8597" y="7517"/>
                  <a:pt x="8852" y="7326"/>
                  <a:pt x="9171" y="7326"/>
                </a:cubicBezTo>
                <a:close/>
                <a:moveTo>
                  <a:pt x="7578" y="8282"/>
                </a:moveTo>
                <a:cubicBezTo>
                  <a:pt x="7897" y="8282"/>
                  <a:pt x="8152" y="8536"/>
                  <a:pt x="8152" y="8855"/>
                </a:cubicBezTo>
                <a:lnTo>
                  <a:pt x="8152" y="9173"/>
                </a:lnTo>
                <a:lnTo>
                  <a:pt x="7769" y="9173"/>
                </a:lnTo>
                <a:cubicBezTo>
                  <a:pt x="7451" y="9173"/>
                  <a:pt x="7196" y="8919"/>
                  <a:pt x="7196" y="8664"/>
                </a:cubicBezTo>
                <a:lnTo>
                  <a:pt x="7196" y="8282"/>
                </a:lnTo>
                <a:close/>
                <a:moveTo>
                  <a:pt x="3057" y="8536"/>
                </a:moveTo>
                <a:cubicBezTo>
                  <a:pt x="3184" y="8536"/>
                  <a:pt x="3248" y="8600"/>
                  <a:pt x="3248" y="8600"/>
                </a:cubicBezTo>
                <a:cubicBezTo>
                  <a:pt x="3312" y="8664"/>
                  <a:pt x="3375" y="8727"/>
                  <a:pt x="3375" y="8791"/>
                </a:cubicBezTo>
                <a:lnTo>
                  <a:pt x="3375" y="9173"/>
                </a:lnTo>
                <a:cubicBezTo>
                  <a:pt x="3375" y="9364"/>
                  <a:pt x="3248" y="9428"/>
                  <a:pt x="3057" y="9428"/>
                </a:cubicBezTo>
                <a:lnTo>
                  <a:pt x="3057" y="8536"/>
                </a:lnTo>
                <a:close/>
                <a:moveTo>
                  <a:pt x="14138" y="8536"/>
                </a:moveTo>
                <a:cubicBezTo>
                  <a:pt x="14202" y="8536"/>
                  <a:pt x="14329" y="8600"/>
                  <a:pt x="14329" y="8600"/>
                </a:cubicBezTo>
                <a:cubicBezTo>
                  <a:pt x="14393" y="8664"/>
                  <a:pt x="14393" y="8727"/>
                  <a:pt x="14393" y="8791"/>
                </a:cubicBezTo>
                <a:lnTo>
                  <a:pt x="14393" y="9173"/>
                </a:lnTo>
                <a:cubicBezTo>
                  <a:pt x="14393" y="9301"/>
                  <a:pt x="14265" y="9428"/>
                  <a:pt x="14138" y="9428"/>
                </a:cubicBezTo>
                <a:lnTo>
                  <a:pt x="14138" y="8536"/>
                </a:lnTo>
                <a:close/>
                <a:moveTo>
                  <a:pt x="13878" y="6354"/>
                </a:moveTo>
                <a:cubicBezTo>
                  <a:pt x="13777" y="6354"/>
                  <a:pt x="13692" y="6458"/>
                  <a:pt x="13692" y="6562"/>
                </a:cubicBezTo>
                <a:lnTo>
                  <a:pt x="13692" y="6690"/>
                </a:lnTo>
                <a:cubicBezTo>
                  <a:pt x="13246" y="6690"/>
                  <a:pt x="12928" y="7008"/>
                  <a:pt x="12928" y="7454"/>
                </a:cubicBezTo>
                <a:lnTo>
                  <a:pt x="12928" y="7836"/>
                </a:lnTo>
                <a:cubicBezTo>
                  <a:pt x="12928" y="8190"/>
                  <a:pt x="13201" y="8543"/>
                  <a:pt x="13595" y="8543"/>
                </a:cubicBezTo>
                <a:cubicBezTo>
                  <a:pt x="13627" y="8543"/>
                  <a:pt x="13659" y="8541"/>
                  <a:pt x="13692" y="8536"/>
                </a:cubicBezTo>
                <a:lnTo>
                  <a:pt x="13692" y="9428"/>
                </a:lnTo>
                <a:cubicBezTo>
                  <a:pt x="13501" y="9428"/>
                  <a:pt x="13437" y="9301"/>
                  <a:pt x="13437" y="9173"/>
                </a:cubicBezTo>
                <a:cubicBezTo>
                  <a:pt x="13437" y="9046"/>
                  <a:pt x="13374" y="8982"/>
                  <a:pt x="13246" y="8919"/>
                </a:cubicBezTo>
                <a:cubicBezTo>
                  <a:pt x="13224" y="8907"/>
                  <a:pt x="13199" y="8902"/>
                  <a:pt x="13174" y="8902"/>
                </a:cubicBezTo>
                <a:cubicBezTo>
                  <a:pt x="13057" y="8902"/>
                  <a:pt x="12928" y="9016"/>
                  <a:pt x="12928" y="9173"/>
                </a:cubicBezTo>
                <a:cubicBezTo>
                  <a:pt x="12928" y="9527"/>
                  <a:pt x="13201" y="9881"/>
                  <a:pt x="13595" y="9881"/>
                </a:cubicBezTo>
                <a:cubicBezTo>
                  <a:pt x="13627" y="9881"/>
                  <a:pt x="13659" y="9879"/>
                  <a:pt x="13692" y="9874"/>
                </a:cubicBezTo>
                <a:lnTo>
                  <a:pt x="13692" y="10001"/>
                </a:lnTo>
                <a:cubicBezTo>
                  <a:pt x="13692" y="10129"/>
                  <a:pt x="13756" y="10256"/>
                  <a:pt x="13883" y="10256"/>
                </a:cubicBezTo>
                <a:cubicBezTo>
                  <a:pt x="13907" y="10268"/>
                  <a:pt x="13930" y="10273"/>
                  <a:pt x="13952" y="10273"/>
                </a:cubicBezTo>
                <a:cubicBezTo>
                  <a:pt x="14053" y="10273"/>
                  <a:pt x="14138" y="10169"/>
                  <a:pt x="14138" y="10065"/>
                </a:cubicBezTo>
                <a:lnTo>
                  <a:pt x="14138" y="9937"/>
                </a:lnTo>
                <a:cubicBezTo>
                  <a:pt x="14584" y="9937"/>
                  <a:pt x="14902" y="9619"/>
                  <a:pt x="14902" y="9173"/>
                </a:cubicBezTo>
                <a:lnTo>
                  <a:pt x="14902" y="8791"/>
                </a:lnTo>
                <a:cubicBezTo>
                  <a:pt x="14902" y="8600"/>
                  <a:pt x="14838" y="8409"/>
                  <a:pt x="14711" y="8282"/>
                </a:cubicBezTo>
                <a:cubicBezTo>
                  <a:pt x="14584" y="8154"/>
                  <a:pt x="14393" y="8091"/>
                  <a:pt x="14138" y="8091"/>
                </a:cubicBezTo>
                <a:lnTo>
                  <a:pt x="14138" y="7199"/>
                </a:lnTo>
                <a:cubicBezTo>
                  <a:pt x="14265" y="7199"/>
                  <a:pt x="14393" y="7326"/>
                  <a:pt x="14393" y="7454"/>
                </a:cubicBezTo>
                <a:cubicBezTo>
                  <a:pt x="14393" y="7611"/>
                  <a:pt x="14479" y="7725"/>
                  <a:pt x="14616" y="7725"/>
                </a:cubicBezTo>
                <a:cubicBezTo>
                  <a:pt x="14645" y="7725"/>
                  <a:pt x="14677" y="7720"/>
                  <a:pt x="14711" y="7709"/>
                </a:cubicBezTo>
                <a:cubicBezTo>
                  <a:pt x="14838" y="7709"/>
                  <a:pt x="14902" y="7581"/>
                  <a:pt x="14902" y="7454"/>
                </a:cubicBezTo>
                <a:cubicBezTo>
                  <a:pt x="14902" y="7008"/>
                  <a:pt x="14584" y="6690"/>
                  <a:pt x="14138" y="6690"/>
                </a:cubicBezTo>
                <a:lnTo>
                  <a:pt x="14138" y="6626"/>
                </a:lnTo>
                <a:cubicBezTo>
                  <a:pt x="14138" y="6499"/>
                  <a:pt x="14074" y="6371"/>
                  <a:pt x="13947" y="6371"/>
                </a:cubicBezTo>
                <a:cubicBezTo>
                  <a:pt x="13923" y="6360"/>
                  <a:pt x="13900" y="6354"/>
                  <a:pt x="13878" y="6354"/>
                </a:cubicBezTo>
                <a:close/>
                <a:moveTo>
                  <a:pt x="2866" y="6371"/>
                </a:moveTo>
                <a:cubicBezTo>
                  <a:pt x="2738" y="6371"/>
                  <a:pt x="2611" y="6499"/>
                  <a:pt x="2611" y="6626"/>
                </a:cubicBezTo>
                <a:lnTo>
                  <a:pt x="2611" y="6753"/>
                </a:lnTo>
                <a:cubicBezTo>
                  <a:pt x="2578" y="6749"/>
                  <a:pt x="2546" y="6746"/>
                  <a:pt x="2515" y="6746"/>
                </a:cubicBezTo>
                <a:cubicBezTo>
                  <a:pt x="2120" y="6746"/>
                  <a:pt x="1847" y="7105"/>
                  <a:pt x="1847" y="7517"/>
                </a:cubicBezTo>
                <a:lnTo>
                  <a:pt x="1847" y="7836"/>
                </a:lnTo>
                <a:cubicBezTo>
                  <a:pt x="1847" y="8282"/>
                  <a:pt x="2165" y="8600"/>
                  <a:pt x="2611" y="8600"/>
                </a:cubicBezTo>
                <a:lnTo>
                  <a:pt x="2611" y="9428"/>
                </a:lnTo>
                <a:cubicBezTo>
                  <a:pt x="2420" y="9428"/>
                  <a:pt x="2356" y="9364"/>
                  <a:pt x="2356" y="9173"/>
                </a:cubicBezTo>
                <a:cubicBezTo>
                  <a:pt x="2356" y="9046"/>
                  <a:pt x="2293" y="8982"/>
                  <a:pt x="2229" y="8919"/>
                </a:cubicBezTo>
                <a:cubicBezTo>
                  <a:pt x="2195" y="8907"/>
                  <a:pt x="2161" y="8902"/>
                  <a:pt x="2129" y="8902"/>
                </a:cubicBezTo>
                <a:cubicBezTo>
                  <a:pt x="1976" y="8902"/>
                  <a:pt x="1847" y="9016"/>
                  <a:pt x="1847" y="9173"/>
                </a:cubicBezTo>
                <a:cubicBezTo>
                  <a:pt x="1847" y="9619"/>
                  <a:pt x="2165" y="9937"/>
                  <a:pt x="2611" y="9937"/>
                </a:cubicBezTo>
                <a:lnTo>
                  <a:pt x="2611" y="10065"/>
                </a:lnTo>
                <a:cubicBezTo>
                  <a:pt x="2611" y="10192"/>
                  <a:pt x="2675" y="10256"/>
                  <a:pt x="2802" y="10320"/>
                </a:cubicBezTo>
                <a:cubicBezTo>
                  <a:pt x="2930" y="10320"/>
                  <a:pt x="3057" y="10192"/>
                  <a:pt x="3057" y="10065"/>
                </a:cubicBezTo>
                <a:lnTo>
                  <a:pt x="3057" y="9937"/>
                </a:lnTo>
                <a:cubicBezTo>
                  <a:pt x="3503" y="9937"/>
                  <a:pt x="3821" y="9619"/>
                  <a:pt x="3821" y="9173"/>
                </a:cubicBezTo>
                <a:lnTo>
                  <a:pt x="3821" y="8855"/>
                </a:lnTo>
                <a:cubicBezTo>
                  <a:pt x="3821" y="8664"/>
                  <a:pt x="3757" y="8473"/>
                  <a:pt x="3630" y="8282"/>
                </a:cubicBezTo>
                <a:cubicBezTo>
                  <a:pt x="3503" y="8154"/>
                  <a:pt x="3312" y="8091"/>
                  <a:pt x="3057" y="8091"/>
                </a:cubicBezTo>
                <a:lnTo>
                  <a:pt x="3057" y="7263"/>
                </a:lnTo>
                <a:cubicBezTo>
                  <a:pt x="3091" y="7251"/>
                  <a:pt x="3121" y="7246"/>
                  <a:pt x="3147" y="7246"/>
                </a:cubicBezTo>
                <a:cubicBezTo>
                  <a:pt x="3268" y="7246"/>
                  <a:pt x="3312" y="7360"/>
                  <a:pt x="3312" y="7517"/>
                </a:cubicBezTo>
                <a:cubicBezTo>
                  <a:pt x="3312" y="7581"/>
                  <a:pt x="3375" y="7709"/>
                  <a:pt x="3503" y="7709"/>
                </a:cubicBezTo>
                <a:cubicBezTo>
                  <a:pt x="3526" y="7720"/>
                  <a:pt x="3552" y="7725"/>
                  <a:pt x="3578" y="7725"/>
                </a:cubicBezTo>
                <a:cubicBezTo>
                  <a:pt x="3694" y="7725"/>
                  <a:pt x="3821" y="7621"/>
                  <a:pt x="3821" y="7517"/>
                </a:cubicBezTo>
                <a:cubicBezTo>
                  <a:pt x="3821" y="7072"/>
                  <a:pt x="3503" y="6753"/>
                  <a:pt x="3057" y="6753"/>
                </a:cubicBezTo>
                <a:lnTo>
                  <a:pt x="3057" y="6626"/>
                </a:lnTo>
                <a:cubicBezTo>
                  <a:pt x="3057" y="6499"/>
                  <a:pt x="2993" y="6371"/>
                  <a:pt x="2866" y="6371"/>
                </a:cubicBezTo>
                <a:close/>
                <a:moveTo>
                  <a:pt x="9553" y="10256"/>
                </a:moveTo>
                <a:lnTo>
                  <a:pt x="9553" y="10574"/>
                </a:lnTo>
                <a:cubicBezTo>
                  <a:pt x="9553" y="10893"/>
                  <a:pt x="9298" y="11147"/>
                  <a:pt x="8979" y="11147"/>
                </a:cubicBezTo>
                <a:lnTo>
                  <a:pt x="8597" y="11147"/>
                </a:lnTo>
                <a:lnTo>
                  <a:pt x="8597" y="10765"/>
                </a:lnTo>
                <a:cubicBezTo>
                  <a:pt x="8597" y="10447"/>
                  <a:pt x="8852" y="10256"/>
                  <a:pt x="9171" y="10256"/>
                </a:cubicBezTo>
                <a:close/>
                <a:moveTo>
                  <a:pt x="7578" y="11211"/>
                </a:moveTo>
                <a:cubicBezTo>
                  <a:pt x="7897" y="11211"/>
                  <a:pt x="8152" y="11466"/>
                  <a:pt x="8152" y="11784"/>
                </a:cubicBezTo>
                <a:lnTo>
                  <a:pt x="8152" y="12103"/>
                </a:lnTo>
                <a:lnTo>
                  <a:pt x="7769" y="12103"/>
                </a:lnTo>
                <a:cubicBezTo>
                  <a:pt x="7451" y="12103"/>
                  <a:pt x="7196" y="11848"/>
                  <a:pt x="7196" y="11593"/>
                </a:cubicBezTo>
                <a:lnTo>
                  <a:pt x="7196" y="11211"/>
                </a:lnTo>
                <a:close/>
                <a:moveTo>
                  <a:pt x="1911" y="12246"/>
                </a:moveTo>
                <a:cubicBezTo>
                  <a:pt x="1974" y="12246"/>
                  <a:pt x="2038" y="12262"/>
                  <a:pt x="2102" y="12294"/>
                </a:cubicBezTo>
                <a:cubicBezTo>
                  <a:pt x="2229" y="12357"/>
                  <a:pt x="2356" y="12421"/>
                  <a:pt x="2420" y="12549"/>
                </a:cubicBezTo>
                <a:lnTo>
                  <a:pt x="2547" y="12931"/>
                </a:lnTo>
                <a:lnTo>
                  <a:pt x="2229" y="13058"/>
                </a:lnTo>
                <a:cubicBezTo>
                  <a:pt x="2165" y="13090"/>
                  <a:pt x="2102" y="13106"/>
                  <a:pt x="2030" y="13106"/>
                </a:cubicBezTo>
                <a:cubicBezTo>
                  <a:pt x="1958" y="13106"/>
                  <a:pt x="1879" y="13090"/>
                  <a:pt x="1783" y="13058"/>
                </a:cubicBezTo>
                <a:cubicBezTo>
                  <a:pt x="1656" y="13058"/>
                  <a:pt x="1592" y="12931"/>
                  <a:pt x="1528" y="12803"/>
                </a:cubicBezTo>
                <a:lnTo>
                  <a:pt x="1337" y="12485"/>
                </a:lnTo>
                <a:lnTo>
                  <a:pt x="1720" y="12294"/>
                </a:lnTo>
                <a:cubicBezTo>
                  <a:pt x="1783" y="12262"/>
                  <a:pt x="1847" y="12246"/>
                  <a:pt x="1911" y="12246"/>
                </a:cubicBezTo>
                <a:close/>
                <a:moveTo>
                  <a:pt x="14870" y="12246"/>
                </a:moveTo>
                <a:cubicBezTo>
                  <a:pt x="14950" y="12246"/>
                  <a:pt x="15029" y="12262"/>
                  <a:pt x="15093" y="12294"/>
                </a:cubicBezTo>
                <a:lnTo>
                  <a:pt x="15412" y="12485"/>
                </a:lnTo>
                <a:lnTo>
                  <a:pt x="15284" y="12803"/>
                </a:lnTo>
                <a:cubicBezTo>
                  <a:pt x="15221" y="12931"/>
                  <a:pt x="15093" y="13058"/>
                  <a:pt x="14966" y="13122"/>
                </a:cubicBezTo>
                <a:cubicBezTo>
                  <a:pt x="14838" y="13122"/>
                  <a:pt x="14647" y="13122"/>
                  <a:pt x="14520" y="13058"/>
                </a:cubicBezTo>
                <a:lnTo>
                  <a:pt x="14202" y="12931"/>
                </a:lnTo>
                <a:lnTo>
                  <a:pt x="14329" y="12549"/>
                </a:lnTo>
                <a:cubicBezTo>
                  <a:pt x="14393" y="12421"/>
                  <a:pt x="14520" y="12357"/>
                  <a:pt x="14647" y="12294"/>
                </a:cubicBezTo>
                <a:cubicBezTo>
                  <a:pt x="14711" y="12262"/>
                  <a:pt x="14791" y="12246"/>
                  <a:pt x="14870" y="12246"/>
                </a:cubicBezTo>
                <a:close/>
                <a:moveTo>
                  <a:pt x="4458" y="12994"/>
                </a:moveTo>
                <a:lnTo>
                  <a:pt x="4458" y="13376"/>
                </a:lnTo>
                <a:cubicBezTo>
                  <a:pt x="4458" y="13504"/>
                  <a:pt x="4394" y="13631"/>
                  <a:pt x="4331" y="13759"/>
                </a:cubicBezTo>
                <a:cubicBezTo>
                  <a:pt x="4203" y="13886"/>
                  <a:pt x="4076" y="13950"/>
                  <a:pt x="3948" y="13950"/>
                </a:cubicBezTo>
                <a:lnTo>
                  <a:pt x="3566" y="13950"/>
                </a:lnTo>
                <a:lnTo>
                  <a:pt x="3566" y="13567"/>
                </a:lnTo>
                <a:cubicBezTo>
                  <a:pt x="3566" y="13440"/>
                  <a:pt x="3566" y="13313"/>
                  <a:pt x="3694" y="13185"/>
                </a:cubicBezTo>
                <a:cubicBezTo>
                  <a:pt x="3757" y="13058"/>
                  <a:pt x="3885" y="12994"/>
                  <a:pt x="4076" y="12994"/>
                </a:cubicBezTo>
                <a:close/>
                <a:moveTo>
                  <a:pt x="12673" y="12994"/>
                </a:moveTo>
                <a:cubicBezTo>
                  <a:pt x="12864" y="12994"/>
                  <a:pt x="12992" y="13058"/>
                  <a:pt x="13055" y="13185"/>
                </a:cubicBezTo>
                <a:cubicBezTo>
                  <a:pt x="13183" y="13313"/>
                  <a:pt x="13183" y="13440"/>
                  <a:pt x="13183" y="13567"/>
                </a:cubicBezTo>
                <a:lnTo>
                  <a:pt x="13183" y="13950"/>
                </a:lnTo>
                <a:lnTo>
                  <a:pt x="12801" y="13950"/>
                </a:lnTo>
                <a:cubicBezTo>
                  <a:pt x="12673" y="13950"/>
                  <a:pt x="12546" y="13886"/>
                  <a:pt x="12418" y="13759"/>
                </a:cubicBezTo>
                <a:cubicBezTo>
                  <a:pt x="12355" y="13631"/>
                  <a:pt x="12291" y="13504"/>
                  <a:pt x="12291" y="13376"/>
                </a:cubicBezTo>
                <a:lnTo>
                  <a:pt x="12291" y="12994"/>
                </a:lnTo>
                <a:close/>
                <a:moveTo>
                  <a:pt x="9553" y="13185"/>
                </a:moveTo>
                <a:lnTo>
                  <a:pt x="9553" y="13504"/>
                </a:lnTo>
                <a:cubicBezTo>
                  <a:pt x="9553" y="13822"/>
                  <a:pt x="9298" y="14077"/>
                  <a:pt x="8979" y="14077"/>
                </a:cubicBezTo>
                <a:lnTo>
                  <a:pt x="8597" y="14077"/>
                </a:lnTo>
                <a:lnTo>
                  <a:pt x="8597" y="13695"/>
                </a:lnTo>
                <a:cubicBezTo>
                  <a:pt x="8597" y="13376"/>
                  <a:pt x="8852" y="13185"/>
                  <a:pt x="9171" y="13185"/>
                </a:cubicBezTo>
                <a:close/>
                <a:moveTo>
                  <a:pt x="7578" y="14141"/>
                </a:moveTo>
                <a:cubicBezTo>
                  <a:pt x="7897" y="14141"/>
                  <a:pt x="8152" y="14395"/>
                  <a:pt x="8152" y="14714"/>
                </a:cubicBezTo>
                <a:lnTo>
                  <a:pt x="8152" y="15032"/>
                </a:lnTo>
                <a:lnTo>
                  <a:pt x="7769" y="15032"/>
                </a:lnTo>
                <a:cubicBezTo>
                  <a:pt x="7451" y="15032"/>
                  <a:pt x="7196" y="14777"/>
                  <a:pt x="7196" y="14523"/>
                </a:cubicBezTo>
                <a:lnTo>
                  <a:pt x="7196" y="14141"/>
                </a:lnTo>
                <a:close/>
                <a:moveTo>
                  <a:pt x="8298" y="1"/>
                </a:moveTo>
                <a:cubicBezTo>
                  <a:pt x="6626" y="1"/>
                  <a:pt x="5222" y="1440"/>
                  <a:pt x="5222" y="3123"/>
                </a:cubicBezTo>
                <a:cubicBezTo>
                  <a:pt x="5222" y="4779"/>
                  <a:pt x="6496" y="6180"/>
                  <a:pt x="8152" y="6308"/>
                </a:cubicBezTo>
                <a:lnTo>
                  <a:pt x="8152" y="7900"/>
                </a:lnTo>
                <a:cubicBezTo>
                  <a:pt x="7961" y="7836"/>
                  <a:pt x="7769" y="7772"/>
                  <a:pt x="7578" y="7772"/>
                </a:cubicBezTo>
                <a:lnTo>
                  <a:pt x="6942" y="7772"/>
                </a:lnTo>
                <a:cubicBezTo>
                  <a:pt x="6814" y="7772"/>
                  <a:pt x="6687" y="7900"/>
                  <a:pt x="6687" y="8027"/>
                </a:cubicBezTo>
                <a:lnTo>
                  <a:pt x="6687" y="8600"/>
                </a:lnTo>
                <a:cubicBezTo>
                  <a:pt x="6687" y="9173"/>
                  <a:pt x="7196" y="9683"/>
                  <a:pt x="7769" y="9683"/>
                </a:cubicBezTo>
                <a:lnTo>
                  <a:pt x="8088" y="9683"/>
                </a:lnTo>
                <a:lnTo>
                  <a:pt x="8088" y="10829"/>
                </a:lnTo>
                <a:cubicBezTo>
                  <a:pt x="7961" y="10765"/>
                  <a:pt x="7769" y="10702"/>
                  <a:pt x="7578" y="10702"/>
                </a:cubicBezTo>
                <a:lnTo>
                  <a:pt x="6942" y="10702"/>
                </a:lnTo>
                <a:cubicBezTo>
                  <a:pt x="6814" y="10702"/>
                  <a:pt x="6687" y="10829"/>
                  <a:pt x="6687" y="10956"/>
                </a:cubicBezTo>
                <a:lnTo>
                  <a:pt x="6687" y="11593"/>
                </a:lnTo>
                <a:cubicBezTo>
                  <a:pt x="6687" y="12166"/>
                  <a:pt x="7196" y="12612"/>
                  <a:pt x="7769" y="12612"/>
                </a:cubicBezTo>
                <a:lnTo>
                  <a:pt x="8088" y="12612"/>
                </a:lnTo>
                <a:lnTo>
                  <a:pt x="8088" y="13822"/>
                </a:lnTo>
                <a:cubicBezTo>
                  <a:pt x="7961" y="13695"/>
                  <a:pt x="7769" y="13631"/>
                  <a:pt x="7578" y="13631"/>
                </a:cubicBezTo>
                <a:lnTo>
                  <a:pt x="6942" y="13631"/>
                </a:lnTo>
                <a:cubicBezTo>
                  <a:pt x="6814" y="13631"/>
                  <a:pt x="6687" y="13759"/>
                  <a:pt x="6687" y="13886"/>
                </a:cubicBezTo>
                <a:lnTo>
                  <a:pt x="6687" y="14523"/>
                </a:lnTo>
                <a:cubicBezTo>
                  <a:pt x="6687" y="15096"/>
                  <a:pt x="7133" y="15542"/>
                  <a:pt x="7706" y="15542"/>
                </a:cubicBezTo>
                <a:lnTo>
                  <a:pt x="8088" y="15542"/>
                </a:lnTo>
                <a:lnTo>
                  <a:pt x="8088" y="16178"/>
                </a:lnTo>
                <a:lnTo>
                  <a:pt x="5604" y="16178"/>
                </a:lnTo>
                <a:cubicBezTo>
                  <a:pt x="5222" y="15987"/>
                  <a:pt x="4394" y="15414"/>
                  <a:pt x="3757" y="14459"/>
                </a:cubicBezTo>
                <a:lnTo>
                  <a:pt x="3948" y="14459"/>
                </a:lnTo>
                <a:cubicBezTo>
                  <a:pt x="4522" y="14395"/>
                  <a:pt x="4967" y="13886"/>
                  <a:pt x="4904" y="13313"/>
                </a:cubicBezTo>
                <a:lnTo>
                  <a:pt x="4904" y="12740"/>
                </a:lnTo>
                <a:cubicBezTo>
                  <a:pt x="4904" y="12676"/>
                  <a:pt x="4840" y="12612"/>
                  <a:pt x="4840" y="12549"/>
                </a:cubicBezTo>
                <a:cubicBezTo>
                  <a:pt x="4776" y="12485"/>
                  <a:pt x="4713" y="12485"/>
                  <a:pt x="4649" y="12485"/>
                </a:cubicBezTo>
                <a:lnTo>
                  <a:pt x="4012" y="12549"/>
                </a:lnTo>
                <a:cubicBezTo>
                  <a:pt x="3757" y="12549"/>
                  <a:pt x="3503" y="12676"/>
                  <a:pt x="3312" y="12867"/>
                </a:cubicBezTo>
                <a:cubicBezTo>
                  <a:pt x="3248" y="12931"/>
                  <a:pt x="3184" y="12994"/>
                  <a:pt x="3184" y="13122"/>
                </a:cubicBezTo>
                <a:cubicBezTo>
                  <a:pt x="2930" y="12357"/>
                  <a:pt x="2993" y="11657"/>
                  <a:pt x="3057" y="11147"/>
                </a:cubicBezTo>
                <a:cubicBezTo>
                  <a:pt x="4458" y="11020"/>
                  <a:pt x="5604" y="9810"/>
                  <a:pt x="5604" y="8345"/>
                </a:cubicBezTo>
                <a:cubicBezTo>
                  <a:pt x="5604" y="6881"/>
                  <a:pt x="4394" y="5543"/>
                  <a:pt x="2802" y="5543"/>
                </a:cubicBezTo>
                <a:cubicBezTo>
                  <a:pt x="2484" y="5543"/>
                  <a:pt x="2102" y="5607"/>
                  <a:pt x="1783" y="5734"/>
                </a:cubicBezTo>
                <a:cubicBezTo>
                  <a:pt x="1656" y="5734"/>
                  <a:pt x="1592" y="5925"/>
                  <a:pt x="1656" y="6053"/>
                </a:cubicBezTo>
                <a:cubicBezTo>
                  <a:pt x="1702" y="6146"/>
                  <a:pt x="1783" y="6205"/>
                  <a:pt x="1873" y="6205"/>
                </a:cubicBezTo>
                <a:cubicBezTo>
                  <a:pt x="1906" y="6205"/>
                  <a:pt x="1940" y="6197"/>
                  <a:pt x="1974" y="6180"/>
                </a:cubicBezTo>
                <a:cubicBezTo>
                  <a:pt x="2229" y="6053"/>
                  <a:pt x="2547" y="5989"/>
                  <a:pt x="2802" y="5989"/>
                </a:cubicBezTo>
                <a:cubicBezTo>
                  <a:pt x="4076" y="5989"/>
                  <a:pt x="5158" y="7072"/>
                  <a:pt x="5158" y="8345"/>
                </a:cubicBezTo>
                <a:cubicBezTo>
                  <a:pt x="5158" y="9619"/>
                  <a:pt x="4076" y="10638"/>
                  <a:pt x="2802" y="10638"/>
                </a:cubicBezTo>
                <a:cubicBezTo>
                  <a:pt x="1528" y="10638"/>
                  <a:pt x="510" y="9619"/>
                  <a:pt x="510" y="8345"/>
                </a:cubicBezTo>
                <a:cubicBezTo>
                  <a:pt x="510" y="7709"/>
                  <a:pt x="701" y="7199"/>
                  <a:pt x="1146" y="6753"/>
                </a:cubicBezTo>
                <a:cubicBezTo>
                  <a:pt x="1210" y="6690"/>
                  <a:pt x="1210" y="6499"/>
                  <a:pt x="1083" y="6435"/>
                </a:cubicBezTo>
                <a:cubicBezTo>
                  <a:pt x="1051" y="6371"/>
                  <a:pt x="987" y="6339"/>
                  <a:pt x="923" y="6339"/>
                </a:cubicBezTo>
                <a:cubicBezTo>
                  <a:pt x="860" y="6339"/>
                  <a:pt x="796" y="6371"/>
                  <a:pt x="764" y="6435"/>
                </a:cubicBezTo>
                <a:cubicBezTo>
                  <a:pt x="318" y="6944"/>
                  <a:pt x="0" y="7645"/>
                  <a:pt x="0" y="8345"/>
                </a:cubicBezTo>
                <a:cubicBezTo>
                  <a:pt x="0" y="9746"/>
                  <a:pt x="1146" y="10956"/>
                  <a:pt x="2547" y="11084"/>
                </a:cubicBezTo>
                <a:cubicBezTo>
                  <a:pt x="2484" y="11339"/>
                  <a:pt x="2484" y="11657"/>
                  <a:pt x="2484" y="11975"/>
                </a:cubicBezTo>
                <a:cubicBezTo>
                  <a:pt x="2420" y="11912"/>
                  <a:pt x="2356" y="11848"/>
                  <a:pt x="2229" y="11848"/>
                </a:cubicBezTo>
                <a:cubicBezTo>
                  <a:pt x="2102" y="11784"/>
                  <a:pt x="1974" y="11752"/>
                  <a:pt x="1847" y="11752"/>
                </a:cubicBezTo>
                <a:cubicBezTo>
                  <a:pt x="1720" y="11752"/>
                  <a:pt x="1592" y="11784"/>
                  <a:pt x="1465" y="11848"/>
                </a:cubicBezTo>
                <a:lnTo>
                  <a:pt x="892" y="12103"/>
                </a:lnTo>
                <a:cubicBezTo>
                  <a:pt x="764" y="12166"/>
                  <a:pt x="701" y="12294"/>
                  <a:pt x="764" y="12421"/>
                </a:cubicBezTo>
                <a:lnTo>
                  <a:pt x="1019" y="12994"/>
                </a:lnTo>
                <a:cubicBezTo>
                  <a:pt x="1146" y="13249"/>
                  <a:pt x="1337" y="13440"/>
                  <a:pt x="1656" y="13567"/>
                </a:cubicBezTo>
                <a:cubicBezTo>
                  <a:pt x="1720" y="13567"/>
                  <a:pt x="1847" y="13631"/>
                  <a:pt x="1974" y="13631"/>
                </a:cubicBezTo>
                <a:cubicBezTo>
                  <a:pt x="2165" y="13631"/>
                  <a:pt x="2293" y="13567"/>
                  <a:pt x="2420" y="13504"/>
                </a:cubicBezTo>
                <a:lnTo>
                  <a:pt x="2738" y="13376"/>
                </a:lnTo>
                <a:cubicBezTo>
                  <a:pt x="2802" y="13567"/>
                  <a:pt x="2802" y="13695"/>
                  <a:pt x="2930" y="13886"/>
                </a:cubicBezTo>
                <a:cubicBezTo>
                  <a:pt x="3312" y="14777"/>
                  <a:pt x="4713" y="16178"/>
                  <a:pt x="4713" y="16178"/>
                </a:cubicBezTo>
                <a:lnTo>
                  <a:pt x="1847" y="16115"/>
                </a:lnTo>
                <a:cubicBezTo>
                  <a:pt x="1720" y="16115"/>
                  <a:pt x="1592" y="16242"/>
                  <a:pt x="1592" y="16306"/>
                </a:cubicBezTo>
                <a:cubicBezTo>
                  <a:pt x="1528" y="16497"/>
                  <a:pt x="1656" y="16688"/>
                  <a:pt x="1847" y="16688"/>
                </a:cubicBezTo>
                <a:lnTo>
                  <a:pt x="14902" y="16688"/>
                </a:lnTo>
                <a:cubicBezTo>
                  <a:pt x="14966" y="16688"/>
                  <a:pt x="15093" y="16561"/>
                  <a:pt x="15093" y="16497"/>
                </a:cubicBezTo>
                <a:cubicBezTo>
                  <a:pt x="15157" y="16306"/>
                  <a:pt x="15029" y="16115"/>
                  <a:pt x="14902" y="16115"/>
                </a:cubicBezTo>
                <a:lnTo>
                  <a:pt x="12036" y="16115"/>
                </a:lnTo>
                <a:cubicBezTo>
                  <a:pt x="12036" y="16115"/>
                  <a:pt x="13437" y="14841"/>
                  <a:pt x="13819" y="13886"/>
                </a:cubicBezTo>
                <a:cubicBezTo>
                  <a:pt x="13883" y="13695"/>
                  <a:pt x="13947" y="13567"/>
                  <a:pt x="14011" y="13376"/>
                </a:cubicBezTo>
                <a:lnTo>
                  <a:pt x="14329" y="13504"/>
                </a:lnTo>
                <a:cubicBezTo>
                  <a:pt x="14456" y="13567"/>
                  <a:pt x="14584" y="13631"/>
                  <a:pt x="14775" y="13631"/>
                </a:cubicBezTo>
                <a:cubicBezTo>
                  <a:pt x="14838" y="13631"/>
                  <a:pt x="14966" y="13567"/>
                  <a:pt x="15093" y="13567"/>
                </a:cubicBezTo>
                <a:cubicBezTo>
                  <a:pt x="15348" y="13440"/>
                  <a:pt x="15539" y="13249"/>
                  <a:pt x="15666" y="12994"/>
                </a:cubicBezTo>
                <a:lnTo>
                  <a:pt x="15921" y="12421"/>
                </a:lnTo>
                <a:cubicBezTo>
                  <a:pt x="15985" y="12294"/>
                  <a:pt x="15921" y="12166"/>
                  <a:pt x="15794" y="12103"/>
                </a:cubicBezTo>
                <a:lnTo>
                  <a:pt x="15284" y="11848"/>
                </a:lnTo>
                <a:cubicBezTo>
                  <a:pt x="15157" y="11784"/>
                  <a:pt x="15014" y="11752"/>
                  <a:pt x="14870" y="11752"/>
                </a:cubicBezTo>
                <a:cubicBezTo>
                  <a:pt x="14727" y="11752"/>
                  <a:pt x="14584" y="11784"/>
                  <a:pt x="14456" y="11848"/>
                </a:cubicBezTo>
                <a:cubicBezTo>
                  <a:pt x="14393" y="11848"/>
                  <a:pt x="14329" y="11912"/>
                  <a:pt x="14202" y="11975"/>
                </a:cubicBezTo>
                <a:cubicBezTo>
                  <a:pt x="14202" y="11657"/>
                  <a:pt x="14202" y="11339"/>
                  <a:pt x="14202" y="11084"/>
                </a:cubicBezTo>
                <a:cubicBezTo>
                  <a:pt x="14966" y="11020"/>
                  <a:pt x="15666" y="10638"/>
                  <a:pt x="16112" y="10001"/>
                </a:cubicBezTo>
                <a:cubicBezTo>
                  <a:pt x="16176" y="9937"/>
                  <a:pt x="16176" y="9746"/>
                  <a:pt x="16048" y="9683"/>
                </a:cubicBezTo>
                <a:cubicBezTo>
                  <a:pt x="16022" y="9656"/>
                  <a:pt x="15974" y="9641"/>
                  <a:pt x="15922" y="9641"/>
                </a:cubicBezTo>
                <a:cubicBezTo>
                  <a:pt x="15848" y="9641"/>
                  <a:pt x="15767" y="9672"/>
                  <a:pt x="15730" y="9746"/>
                </a:cubicBezTo>
                <a:cubicBezTo>
                  <a:pt x="15284" y="10320"/>
                  <a:pt x="14647" y="10638"/>
                  <a:pt x="13883" y="10638"/>
                </a:cubicBezTo>
                <a:cubicBezTo>
                  <a:pt x="12609" y="10638"/>
                  <a:pt x="11591" y="9619"/>
                  <a:pt x="11591" y="8345"/>
                </a:cubicBezTo>
                <a:cubicBezTo>
                  <a:pt x="11591" y="7072"/>
                  <a:pt x="12609" y="6053"/>
                  <a:pt x="13883" y="6053"/>
                </a:cubicBezTo>
                <a:cubicBezTo>
                  <a:pt x="15157" y="6053"/>
                  <a:pt x="16176" y="7072"/>
                  <a:pt x="16176" y="8345"/>
                </a:cubicBezTo>
                <a:cubicBezTo>
                  <a:pt x="16176" y="8473"/>
                  <a:pt x="16176" y="8664"/>
                  <a:pt x="16176" y="8791"/>
                </a:cubicBezTo>
                <a:cubicBezTo>
                  <a:pt x="16112" y="8919"/>
                  <a:pt x="16239" y="9046"/>
                  <a:pt x="16367" y="9110"/>
                </a:cubicBezTo>
                <a:cubicBezTo>
                  <a:pt x="16494" y="9110"/>
                  <a:pt x="16622" y="9046"/>
                  <a:pt x="16622" y="8919"/>
                </a:cubicBezTo>
                <a:cubicBezTo>
                  <a:pt x="16685" y="8727"/>
                  <a:pt x="16685" y="8536"/>
                  <a:pt x="16685" y="8345"/>
                </a:cubicBezTo>
                <a:cubicBezTo>
                  <a:pt x="16685" y="6827"/>
                  <a:pt x="15429" y="5560"/>
                  <a:pt x="13914" y="5543"/>
                </a:cubicBezTo>
                <a:lnTo>
                  <a:pt x="13914" y="5543"/>
                </a:lnTo>
                <a:cubicBezTo>
                  <a:pt x="12338" y="5560"/>
                  <a:pt x="11145" y="6764"/>
                  <a:pt x="11145" y="8345"/>
                </a:cubicBezTo>
                <a:cubicBezTo>
                  <a:pt x="11145" y="9874"/>
                  <a:pt x="12291" y="11020"/>
                  <a:pt x="13692" y="11147"/>
                </a:cubicBezTo>
                <a:cubicBezTo>
                  <a:pt x="13756" y="11657"/>
                  <a:pt x="13819" y="12357"/>
                  <a:pt x="13565" y="13122"/>
                </a:cubicBezTo>
                <a:cubicBezTo>
                  <a:pt x="13565" y="12994"/>
                  <a:pt x="13501" y="12931"/>
                  <a:pt x="13437" y="12867"/>
                </a:cubicBezTo>
                <a:cubicBezTo>
                  <a:pt x="13246" y="12676"/>
                  <a:pt x="12992" y="12549"/>
                  <a:pt x="12737" y="12549"/>
                </a:cubicBezTo>
                <a:lnTo>
                  <a:pt x="12100" y="12485"/>
                </a:lnTo>
                <a:cubicBezTo>
                  <a:pt x="12036" y="12485"/>
                  <a:pt x="11973" y="12485"/>
                  <a:pt x="11909" y="12549"/>
                </a:cubicBezTo>
                <a:cubicBezTo>
                  <a:pt x="11909" y="12549"/>
                  <a:pt x="11845" y="12612"/>
                  <a:pt x="11845" y="12676"/>
                </a:cubicBezTo>
                <a:lnTo>
                  <a:pt x="11782" y="13313"/>
                </a:lnTo>
                <a:cubicBezTo>
                  <a:pt x="11782" y="13886"/>
                  <a:pt x="12227" y="14395"/>
                  <a:pt x="12801" y="14395"/>
                </a:cubicBezTo>
                <a:lnTo>
                  <a:pt x="12992" y="14459"/>
                </a:lnTo>
                <a:cubicBezTo>
                  <a:pt x="12355" y="15414"/>
                  <a:pt x="11527" y="15924"/>
                  <a:pt x="11081" y="16178"/>
                </a:cubicBezTo>
                <a:lnTo>
                  <a:pt x="8597" y="16178"/>
                </a:lnTo>
                <a:lnTo>
                  <a:pt x="8597" y="14523"/>
                </a:lnTo>
                <a:lnTo>
                  <a:pt x="8979" y="14523"/>
                </a:lnTo>
                <a:cubicBezTo>
                  <a:pt x="9553" y="14523"/>
                  <a:pt x="9998" y="14077"/>
                  <a:pt x="9998" y="13504"/>
                </a:cubicBezTo>
                <a:lnTo>
                  <a:pt x="9998" y="12931"/>
                </a:lnTo>
                <a:cubicBezTo>
                  <a:pt x="9998" y="12740"/>
                  <a:pt x="9935" y="12676"/>
                  <a:pt x="9807" y="12676"/>
                </a:cubicBezTo>
                <a:lnTo>
                  <a:pt x="9171" y="12676"/>
                </a:lnTo>
                <a:cubicBezTo>
                  <a:pt x="8979" y="12676"/>
                  <a:pt x="8788" y="12740"/>
                  <a:pt x="8597" y="12803"/>
                </a:cubicBezTo>
                <a:lnTo>
                  <a:pt x="8597" y="11593"/>
                </a:lnTo>
                <a:lnTo>
                  <a:pt x="8979" y="11593"/>
                </a:lnTo>
                <a:cubicBezTo>
                  <a:pt x="9553" y="11593"/>
                  <a:pt x="9998" y="11147"/>
                  <a:pt x="9998" y="10574"/>
                </a:cubicBezTo>
                <a:lnTo>
                  <a:pt x="9998" y="9937"/>
                </a:lnTo>
                <a:cubicBezTo>
                  <a:pt x="9998" y="9810"/>
                  <a:pt x="9935" y="9746"/>
                  <a:pt x="9744" y="9746"/>
                </a:cubicBezTo>
                <a:lnTo>
                  <a:pt x="9171" y="9746"/>
                </a:lnTo>
                <a:cubicBezTo>
                  <a:pt x="8979" y="9746"/>
                  <a:pt x="8788" y="9746"/>
                  <a:pt x="8597" y="9874"/>
                </a:cubicBezTo>
                <a:lnTo>
                  <a:pt x="8597" y="8664"/>
                </a:lnTo>
                <a:lnTo>
                  <a:pt x="8979" y="8664"/>
                </a:lnTo>
                <a:cubicBezTo>
                  <a:pt x="9553" y="8664"/>
                  <a:pt x="9998" y="8218"/>
                  <a:pt x="9998" y="7645"/>
                </a:cubicBezTo>
                <a:lnTo>
                  <a:pt x="9998" y="7008"/>
                </a:lnTo>
                <a:cubicBezTo>
                  <a:pt x="9998" y="6881"/>
                  <a:pt x="9871" y="6753"/>
                  <a:pt x="9744" y="6753"/>
                </a:cubicBezTo>
                <a:lnTo>
                  <a:pt x="9171" y="6753"/>
                </a:lnTo>
                <a:cubicBezTo>
                  <a:pt x="8979" y="6753"/>
                  <a:pt x="8788" y="6817"/>
                  <a:pt x="8597" y="6944"/>
                </a:cubicBezTo>
                <a:lnTo>
                  <a:pt x="8597" y="6308"/>
                </a:lnTo>
                <a:cubicBezTo>
                  <a:pt x="10253" y="6180"/>
                  <a:pt x="11591" y="4715"/>
                  <a:pt x="11527" y="2996"/>
                </a:cubicBezTo>
                <a:cubicBezTo>
                  <a:pt x="11463" y="1340"/>
                  <a:pt x="10062" y="3"/>
                  <a:pt x="8406" y="3"/>
                </a:cubicBezTo>
                <a:cubicBezTo>
                  <a:pt x="8370" y="1"/>
                  <a:pt x="8334" y="1"/>
                  <a:pt x="82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47"/>
          <p:cNvGrpSpPr/>
          <p:nvPr/>
        </p:nvGrpSpPr>
        <p:grpSpPr>
          <a:xfrm>
            <a:off x="5268713" y="1446013"/>
            <a:ext cx="324825" cy="417150"/>
            <a:chOff x="4873675" y="3566050"/>
            <a:chExt cx="324825" cy="417150"/>
          </a:xfrm>
        </p:grpSpPr>
        <p:sp>
          <p:nvSpPr>
            <p:cNvPr id="313" name="Google Shape;313;p47"/>
            <p:cNvSpPr/>
            <p:nvPr/>
          </p:nvSpPr>
          <p:spPr>
            <a:xfrm>
              <a:off x="4873675" y="3566050"/>
              <a:ext cx="324825" cy="417150"/>
            </a:xfrm>
            <a:custGeom>
              <a:avLst/>
              <a:gdLst/>
              <a:ahLst/>
              <a:cxnLst/>
              <a:rect l="l" t="t" r="r" b="b"/>
              <a:pathLst>
                <a:path w="12993" h="16686" extrusionOk="0">
                  <a:moveTo>
                    <a:pt x="6306" y="1911"/>
                  </a:moveTo>
                  <a:lnTo>
                    <a:pt x="6306" y="3058"/>
                  </a:lnTo>
                  <a:lnTo>
                    <a:pt x="6178" y="3058"/>
                  </a:lnTo>
                  <a:cubicBezTo>
                    <a:pt x="6115" y="3058"/>
                    <a:pt x="6051" y="3058"/>
                    <a:pt x="5987" y="2994"/>
                  </a:cubicBezTo>
                  <a:cubicBezTo>
                    <a:pt x="5924" y="2930"/>
                    <a:pt x="5860" y="2803"/>
                    <a:pt x="5860" y="2739"/>
                  </a:cubicBezTo>
                  <a:lnTo>
                    <a:pt x="5860" y="2293"/>
                  </a:lnTo>
                  <a:cubicBezTo>
                    <a:pt x="5860" y="2102"/>
                    <a:pt x="5987" y="1911"/>
                    <a:pt x="6178" y="1911"/>
                  </a:cubicBezTo>
                  <a:close/>
                  <a:moveTo>
                    <a:pt x="6879" y="3567"/>
                  </a:moveTo>
                  <a:cubicBezTo>
                    <a:pt x="7070" y="3567"/>
                    <a:pt x="7197" y="3758"/>
                    <a:pt x="7197" y="3949"/>
                  </a:cubicBezTo>
                  <a:lnTo>
                    <a:pt x="7197" y="4331"/>
                  </a:lnTo>
                  <a:cubicBezTo>
                    <a:pt x="7197" y="4522"/>
                    <a:pt x="7070" y="4713"/>
                    <a:pt x="6879" y="4713"/>
                  </a:cubicBezTo>
                  <a:lnTo>
                    <a:pt x="6751" y="4713"/>
                  </a:lnTo>
                  <a:lnTo>
                    <a:pt x="6751" y="3567"/>
                  </a:lnTo>
                  <a:close/>
                  <a:moveTo>
                    <a:pt x="6560" y="1020"/>
                  </a:moveTo>
                  <a:cubicBezTo>
                    <a:pt x="6433" y="1020"/>
                    <a:pt x="6306" y="1083"/>
                    <a:pt x="6306" y="1274"/>
                  </a:cubicBezTo>
                  <a:lnTo>
                    <a:pt x="6306" y="1466"/>
                  </a:lnTo>
                  <a:lnTo>
                    <a:pt x="6178" y="1466"/>
                  </a:lnTo>
                  <a:cubicBezTo>
                    <a:pt x="5732" y="1466"/>
                    <a:pt x="5350" y="1848"/>
                    <a:pt x="5350" y="2293"/>
                  </a:cubicBezTo>
                  <a:lnTo>
                    <a:pt x="5350" y="2739"/>
                  </a:lnTo>
                  <a:cubicBezTo>
                    <a:pt x="5350" y="2930"/>
                    <a:pt x="5478" y="3185"/>
                    <a:pt x="5605" y="3312"/>
                  </a:cubicBezTo>
                  <a:cubicBezTo>
                    <a:pt x="5732" y="3503"/>
                    <a:pt x="5924" y="3567"/>
                    <a:pt x="6178" y="3567"/>
                  </a:cubicBezTo>
                  <a:lnTo>
                    <a:pt x="6306" y="3567"/>
                  </a:lnTo>
                  <a:lnTo>
                    <a:pt x="6306" y="4713"/>
                  </a:lnTo>
                  <a:lnTo>
                    <a:pt x="6178" y="4713"/>
                  </a:lnTo>
                  <a:cubicBezTo>
                    <a:pt x="5987" y="4713"/>
                    <a:pt x="5860" y="4522"/>
                    <a:pt x="5860" y="4331"/>
                  </a:cubicBezTo>
                  <a:cubicBezTo>
                    <a:pt x="5860" y="4204"/>
                    <a:pt x="5796" y="4140"/>
                    <a:pt x="5669" y="4077"/>
                  </a:cubicBezTo>
                  <a:cubicBezTo>
                    <a:pt x="5541" y="4077"/>
                    <a:pt x="5414" y="4204"/>
                    <a:pt x="5414" y="4331"/>
                  </a:cubicBezTo>
                  <a:cubicBezTo>
                    <a:pt x="5414" y="4841"/>
                    <a:pt x="5732" y="5159"/>
                    <a:pt x="6178" y="5159"/>
                  </a:cubicBezTo>
                  <a:lnTo>
                    <a:pt x="6306" y="5159"/>
                  </a:lnTo>
                  <a:lnTo>
                    <a:pt x="6306" y="5414"/>
                  </a:lnTo>
                  <a:cubicBezTo>
                    <a:pt x="6306" y="5541"/>
                    <a:pt x="6369" y="5605"/>
                    <a:pt x="6497" y="5669"/>
                  </a:cubicBezTo>
                  <a:cubicBezTo>
                    <a:pt x="6688" y="5669"/>
                    <a:pt x="6815" y="5541"/>
                    <a:pt x="6815" y="5414"/>
                  </a:cubicBezTo>
                  <a:lnTo>
                    <a:pt x="6815" y="5223"/>
                  </a:lnTo>
                  <a:lnTo>
                    <a:pt x="6942" y="5223"/>
                  </a:lnTo>
                  <a:cubicBezTo>
                    <a:pt x="7325" y="5223"/>
                    <a:pt x="7707" y="4841"/>
                    <a:pt x="7707" y="4331"/>
                  </a:cubicBezTo>
                  <a:lnTo>
                    <a:pt x="7707" y="3949"/>
                  </a:lnTo>
                  <a:cubicBezTo>
                    <a:pt x="7707" y="3503"/>
                    <a:pt x="7325" y="3121"/>
                    <a:pt x="6942" y="3121"/>
                  </a:cubicBezTo>
                  <a:lnTo>
                    <a:pt x="6815" y="3121"/>
                  </a:lnTo>
                  <a:lnTo>
                    <a:pt x="6815" y="1975"/>
                  </a:lnTo>
                  <a:lnTo>
                    <a:pt x="6942" y="1975"/>
                  </a:lnTo>
                  <a:cubicBezTo>
                    <a:pt x="7070" y="1975"/>
                    <a:pt x="7197" y="2102"/>
                    <a:pt x="7197" y="2293"/>
                  </a:cubicBezTo>
                  <a:cubicBezTo>
                    <a:pt x="7197" y="2421"/>
                    <a:pt x="7261" y="2548"/>
                    <a:pt x="7388" y="2548"/>
                  </a:cubicBezTo>
                  <a:cubicBezTo>
                    <a:pt x="7422" y="2559"/>
                    <a:pt x="7454" y="2565"/>
                    <a:pt x="7483" y="2565"/>
                  </a:cubicBezTo>
                  <a:cubicBezTo>
                    <a:pt x="7620" y="2565"/>
                    <a:pt x="7707" y="2451"/>
                    <a:pt x="7707" y="2293"/>
                  </a:cubicBezTo>
                  <a:cubicBezTo>
                    <a:pt x="7707" y="1848"/>
                    <a:pt x="7325" y="1466"/>
                    <a:pt x="6879" y="1466"/>
                  </a:cubicBezTo>
                  <a:lnTo>
                    <a:pt x="6815" y="1466"/>
                  </a:lnTo>
                  <a:lnTo>
                    <a:pt x="6815" y="1274"/>
                  </a:lnTo>
                  <a:cubicBezTo>
                    <a:pt x="6815" y="1147"/>
                    <a:pt x="6688" y="1020"/>
                    <a:pt x="6560" y="1020"/>
                  </a:cubicBezTo>
                  <a:close/>
                  <a:moveTo>
                    <a:pt x="5732" y="11145"/>
                  </a:moveTo>
                  <a:cubicBezTo>
                    <a:pt x="5605" y="11145"/>
                    <a:pt x="5478" y="11273"/>
                    <a:pt x="5478" y="11400"/>
                  </a:cubicBezTo>
                  <a:cubicBezTo>
                    <a:pt x="5478" y="11528"/>
                    <a:pt x="5605" y="11655"/>
                    <a:pt x="5732" y="11655"/>
                  </a:cubicBezTo>
                  <a:cubicBezTo>
                    <a:pt x="5860" y="11655"/>
                    <a:pt x="5987" y="11528"/>
                    <a:pt x="5987" y="11400"/>
                  </a:cubicBezTo>
                  <a:cubicBezTo>
                    <a:pt x="5987" y="11273"/>
                    <a:pt x="5860" y="11145"/>
                    <a:pt x="5732" y="11145"/>
                  </a:cubicBezTo>
                  <a:close/>
                  <a:moveTo>
                    <a:pt x="7325" y="11209"/>
                  </a:moveTo>
                  <a:cubicBezTo>
                    <a:pt x="7197" y="11209"/>
                    <a:pt x="7070" y="11273"/>
                    <a:pt x="7070" y="11400"/>
                  </a:cubicBezTo>
                  <a:cubicBezTo>
                    <a:pt x="7070" y="11591"/>
                    <a:pt x="7197" y="11655"/>
                    <a:pt x="7325" y="11655"/>
                  </a:cubicBezTo>
                  <a:cubicBezTo>
                    <a:pt x="7452" y="11655"/>
                    <a:pt x="7579" y="11591"/>
                    <a:pt x="7579" y="11400"/>
                  </a:cubicBezTo>
                  <a:cubicBezTo>
                    <a:pt x="7579" y="11273"/>
                    <a:pt x="7452" y="11209"/>
                    <a:pt x="7325" y="11209"/>
                  </a:cubicBezTo>
                  <a:close/>
                  <a:moveTo>
                    <a:pt x="6497" y="10318"/>
                  </a:moveTo>
                  <a:cubicBezTo>
                    <a:pt x="7452" y="10318"/>
                    <a:pt x="8280" y="10827"/>
                    <a:pt x="8280" y="11400"/>
                  </a:cubicBezTo>
                  <a:cubicBezTo>
                    <a:pt x="8280" y="12037"/>
                    <a:pt x="7452" y="12547"/>
                    <a:pt x="6497" y="12547"/>
                  </a:cubicBezTo>
                  <a:cubicBezTo>
                    <a:pt x="5605" y="12547"/>
                    <a:pt x="4777" y="12037"/>
                    <a:pt x="4777" y="11400"/>
                  </a:cubicBezTo>
                  <a:cubicBezTo>
                    <a:pt x="4777" y="10827"/>
                    <a:pt x="5605" y="10318"/>
                    <a:pt x="6497" y="10318"/>
                  </a:cubicBezTo>
                  <a:close/>
                  <a:moveTo>
                    <a:pt x="6497" y="9808"/>
                  </a:moveTo>
                  <a:cubicBezTo>
                    <a:pt x="5924" y="9808"/>
                    <a:pt x="5414" y="9999"/>
                    <a:pt x="4968" y="10254"/>
                  </a:cubicBezTo>
                  <a:cubicBezTo>
                    <a:pt x="4522" y="10572"/>
                    <a:pt x="4331" y="10954"/>
                    <a:pt x="4331" y="11400"/>
                  </a:cubicBezTo>
                  <a:cubicBezTo>
                    <a:pt x="4331" y="11846"/>
                    <a:pt x="4522" y="12292"/>
                    <a:pt x="4968" y="12547"/>
                  </a:cubicBezTo>
                  <a:cubicBezTo>
                    <a:pt x="5414" y="12865"/>
                    <a:pt x="5924" y="12992"/>
                    <a:pt x="6497" y="12992"/>
                  </a:cubicBezTo>
                  <a:cubicBezTo>
                    <a:pt x="7134" y="12992"/>
                    <a:pt x="7643" y="12865"/>
                    <a:pt x="8089" y="12547"/>
                  </a:cubicBezTo>
                  <a:cubicBezTo>
                    <a:pt x="8535" y="12292"/>
                    <a:pt x="8726" y="11846"/>
                    <a:pt x="8726" y="11400"/>
                  </a:cubicBezTo>
                  <a:cubicBezTo>
                    <a:pt x="8726" y="10954"/>
                    <a:pt x="8471" y="10572"/>
                    <a:pt x="8089" y="10254"/>
                  </a:cubicBezTo>
                  <a:cubicBezTo>
                    <a:pt x="7643" y="9999"/>
                    <a:pt x="7134" y="9808"/>
                    <a:pt x="6497" y="9808"/>
                  </a:cubicBezTo>
                  <a:close/>
                  <a:moveTo>
                    <a:pt x="6497" y="1"/>
                  </a:moveTo>
                  <a:cubicBezTo>
                    <a:pt x="5860" y="1"/>
                    <a:pt x="5159" y="192"/>
                    <a:pt x="4586" y="574"/>
                  </a:cubicBezTo>
                  <a:cubicBezTo>
                    <a:pt x="4522" y="638"/>
                    <a:pt x="4459" y="765"/>
                    <a:pt x="4522" y="892"/>
                  </a:cubicBezTo>
                  <a:cubicBezTo>
                    <a:pt x="4562" y="971"/>
                    <a:pt x="4650" y="1025"/>
                    <a:pt x="4741" y="1025"/>
                  </a:cubicBezTo>
                  <a:cubicBezTo>
                    <a:pt x="4798" y="1025"/>
                    <a:pt x="4856" y="1005"/>
                    <a:pt x="4905" y="956"/>
                  </a:cubicBezTo>
                  <a:cubicBezTo>
                    <a:pt x="5350" y="638"/>
                    <a:pt x="5924" y="510"/>
                    <a:pt x="6497" y="510"/>
                  </a:cubicBezTo>
                  <a:cubicBezTo>
                    <a:pt x="8089" y="510"/>
                    <a:pt x="9362" y="1784"/>
                    <a:pt x="9362" y="3312"/>
                  </a:cubicBezTo>
                  <a:cubicBezTo>
                    <a:pt x="9362" y="4904"/>
                    <a:pt x="8089" y="6178"/>
                    <a:pt x="6497" y="6178"/>
                  </a:cubicBezTo>
                  <a:cubicBezTo>
                    <a:pt x="4905" y="6178"/>
                    <a:pt x="3631" y="4904"/>
                    <a:pt x="3631" y="3312"/>
                  </a:cubicBezTo>
                  <a:cubicBezTo>
                    <a:pt x="3631" y="2739"/>
                    <a:pt x="3822" y="2230"/>
                    <a:pt x="4140" y="1720"/>
                  </a:cubicBezTo>
                  <a:cubicBezTo>
                    <a:pt x="4204" y="1657"/>
                    <a:pt x="4204" y="1466"/>
                    <a:pt x="4140" y="1402"/>
                  </a:cubicBezTo>
                  <a:cubicBezTo>
                    <a:pt x="4092" y="1353"/>
                    <a:pt x="4034" y="1332"/>
                    <a:pt x="3977" y="1332"/>
                  </a:cubicBezTo>
                  <a:cubicBezTo>
                    <a:pt x="3886" y="1332"/>
                    <a:pt x="3798" y="1387"/>
                    <a:pt x="3758" y="1466"/>
                  </a:cubicBezTo>
                  <a:cubicBezTo>
                    <a:pt x="3376" y="1975"/>
                    <a:pt x="3185" y="2676"/>
                    <a:pt x="3185" y="3312"/>
                  </a:cubicBezTo>
                  <a:cubicBezTo>
                    <a:pt x="3185" y="3503"/>
                    <a:pt x="3185" y="3631"/>
                    <a:pt x="3185" y="3758"/>
                  </a:cubicBezTo>
                  <a:cubicBezTo>
                    <a:pt x="2612" y="3440"/>
                    <a:pt x="1911" y="3312"/>
                    <a:pt x="1211" y="3312"/>
                  </a:cubicBezTo>
                  <a:cubicBezTo>
                    <a:pt x="1084" y="3376"/>
                    <a:pt x="956" y="3440"/>
                    <a:pt x="829" y="3567"/>
                  </a:cubicBezTo>
                  <a:cubicBezTo>
                    <a:pt x="65" y="4650"/>
                    <a:pt x="1" y="6114"/>
                    <a:pt x="701" y="7261"/>
                  </a:cubicBezTo>
                  <a:cubicBezTo>
                    <a:pt x="829" y="7452"/>
                    <a:pt x="956" y="7707"/>
                    <a:pt x="1147" y="7898"/>
                  </a:cubicBezTo>
                  <a:cubicBezTo>
                    <a:pt x="1020" y="8407"/>
                    <a:pt x="892" y="8980"/>
                    <a:pt x="892" y="9553"/>
                  </a:cubicBezTo>
                  <a:cubicBezTo>
                    <a:pt x="892" y="10318"/>
                    <a:pt x="1084" y="11082"/>
                    <a:pt x="1402" y="11782"/>
                  </a:cubicBezTo>
                  <a:cubicBezTo>
                    <a:pt x="1720" y="12483"/>
                    <a:pt x="2166" y="13056"/>
                    <a:pt x="2676" y="13565"/>
                  </a:cubicBezTo>
                  <a:cubicBezTo>
                    <a:pt x="2676" y="13565"/>
                    <a:pt x="2676" y="13629"/>
                    <a:pt x="2676" y="13629"/>
                  </a:cubicBezTo>
                  <a:lnTo>
                    <a:pt x="2676" y="16049"/>
                  </a:lnTo>
                  <a:cubicBezTo>
                    <a:pt x="2676" y="16368"/>
                    <a:pt x="2930" y="16686"/>
                    <a:pt x="3312" y="16686"/>
                  </a:cubicBezTo>
                  <a:lnTo>
                    <a:pt x="5096" y="16686"/>
                  </a:lnTo>
                  <a:cubicBezTo>
                    <a:pt x="5478" y="16686"/>
                    <a:pt x="5732" y="16368"/>
                    <a:pt x="5732" y="16049"/>
                  </a:cubicBezTo>
                  <a:lnTo>
                    <a:pt x="5732" y="15030"/>
                  </a:lnTo>
                  <a:cubicBezTo>
                    <a:pt x="5987" y="15062"/>
                    <a:pt x="6258" y="15078"/>
                    <a:pt x="6536" y="15078"/>
                  </a:cubicBezTo>
                  <a:cubicBezTo>
                    <a:pt x="6815" y="15078"/>
                    <a:pt x="7102" y="15062"/>
                    <a:pt x="7388" y="15030"/>
                  </a:cubicBezTo>
                  <a:lnTo>
                    <a:pt x="7388" y="16049"/>
                  </a:lnTo>
                  <a:cubicBezTo>
                    <a:pt x="7388" y="16368"/>
                    <a:pt x="7643" y="16686"/>
                    <a:pt x="7961" y="16686"/>
                  </a:cubicBezTo>
                  <a:lnTo>
                    <a:pt x="9808" y="16686"/>
                  </a:lnTo>
                  <a:cubicBezTo>
                    <a:pt x="9808" y="16686"/>
                    <a:pt x="10445" y="16368"/>
                    <a:pt x="10381" y="16049"/>
                  </a:cubicBezTo>
                  <a:lnTo>
                    <a:pt x="10381" y="13502"/>
                  </a:lnTo>
                  <a:lnTo>
                    <a:pt x="10445" y="13502"/>
                  </a:lnTo>
                  <a:cubicBezTo>
                    <a:pt x="10764" y="13183"/>
                    <a:pt x="11018" y="12801"/>
                    <a:pt x="11273" y="12419"/>
                  </a:cubicBezTo>
                  <a:cubicBezTo>
                    <a:pt x="11337" y="12292"/>
                    <a:pt x="11273" y="12164"/>
                    <a:pt x="11209" y="12101"/>
                  </a:cubicBezTo>
                  <a:cubicBezTo>
                    <a:pt x="11157" y="12074"/>
                    <a:pt x="11093" y="12059"/>
                    <a:pt x="11032" y="12059"/>
                  </a:cubicBezTo>
                  <a:cubicBezTo>
                    <a:pt x="10946" y="12059"/>
                    <a:pt x="10864" y="12090"/>
                    <a:pt x="10827" y="12164"/>
                  </a:cubicBezTo>
                  <a:cubicBezTo>
                    <a:pt x="10636" y="12547"/>
                    <a:pt x="10381" y="12865"/>
                    <a:pt x="10063" y="13120"/>
                  </a:cubicBezTo>
                  <a:cubicBezTo>
                    <a:pt x="9999" y="13247"/>
                    <a:pt x="9936" y="13374"/>
                    <a:pt x="9936" y="13502"/>
                  </a:cubicBezTo>
                  <a:lnTo>
                    <a:pt x="9936" y="16049"/>
                  </a:lnTo>
                  <a:cubicBezTo>
                    <a:pt x="9936" y="16113"/>
                    <a:pt x="9808" y="16113"/>
                    <a:pt x="9808" y="16113"/>
                  </a:cubicBezTo>
                  <a:lnTo>
                    <a:pt x="7961" y="16113"/>
                  </a:lnTo>
                  <a:cubicBezTo>
                    <a:pt x="7961" y="16113"/>
                    <a:pt x="7898" y="16113"/>
                    <a:pt x="7834" y="16049"/>
                  </a:cubicBezTo>
                  <a:lnTo>
                    <a:pt x="7834" y="14967"/>
                  </a:lnTo>
                  <a:cubicBezTo>
                    <a:pt x="7898" y="14839"/>
                    <a:pt x="7834" y="14712"/>
                    <a:pt x="7707" y="14648"/>
                  </a:cubicBezTo>
                  <a:cubicBezTo>
                    <a:pt x="7643" y="14521"/>
                    <a:pt x="7452" y="14521"/>
                    <a:pt x="7325" y="14521"/>
                  </a:cubicBezTo>
                  <a:cubicBezTo>
                    <a:pt x="7070" y="14584"/>
                    <a:pt x="6815" y="14616"/>
                    <a:pt x="6552" y="14616"/>
                  </a:cubicBezTo>
                  <a:cubicBezTo>
                    <a:pt x="6290" y="14616"/>
                    <a:pt x="6019" y="14584"/>
                    <a:pt x="5732" y="14521"/>
                  </a:cubicBezTo>
                  <a:cubicBezTo>
                    <a:pt x="5605" y="14521"/>
                    <a:pt x="5478" y="14584"/>
                    <a:pt x="5414" y="14648"/>
                  </a:cubicBezTo>
                  <a:cubicBezTo>
                    <a:pt x="5287" y="14712"/>
                    <a:pt x="5223" y="14839"/>
                    <a:pt x="5223" y="14967"/>
                  </a:cubicBezTo>
                  <a:lnTo>
                    <a:pt x="5223" y="16049"/>
                  </a:lnTo>
                  <a:cubicBezTo>
                    <a:pt x="5223" y="16113"/>
                    <a:pt x="5159" y="16176"/>
                    <a:pt x="5159" y="16176"/>
                  </a:cubicBezTo>
                  <a:lnTo>
                    <a:pt x="3249" y="16176"/>
                  </a:lnTo>
                  <a:cubicBezTo>
                    <a:pt x="3249" y="16176"/>
                    <a:pt x="3185" y="16113"/>
                    <a:pt x="3185" y="16049"/>
                  </a:cubicBezTo>
                  <a:lnTo>
                    <a:pt x="3185" y="13629"/>
                  </a:lnTo>
                  <a:cubicBezTo>
                    <a:pt x="3185" y="13502"/>
                    <a:pt x="3121" y="13311"/>
                    <a:pt x="2994" y="13247"/>
                  </a:cubicBezTo>
                  <a:cubicBezTo>
                    <a:pt x="1975" y="12292"/>
                    <a:pt x="1402" y="10954"/>
                    <a:pt x="1402" y="9553"/>
                  </a:cubicBezTo>
                  <a:cubicBezTo>
                    <a:pt x="1402" y="9044"/>
                    <a:pt x="1466" y="8534"/>
                    <a:pt x="1593" y="8025"/>
                  </a:cubicBezTo>
                  <a:cubicBezTo>
                    <a:pt x="1657" y="7834"/>
                    <a:pt x="1593" y="7643"/>
                    <a:pt x="1466" y="7515"/>
                  </a:cubicBezTo>
                  <a:cubicBezTo>
                    <a:pt x="1338" y="7388"/>
                    <a:pt x="1211" y="7197"/>
                    <a:pt x="1084" y="7006"/>
                  </a:cubicBezTo>
                  <a:cubicBezTo>
                    <a:pt x="510" y="5987"/>
                    <a:pt x="574" y="4777"/>
                    <a:pt x="1211" y="3822"/>
                  </a:cubicBezTo>
                  <a:cubicBezTo>
                    <a:pt x="1289" y="3815"/>
                    <a:pt x="1367" y="3812"/>
                    <a:pt x="1445" y="3812"/>
                  </a:cubicBezTo>
                  <a:cubicBezTo>
                    <a:pt x="2129" y="3812"/>
                    <a:pt x="2798" y="4058"/>
                    <a:pt x="3312" y="4459"/>
                  </a:cubicBezTo>
                  <a:cubicBezTo>
                    <a:pt x="3822" y="5732"/>
                    <a:pt x="5032" y="6688"/>
                    <a:pt x="6497" y="6688"/>
                  </a:cubicBezTo>
                  <a:cubicBezTo>
                    <a:pt x="7961" y="6688"/>
                    <a:pt x="9171" y="5732"/>
                    <a:pt x="9617" y="4459"/>
                  </a:cubicBezTo>
                  <a:cubicBezTo>
                    <a:pt x="10176" y="4012"/>
                    <a:pt x="10783" y="3810"/>
                    <a:pt x="11439" y="3810"/>
                  </a:cubicBezTo>
                  <a:cubicBezTo>
                    <a:pt x="11532" y="3810"/>
                    <a:pt x="11625" y="3814"/>
                    <a:pt x="11719" y="3822"/>
                  </a:cubicBezTo>
                  <a:cubicBezTo>
                    <a:pt x="12356" y="4777"/>
                    <a:pt x="12419" y="5987"/>
                    <a:pt x="11846" y="7006"/>
                  </a:cubicBezTo>
                  <a:cubicBezTo>
                    <a:pt x="11719" y="7197"/>
                    <a:pt x="11591" y="7388"/>
                    <a:pt x="11464" y="7515"/>
                  </a:cubicBezTo>
                  <a:cubicBezTo>
                    <a:pt x="11337" y="7643"/>
                    <a:pt x="11273" y="7834"/>
                    <a:pt x="11337" y="8025"/>
                  </a:cubicBezTo>
                  <a:cubicBezTo>
                    <a:pt x="11464" y="8534"/>
                    <a:pt x="11591" y="9044"/>
                    <a:pt x="11591" y="9553"/>
                  </a:cubicBezTo>
                  <a:cubicBezTo>
                    <a:pt x="11591" y="10127"/>
                    <a:pt x="11464" y="10700"/>
                    <a:pt x="11273" y="11209"/>
                  </a:cubicBezTo>
                  <a:cubicBezTo>
                    <a:pt x="11273" y="11337"/>
                    <a:pt x="11273" y="11400"/>
                    <a:pt x="11337" y="11464"/>
                  </a:cubicBezTo>
                  <a:cubicBezTo>
                    <a:pt x="11385" y="11513"/>
                    <a:pt x="11443" y="11533"/>
                    <a:pt x="11500" y="11533"/>
                  </a:cubicBezTo>
                  <a:cubicBezTo>
                    <a:pt x="11591" y="11533"/>
                    <a:pt x="11679" y="11479"/>
                    <a:pt x="11719" y="11400"/>
                  </a:cubicBezTo>
                  <a:cubicBezTo>
                    <a:pt x="11974" y="10827"/>
                    <a:pt x="12037" y="10190"/>
                    <a:pt x="12037" y="9553"/>
                  </a:cubicBezTo>
                  <a:cubicBezTo>
                    <a:pt x="12037" y="8980"/>
                    <a:pt x="11974" y="8407"/>
                    <a:pt x="11782" y="7898"/>
                  </a:cubicBezTo>
                  <a:lnTo>
                    <a:pt x="11846" y="7898"/>
                  </a:lnTo>
                  <a:cubicBezTo>
                    <a:pt x="11974" y="7707"/>
                    <a:pt x="12165" y="7452"/>
                    <a:pt x="12292" y="7261"/>
                  </a:cubicBezTo>
                  <a:lnTo>
                    <a:pt x="12356" y="7261"/>
                  </a:lnTo>
                  <a:cubicBezTo>
                    <a:pt x="12992" y="6114"/>
                    <a:pt x="12929" y="4650"/>
                    <a:pt x="12165" y="3567"/>
                  </a:cubicBezTo>
                  <a:cubicBezTo>
                    <a:pt x="12101" y="3440"/>
                    <a:pt x="11974" y="3376"/>
                    <a:pt x="11782" y="3312"/>
                  </a:cubicBezTo>
                  <a:cubicBezTo>
                    <a:pt x="11146" y="3312"/>
                    <a:pt x="10445" y="3440"/>
                    <a:pt x="9808" y="3758"/>
                  </a:cubicBezTo>
                  <a:cubicBezTo>
                    <a:pt x="9872" y="3631"/>
                    <a:pt x="9872" y="3503"/>
                    <a:pt x="9872" y="3312"/>
                  </a:cubicBezTo>
                  <a:cubicBezTo>
                    <a:pt x="9872" y="1466"/>
                    <a:pt x="8344" y="1"/>
                    <a:pt x="6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4962850" y="3745975"/>
              <a:ext cx="14350" cy="30275"/>
            </a:xfrm>
            <a:custGeom>
              <a:avLst/>
              <a:gdLst/>
              <a:ahLst/>
              <a:cxnLst/>
              <a:rect l="l" t="t" r="r" b="b"/>
              <a:pathLst>
                <a:path w="574" h="1211" extrusionOk="0">
                  <a:moveTo>
                    <a:pt x="255" y="0"/>
                  </a:moveTo>
                  <a:cubicBezTo>
                    <a:pt x="128" y="64"/>
                    <a:pt x="0" y="191"/>
                    <a:pt x="0" y="318"/>
                  </a:cubicBezTo>
                  <a:lnTo>
                    <a:pt x="0" y="892"/>
                  </a:lnTo>
                  <a:cubicBezTo>
                    <a:pt x="0" y="1019"/>
                    <a:pt x="128" y="1146"/>
                    <a:pt x="255" y="1210"/>
                  </a:cubicBezTo>
                  <a:cubicBezTo>
                    <a:pt x="382" y="1210"/>
                    <a:pt x="573" y="1083"/>
                    <a:pt x="573" y="955"/>
                  </a:cubicBezTo>
                  <a:lnTo>
                    <a:pt x="573" y="255"/>
                  </a:lnTo>
                  <a:cubicBezTo>
                    <a:pt x="573" y="127"/>
                    <a:pt x="382" y="0"/>
                    <a:pt x="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5098175" y="3745975"/>
              <a:ext cx="12750" cy="30275"/>
            </a:xfrm>
            <a:custGeom>
              <a:avLst/>
              <a:gdLst/>
              <a:ahLst/>
              <a:cxnLst/>
              <a:rect l="l" t="t" r="r" b="b"/>
              <a:pathLst>
                <a:path w="510" h="1211" extrusionOk="0">
                  <a:moveTo>
                    <a:pt x="191" y="0"/>
                  </a:moveTo>
                  <a:cubicBezTo>
                    <a:pt x="64" y="64"/>
                    <a:pt x="0" y="191"/>
                    <a:pt x="0" y="318"/>
                  </a:cubicBezTo>
                  <a:lnTo>
                    <a:pt x="0" y="892"/>
                  </a:lnTo>
                  <a:cubicBezTo>
                    <a:pt x="0" y="1019"/>
                    <a:pt x="64" y="1146"/>
                    <a:pt x="191" y="1210"/>
                  </a:cubicBezTo>
                  <a:cubicBezTo>
                    <a:pt x="382" y="1210"/>
                    <a:pt x="510" y="1083"/>
                    <a:pt x="510" y="955"/>
                  </a:cubicBezTo>
                  <a:lnTo>
                    <a:pt x="510" y="255"/>
                  </a:lnTo>
                  <a:cubicBezTo>
                    <a:pt x="510" y="127"/>
                    <a:pt x="382"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B2DD4E2E-5045-3D16-5A8B-51BC35906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9" y="945519"/>
            <a:ext cx="5613050" cy="408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05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48"/>
          <p:cNvPicPr preferRelativeResize="0">
            <a:picLocks noGrp="1"/>
          </p:cNvPicPr>
          <p:nvPr>
            <p:ph type="pic" idx="2"/>
          </p:nvPr>
        </p:nvPicPr>
        <p:blipFill rotWithShape="1">
          <a:blip r:embed="rId3">
            <a:alphaModFix/>
          </a:blip>
          <a:srcRect t="36125" b="8881"/>
          <a:stretch/>
        </p:blipFill>
        <p:spPr>
          <a:xfrm>
            <a:off x="0" y="2314575"/>
            <a:ext cx="9144000" cy="2828926"/>
          </a:xfrm>
          <a:prstGeom prst="rect">
            <a:avLst/>
          </a:prstGeom>
        </p:spPr>
      </p:pic>
      <p:sp>
        <p:nvSpPr>
          <p:cNvPr id="322" name="Google Shape;322;p48"/>
          <p:cNvSpPr txBox="1">
            <a:spLocks noGrp="1"/>
          </p:cNvSpPr>
          <p:nvPr>
            <p:ph type="title"/>
          </p:nvPr>
        </p:nvSpPr>
        <p:spPr>
          <a:xfrm>
            <a:off x="1284000" y="310900"/>
            <a:ext cx="6576000" cy="13333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Predictive Modelling &amp; Model Evaluation</a:t>
            </a:r>
            <a:endParaRPr sz="4000" dirty="0"/>
          </a:p>
        </p:txBody>
      </p:sp>
      <p:graphicFrame>
        <p:nvGraphicFramePr>
          <p:cNvPr id="2" name="Table 1">
            <a:extLst>
              <a:ext uri="{FF2B5EF4-FFF2-40B4-BE49-F238E27FC236}">
                <a16:creationId xmlns:a16="http://schemas.microsoft.com/office/drawing/2014/main" id="{974B8CAC-77EF-C04B-F772-FDBAA16DAA3B}"/>
              </a:ext>
            </a:extLst>
          </p:cNvPr>
          <p:cNvGraphicFramePr>
            <a:graphicFrameLocks noGrp="1"/>
          </p:cNvGraphicFramePr>
          <p:nvPr>
            <p:extLst>
              <p:ext uri="{D42A27DB-BD31-4B8C-83A1-F6EECF244321}">
                <p14:modId xmlns:p14="http://schemas.microsoft.com/office/powerpoint/2010/main" val="831322082"/>
              </p:ext>
            </p:extLst>
          </p:nvPr>
        </p:nvGraphicFramePr>
        <p:xfrm>
          <a:off x="623888" y="1955150"/>
          <a:ext cx="7718424" cy="2945614"/>
        </p:xfrm>
        <a:graphic>
          <a:graphicData uri="http://schemas.openxmlformats.org/drawingml/2006/table">
            <a:tbl>
              <a:tblPr/>
              <a:tblGrid>
                <a:gridCol w="1286404">
                  <a:extLst>
                    <a:ext uri="{9D8B030D-6E8A-4147-A177-3AD203B41FA5}">
                      <a16:colId xmlns:a16="http://schemas.microsoft.com/office/drawing/2014/main" val="3137407904"/>
                    </a:ext>
                  </a:extLst>
                </a:gridCol>
                <a:gridCol w="1286404">
                  <a:extLst>
                    <a:ext uri="{9D8B030D-6E8A-4147-A177-3AD203B41FA5}">
                      <a16:colId xmlns:a16="http://schemas.microsoft.com/office/drawing/2014/main" val="2515458677"/>
                    </a:ext>
                  </a:extLst>
                </a:gridCol>
                <a:gridCol w="1286404">
                  <a:extLst>
                    <a:ext uri="{9D8B030D-6E8A-4147-A177-3AD203B41FA5}">
                      <a16:colId xmlns:a16="http://schemas.microsoft.com/office/drawing/2014/main" val="3484546482"/>
                    </a:ext>
                  </a:extLst>
                </a:gridCol>
                <a:gridCol w="1286404">
                  <a:extLst>
                    <a:ext uri="{9D8B030D-6E8A-4147-A177-3AD203B41FA5}">
                      <a16:colId xmlns:a16="http://schemas.microsoft.com/office/drawing/2014/main" val="607325735"/>
                    </a:ext>
                  </a:extLst>
                </a:gridCol>
                <a:gridCol w="1286404">
                  <a:extLst>
                    <a:ext uri="{9D8B030D-6E8A-4147-A177-3AD203B41FA5}">
                      <a16:colId xmlns:a16="http://schemas.microsoft.com/office/drawing/2014/main" val="4268083039"/>
                    </a:ext>
                  </a:extLst>
                </a:gridCol>
                <a:gridCol w="1286404">
                  <a:extLst>
                    <a:ext uri="{9D8B030D-6E8A-4147-A177-3AD203B41FA5}">
                      <a16:colId xmlns:a16="http://schemas.microsoft.com/office/drawing/2014/main" val="1827111315"/>
                    </a:ext>
                  </a:extLst>
                </a:gridCol>
              </a:tblGrid>
              <a:tr h="669966">
                <a:tc>
                  <a:txBody>
                    <a:bodyPr/>
                    <a:lstStyle/>
                    <a:p>
                      <a:pPr rtl="0" fontAlgn="t">
                        <a:spcBef>
                          <a:spcPts val="0"/>
                        </a:spcBef>
                        <a:spcAft>
                          <a:spcPts val="0"/>
                        </a:spcAft>
                      </a:pPr>
                      <a:r>
                        <a:rPr lang="en-GB" sz="1600" b="1" i="0" u="none" strike="noStrike">
                          <a:solidFill>
                            <a:srgbClr val="000000"/>
                          </a:solidFill>
                          <a:effectLst/>
                          <a:latin typeface="Arial" panose="020B0604020202020204" pitchFamily="34" charset="0"/>
                        </a:rPr>
                        <a:t>Model</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GB" sz="1600" b="1" i="0" u="none" strike="noStrike">
                          <a:solidFill>
                            <a:srgbClr val="000000"/>
                          </a:solidFill>
                          <a:effectLst/>
                          <a:latin typeface="Arial" panose="020B0604020202020204" pitchFamily="34" charset="0"/>
                        </a:rPr>
                        <a:t>Accuracy</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GB" sz="1600" b="1" i="0" u="none" strike="noStrike">
                          <a:solidFill>
                            <a:srgbClr val="000000"/>
                          </a:solidFill>
                          <a:effectLst/>
                          <a:latin typeface="Arial" panose="020B0604020202020204" pitchFamily="34" charset="0"/>
                        </a:rPr>
                        <a:t>Precision</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GB" sz="1600" b="1" i="0" u="none" strike="noStrike">
                          <a:solidFill>
                            <a:srgbClr val="000000"/>
                          </a:solidFill>
                          <a:effectLst/>
                          <a:latin typeface="Arial" panose="020B0604020202020204" pitchFamily="34" charset="0"/>
                        </a:rPr>
                        <a:t>Recall</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GB" sz="1600" b="1" i="0" u="none" strike="noStrike">
                          <a:solidFill>
                            <a:srgbClr val="000000"/>
                          </a:solidFill>
                          <a:effectLst/>
                          <a:latin typeface="Arial" panose="020B0604020202020204" pitchFamily="34" charset="0"/>
                        </a:rPr>
                        <a:t>F1 Score</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GB" sz="1600" b="1" i="0" u="none" strike="noStrike">
                          <a:solidFill>
                            <a:srgbClr val="000000"/>
                          </a:solidFill>
                          <a:effectLst/>
                          <a:latin typeface="Arial" panose="020B0604020202020204" pitchFamily="34" charset="0"/>
                        </a:rPr>
                        <a:t>ROC AUC Score</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12438450"/>
                  </a:ext>
                </a:extLst>
              </a:tr>
              <a:tr h="559456">
                <a:tc>
                  <a:txBody>
                    <a:bodyPr/>
                    <a:lstStyle/>
                    <a:p>
                      <a:pPr rtl="0" fontAlgn="t">
                        <a:spcBef>
                          <a:spcPts val="0"/>
                        </a:spcBef>
                        <a:spcAft>
                          <a:spcPts val="0"/>
                        </a:spcAft>
                      </a:pPr>
                      <a:r>
                        <a:rPr lang="en-GB" sz="1300" b="1" i="0" u="none" strike="noStrike">
                          <a:solidFill>
                            <a:srgbClr val="000000"/>
                          </a:solidFill>
                          <a:effectLst/>
                          <a:latin typeface="Arial" panose="020B0604020202020204" pitchFamily="34" charset="0"/>
                        </a:rPr>
                        <a:t>Logistic Regression</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0.850</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0.515</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0.168</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0.254</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dirty="0">
                          <a:solidFill>
                            <a:srgbClr val="000000"/>
                          </a:solidFill>
                          <a:effectLst/>
                          <a:latin typeface="Arial" panose="020B0604020202020204" pitchFamily="34" charset="0"/>
                        </a:rPr>
                        <a:t>0.799</a:t>
                      </a:r>
                      <a:endParaRPr lang="en-KE" sz="1300" b="1" dirty="0">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199910971"/>
                  </a:ext>
                </a:extLst>
              </a:tr>
              <a:tr h="559456">
                <a:tc>
                  <a:txBody>
                    <a:bodyPr/>
                    <a:lstStyle/>
                    <a:p>
                      <a:pPr rtl="0" fontAlgn="t">
                        <a:spcBef>
                          <a:spcPts val="0"/>
                        </a:spcBef>
                        <a:spcAft>
                          <a:spcPts val="0"/>
                        </a:spcAft>
                      </a:pPr>
                      <a:r>
                        <a:rPr lang="en-GB" sz="1300" b="1" i="0" u="none" strike="noStrike">
                          <a:solidFill>
                            <a:srgbClr val="000000"/>
                          </a:solidFill>
                          <a:effectLst/>
                          <a:latin typeface="Arial" panose="020B0604020202020204" pitchFamily="34" charset="0"/>
                        </a:rPr>
                        <a:t>K-Nearest Neighbors</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0.855</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1.000</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0.040</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0.076</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dirty="0">
                          <a:solidFill>
                            <a:srgbClr val="000000"/>
                          </a:solidFill>
                          <a:effectLst/>
                          <a:latin typeface="Arial" panose="020B0604020202020204" pitchFamily="34" charset="0"/>
                        </a:rPr>
                        <a:t>0.520</a:t>
                      </a:r>
                      <a:endParaRPr lang="en-KE" sz="1300" b="1" dirty="0">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16384008"/>
                  </a:ext>
                </a:extLst>
              </a:tr>
              <a:tr h="500748">
                <a:tc>
                  <a:txBody>
                    <a:bodyPr/>
                    <a:lstStyle/>
                    <a:p>
                      <a:pPr rtl="0" fontAlgn="t">
                        <a:spcBef>
                          <a:spcPts val="0"/>
                        </a:spcBef>
                        <a:spcAft>
                          <a:spcPts val="0"/>
                        </a:spcAft>
                      </a:pPr>
                      <a:r>
                        <a:rPr lang="en-GB" sz="1300" b="1" i="0" u="none" strike="noStrike">
                          <a:solidFill>
                            <a:srgbClr val="000000"/>
                          </a:solidFill>
                          <a:effectLst/>
                          <a:latin typeface="Arial" panose="020B0604020202020204" pitchFamily="34" charset="0"/>
                        </a:rPr>
                        <a:t>Decision Trees</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0.930</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0.781</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0.743</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0.761</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0.853</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69258943"/>
                  </a:ext>
                </a:extLst>
              </a:tr>
              <a:tr h="500748">
                <a:tc>
                  <a:txBody>
                    <a:bodyPr/>
                    <a:lstStyle/>
                    <a:p>
                      <a:pPr rtl="0" fontAlgn="t">
                        <a:spcBef>
                          <a:spcPts val="0"/>
                        </a:spcBef>
                        <a:spcAft>
                          <a:spcPts val="0"/>
                        </a:spcAft>
                      </a:pPr>
                      <a:r>
                        <a:rPr lang="en-GB" sz="1300" b="1" i="0" u="none" strike="noStrike">
                          <a:solidFill>
                            <a:srgbClr val="000000"/>
                          </a:solidFill>
                          <a:effectLst/>
                          <a:latin typeface="Arial" panose="020B0604020202020204" pitchFamily="34" charset="0"/>
                        </a:rPr>
                        <a:t>Random Forest</a:t>
                      </a:r>
                      <a:endParaRPr lang="en-GB"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0.919</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1.000</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0.465</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a:solidFill>
                            <a:srgbClr val="000000"/>
                          </a:solidFill>
                          <a:effectLst/>
                          <a:latin typeface="Arial" panose="020B0604020202020204" pitchFamily="34" charset="0"/>
                        </a:rPr>
                        <a:t>0.635</a:t>
                      </a:r>
                      <a:endParaRPr lang="en-KE" sz="1300" b="1">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KE" sz="1300" b="1" i="0" u="none" strike="noStrike" dirty="0">
                          <a:solidFill>
                            <a:srgbClr val="000000"/>
                          </a:solidFill>
                          <a:effectLst/>
                          <a:latin typeface="Arial" panose="020B0604020202020204" pitchFamily="34" charset="0"/>
                        </a:rPr>
                        <a:t>0.733</a:t>
                      </a:r>
                      <a:endParaRPr lang="en-KE" sz="1300" b="1" dirty="0">
                        <a:effectLst/>
                      </a:endParaRPr>
                    </a:p>
                  </a:txBody>
                  <a:tcPr marL="86336" marR="86336" marT="86336" marB="8633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29853234"/>
                  </a:ext>
                </a:extLst>
              </a:tr>
            </a:tbl>
          </a:graphicData>
        </a:graphic>
      </p:graphicFrame>
      <p:sp>
        <p:nvSpPr>
          <p:cNvPr id="3" name="Rectangle 1">
            <a:extLst>
              <a:ext uri="{FF2B5EF4-FFF2-40B4-BE49-F238E27FC236}">
                <a16:creationId xmlns:a16="http://schemas.microsoft.com/office/drawing/2014/main" id="{4E699062-FD23-FEB7-9B37-3ABCB61EFA7F}"/>
              </a:ext>
            </a:extLst>
          </p:cNvPr>
          <p:cNvSpPr>
            <a:spLocks noGrp="1" noChangeArrowheads="1"/>
          </p:cNvSpPr>
          <p:nvPr>
            <p:ph type="subTitle" idx="1"/>
          </p:nvPr>
        </p:nvSpPr>
        <p:spPr bwMode="auto">
          <a:xfrm flipH="1" flipV="1">
            <a:off x="4645963" y="3051155"/>
            <a:ext cx="457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dirty="0"/>
          </a:p>
          <a:p>
            <a:endParaRPr lang="en-KE" dirty="0"/>
          </a:p>
        </p:txBody>
      </p:sp>
    </p:spTree>
  </p:cSld>
  <p:clrMapOvr>
    <a:masterClrMapping/>
  </p:clrMapOvr>
</p:sld>
</file>

<file path=ppt/theme/theme1.xml><?xml version="1.0" encoding="utf-8"?>
<a:theme xmlns:a="http://schemas.openxmlformats.org/drawingml/2006/main" name="Mobile Banking Newsletter by Slidesgo">
  <a:themeElements>
    <a:clrScheme name="Simple Light">
      <a:dk1>
        <a:srgbClr val="191919"/>
      </a:dk1>
      <a:lt1>
        <a:srgbClr val="FFFFFF"/>
      </a:lt1>
      <a:dk2>
        <a:srgbClr val="344E41"/>
      </a:dk2>
      <a:lt2>
        <a:srgbClr val="307466"/>
      </a:lt2>
      <a:accent1>
        <a:srgbClr val="49D49D"/>
      </a:accent1>
      <a:accent2>
        <a:srgbClr val="69EBD0"/>
      </a:accent2>
      <a:accent3>
        <a:srgbClr val="95F9E3"/>
      </a:accent3>
      <a:accent4>
        <a:srgbClr val="EEEEEE"/>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717</Words>
  <Application>Microsoft Office PowerPoint</Application>
  <PresentationFormat>On-screen Show (16:9)</PresentationFormat>
  <Paragraphs>90</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Oswald</vt:lpstr>
      <vt:lpstr>Mulish Medium</vt:lpstr>
      <vt:lpstr>Mulish Black</vt:lpstr>
      <vt:lpstr>Bebas Neue</vt:lpstr>
      <vt:lpstr>Mulish</vt:lpstr>
      <vt:lpstr>Nunito Light</vt:lpstr>
      <vt:lpstr>Mobile Banking Newsletter by Slidesgo</vt:lpstr>
      <vt:lpstr>Predicting Customer Churn:   SyriaTel Telecom Company</vt:lpstr>
      <vt:lpstr>Overview</vt:lpstr>
      <vt:lpstr>Objectives</vt:lpstr>
      <vt:lpstr>Data</vt:lpstr>
      <vt:lpstr>Methodology</vt:lpstr>
      <vt:lpstr>Key Factors Affecting Customer Churn</vt:lpstr>
      <vt:lpstr>Univariate Analysis: Churn Distribution</vt:lpstr>
      <vt:lpstr>Bivariate Analysis: Dealing with Multicollinearity</vt:lpstr>
      <vt:lpstr>Predictive Modelling &amp; Model Evaluation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SyriaTel Telecom Company</dc:title>
  <dc:creator>Brenda</dc:creator>
  <cp:lastModifiedBy>Brenda Kinoti</cp:lastModifiedBy>
  <cp:revision>2</cp:revision>
  <dcterms:modified xsi:type="dcterms:W3CDTF">2023-07-19T06:52:39Z</dcterms:modified>
</cp:coreProperties>
</file>