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3"/>
  </p:notesMasterIdLst>
  <p:sldIdLst>
    <p:sldId id="12302" r:id="rId5"/>
    <p:sldId id="12372" r:id="rId6"/>
    <p:sldId id="12374" r:id="rId7"/>
    <p:sldId id="12378" r:id="rId8"/>
    <p:sldId id="12373" r:id="rId9"/>
    <p:sldId id="12377" r:id="rId10"/>
    <p:sldId id="12376" r:id="rId11"/>
    <p:sldId id="12375" r:id="rId12"/>
  </p:sldIdLst>
  <p:sldSz cx="12192000" cy="6858000"/>
  <p:notesSz cx="6888163" cy="1002188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0875519-5BEE-A0BF-D271-A8E59934D46E}" name="yg28@cornell.edu" initials="yg" userId="S::yg28_cornell.edu#ext#@cgiar.onmicrosoft.com::cc28ab9d-ee87-42aa-886a-7265b55742a2" providerId="AD"/>
  <p188:author id="{8AEC851A-0D8C-3319-A3B9-FA5256782AEC}" name="Sara Johnson" initials="SJ" userId="Sara Johnson" providerId="None"/>
  <p188:author id="{72CBFD45-B684-4A43-AED6-466876EAD4AC}" name="De Boeck, Bert (CIP)" initials="D(" userId="S::b.deboeck@cgiar.org::fae3d4e0-493f-48da-9fd7-58fe0eeaa2f5" providerId="AD"/>
  <p188:author id="{03249448-0B5E-57A4-F73C-7DD149E14E07}" name="Sara Johnson" initials="SJ" userId="S::sara_weber-fritz.com#ext#@cgiar.onmicrosoft.com::ec561dcc-d624-493d-b33a-049b5bcf32ce" providerId="AD"/>
  <p188:author id="{C22B10D1-9926-D702-FAA2-1E6D9812986C}" name="GEMENET, Dorcus Chepkesis (CIMMYT-Kenya)" initials="G(" userId="S::d.gemenet@cgiar.org::18b76ca3-789f-45a1-88c0-47b9547d3c8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FB8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55559-A3AC-49F5-8DC5-FCBDE16145D9}" v="8" dt="2023-07-26T13:32:24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-Sham'aa, Khaled (ICARDA-Egypt)" userId="c2448b4f-3224-4ca0-9f1d-2b9421e70733" providerId="ADAL" clId="{0B555559-A3AC-49F5-8DC5-FCBDE16145D9}"/>
    <pc:docChg chg="undo custSel modSld">
      <pc:chgData name="Al-Sham'aa, Khaled (ICARDA-Egypt)" userId="c2448b4f-3224-4ca0-9f1d-2b9421e70733" providerId="ADAL" clId="{0B555559-A3AC-49F5-8DC5-FCBDE16145D9}" dt="2023-07-26T13:57:08.167" v="458" actId="33524"/>
      <pc:docMkLst>
        <pc:docMk/>
      </pc:docMkLst>
      <pc:sldChg chg="modSp mod">
        <pc:chgData name="Al-Sham'aa, Khaled (ICARDA-Egypt)" userId="c2448b4f-3224-4ca0-9f1d-2b9421e70733" providerId="ADAL" clId="{0B555559-A3AC-49F5-8DC5-FCBDE16145D9}" dt="2023-07-26T13:57:08.167" v="458" actId="33524"/>
        <pc:sldMkLst>
          <pc:docMk/>
          <pc:sldMk cId="3911762275" sldId="12302"/>
        </pc:sldMkLst>
        <pc:spChg chg="mod">
          <ac:chgData name="Al-Sham'aa, Khaled (ICARDA-Egypt)" userId="c2448b4f-3224-4ca0-9f1d-2b9421e70733" providerId="ADAL" clId="{0B555559-A3AC-49F5-8DC5-FCBDE16145D9}" dt="2023-07-26T13:57:08.167" v="458" actId="33524"/>
          <ac:spMkLst>
            <pc:docMk/>
            <pc:sldMk cId="3911762275" sldId="12302"/>
            <ac:spMk id="3" creationId="{396CA209-5F71-D05C-244D-13A3CC99C603}"/>
          </ac:spMkLst>
        </pc:spChg>
      </pc:sldChg>
      <pc:sldChg chg="modSp mod modAnim">
        <pc:chgData name="Al-Sham'aa, Khaled (ICARDA-Egypt)" userId="c2448b4f-3224-4ca0-9f1d-2b9421e70733" providerId="ADAL" clId="{0B555559-A3AC-49F5-8DC5-FCBDE16145D9}" dt="2023-07-26T13:17:04.426" v="452"/>
        <pc:sldMkLst>
          <pc:docMk/>
          <pc:sldMk cId="1251891812" sldId="12375"/>
        </pc:sldMkLst>
        <pc:spChg chg="mod">
          <ac:chgData name="Al-Sham'aa, Khaled (ICARDA-Egypt)" userId="c2448b4f-3224-4ca0-9f1d-2b9421e70733" providerId="ADAL" clId="{0B555559-A3AC-49F5-8DC5-FCBDE16145D9}" dt="2023-07-26T13:02:19.351" v="407" actId="20577"/>
          <ac:spMkLst>
            <pc:docMk/>
            <pc:sldMk cId="1251891812" sldId="12375"/>
            <ac:spMk id="2" creationId="{4D39BEEE-C631-8D96-BCED-D1CF8AA85A00}"/>
          </ac:spMkLst>
        </pc:spChg>
        <pc:spChg chg="mod">
          <ac:chgData name="Al-Sham'aa, Khaled (ICARDA-Egypt)" userId="c2448b4f-3224-4ca0-9f1d-2b9421e70733" providerId="ADAL" clId="{0B555559-A3AC-49F5-8DC5-FCBDE16145D9}" dt="2023-07-26T13:16:20.288" v="449" actId="20577"/>
          <ac:spMkLst>
            <pc:docMk/>
            <pc:sldMk cId="1251891812" sldId="12375"/>
            <ac:spMk id="3" creationId="{622BBE4F-1AC6-F5A2-45E7-187BF999CCDA}"/>
          </ac:spMkLst>
        </pc:spChg>
      </pc:sldChg>
      <pc:sldChg chg="modSp modAnim">
        <pc:chgData name="Al-Sham'aa, Khaled (ICARDA-Egypt)" userId="c2448b4f-3224-4ca0-9f1d-2b9421e70733" providerId="ADAL" clId="{0B555559-A3AC-49F5-8DC5-FCBDE16145D9}" dt="2023-07-26T13:32:24.420" v="457"/>
        <pc:sldMkLst>
          <pc:docMk/>
          <pc:sldMk cId="644845155" sldId="12376"/>
        </pc:sldMkLst>
        <pc:spChg chg="mod">
          <ac:chgData name="Al-Sham'aa, Khaled (ICARDA-Egypt)" userId="c2448b4f-3224-4ca0-9f1d-2b9421e70733" providerId="ADAL" clId="{0B555559-A3AC-49F5-8DC5-FCBDE16145D9}" dt="2023-07-26T13:32:24.420" v="457"/>
          <ac:spMkLst>
            <pc:docMk/>
            <pc:sldMk cId="644845155" sldId="12376"/>
            <ac:spMk id="3" creationId="{58E2B085-C66A-0BD2-93B2-92C7DD69C874}"/>
          </ac:spMkLst>
        </pc:spChg>
      </pc:sldChg>
    </pc:docChg>
  </pc:docChgLst>
  <pc:docChgLst>
    <pc:chgData name="Al-Sham'aa, Khaled (ICARDA-Egypt)" userId="c2448b4f-3224-4ca0-9f1d-2b9421e70733" providerId="ADAL" clId="{10863DF0-D273-45CF-8F65-C4F2805D9875}"/>
    <pc:docChg chg="undo custSel addSld delSld modSld">
      <pc:chgData name="Al-Sham'aa, Khaled (ICARDA-Egypt)" userId="c2448b4f-3224-4ca0-9f1d-2b9421e70733" providerId="ADAL" clId="{10863DF0-D273-45CF-8F65-C4F2805D9875}" dt="2023-07-23T20:22:58.823" v="2567" actId="1076"/>
      <pc:docMkLst>
        <pc:docMk/>
      </pc:docMkLst>
      <pc:sldChg chg="modSp mod modTransition">
        <pc:chgData name="Al-Sham'aa, Khaled (ICARDA-Egypt)" userId="c2448b4f-3224-4ca0-9f1d-2b9421e70733" providerId="ADAL" clId="{10863DF0-D273-45CF-8F65-C4F2805D9875}" dt="2023-07-23T19:44:30.838" v="2458"/>
        <pc:sldMkLst>
          <pc:docMk/>
          <pc:sldMk cId="3911762275" sldId="12302"/>
        </pc:sldMkLst>
        <pc:spChg chg="mod">
          <ac:chgData name="Al-Sham'aa, Khaled (ICARDA-Egypt)" userId="c2448b4f-3224-4ca0-9f1d-2b9421e70733" providerId="ADAL" clId="{10863DF0-D273-45CF-8F65-C4F2805D9875}" dt="2023-07-23T09:08:33.107" v="72"/>
          <ac:spMkLst>
            <pc:docMk/>
            <pc:sldMk cId="3911762275" sldId="12302"/>
            <ac:spMk id="2" creationId="{1FE15AA0-F7EF-A842-0990-CD0B477CACE4}"/>
          </ac:spMkLst>
        </pc:spChg>
        <pc:spChg chg="mod">
          <ac:chgData name="Al-Sham'aa, Khaled (ICARDA-Egypt)" userId="c2448b4f-3224-4ca0-9f1d-2b9421e70733" providerId="ADAL" clId="{10863DF0-D273-45CF-8F65-C4F2805D9875}" dt="2023-07-23T09:07:17.315" v="62" actId="121"/>
          <ac:spMkLst>
            <pc:docMk/>
            <pc:sldMk cId="3911762275" sldId="12302"/>
            <ac:spMk id="3" creationId="{396CA209-5F71-D05C-244D-13A3CC99C603}"/>
          </ac:spMkLst>
        </pc:spChg>
      </pc:sldChg>
      <pc:sldChg chg="del">
        <pc:chgData name="Al-Sham'aa, Khaled (ICARDA-Egypt)" userId="c2448b4f-3224-4ca0-9f1d-2b9421e70733" providerId="ADAL" clId="{10863DF0-D273-45CF-8F65-C4F2805D9875}" dt="2023-07-23T09:07:51.341" v="66" actId="47"/>
        <pc:sldMkLst>
          <pc:docMk/>
          <pc:sldMk cId="1225649263" sldId="12360"/>
        </pc:sldMkLst>
      </pc:sldChg>
      <pc:sldChg chg="del">
        <pc:chgData name="Al-Sham'aa, Khaled (ICARDA-Egypt)" userId="c2448b4f-3224-4ca0-9f1d-2b9421e70733" providerId="ADAL" clId="{10863DF0-D273-45CF-8F65-C4F2805D9875}" dt="2023-07-23T09:07:51.341" v="66" actId="47"/>
        <pc:sldMkLst>
          <pc:docMk/>
          <pc:sldMk cId="1144447391" sldId="12366"/>
        </pc:sldMkLst>
      </pc:sldChg>
      <pc:sldChg chg="addSp modSp mod modTransition modAnim">
        <pc:chgData name="Al-Sham'aa, Khaled (ICARDA-Egypt)" userId="c2448b4f-3224-4ca0-9f1d-2b9421e70733" providerId="ADAL" clId="{10863DF0-D273-45CF-8F65-C4F2805D9875}" dt="2023-07-23T20:14:27.037" v="2550" actId="14100"/>
        <pc:sldMkLst>
          <pc:docMk/>
          <pc:sldMk cId="4136880179" sldId="12372"/>
        </pc:sldMkLst>
        <pc:spChg chg="mod">
          <ac:chgData name="Al-Sham'aa, Khaled (ICARDA-Egypt)" userId="c2448b4f-3224-4ca0-9f1d-2b9421e70733" providerId="ADAL" clId="{10863DF0-D273-45CF-8F65-C4F2805D9875}" dt="2023-07-23T09:15:25.928" v="98" actId="20577"/>
          <ac:spMkLst>
            <pc:docMk/>
            <pc:sldMk cId="4136880179" sldId="12372"/>
            <ac:spMk id="2" creationId="{A5CB76AF-1AA4-1AB2-FF19-A0F042EB71C2}"/>
          </ac:spMkLst>
        </pc:spChg>
        <pc:spChg chg="mod">
          <ac:chgData name="Al-Sham'aa, Khaled (ICARDA-Egypt)" userId="c2448b4f-3224-4ca0-9f1d-2b9421e70733" providerId="ADAL" clId="{10863DF0-D273-45CF-8F65-C4F2805D9875}" dt="2023-07-23T20:14:27.037" v="2550" actId="14100"/>
          <ac:spMkLst>
            <pc:docMk/>
            <pc:sldMk cId="4136880179" sldId="12372"/>
            <ac:spMk id="3" creationId="{87C60026-B9CA-FD06-A61C-C0AB50E905D6}"/>
          </ac:spMkLst>
        </pc:spChg>
        <pc:picChg chg="add mod ord modCrop">
          <ac:chgData name="Al-Sham'aa, Khaled (ICARDA-Egypt)" userId="c2448b4f-3224-4ca0-9f1d-2b9421e70733" providerId="ADAL" clId="{10863DF0-D273-45CF-8F65-C4F2805D9875}" dt="2023-07-23T20:14:13.450" v="2548" actId="1076"/>
          <ac:picMkLst>
            <pc:docMk/>
            <pc:sldMk cId="4136880179" sldId="12372"/>
            <ac:picMk id="5" creationId="{90DA939D-250B-B7A5-8E4F-35C2A545063A}"/>
          </ac:picMkLst>
        </pc:picChg>
      </pc:sldChg>
      <pc:sldChg chg="del">
        <pc:chgData name="Al-Sham'aa, Khaled (ICARDA-Egypt)" userId="c2448b4f-3224-4ca0-9f1d-2b9421e70733" providerId="ADAL" clId="{10863DF0-D273-45CF-8F65-C4F2805D9875}" dt="2023-07-23T09:07:51.341" v="66" actId="47"/>
        <pc:sldMkLst>
          <pc:docMk/>
          <pc:sldMk cId="1067074009" sldId="12373"/>
        </pc:sldMkLst>
      </pc:sldChg>
      <pc:sldChg chg="modSp new mod modTransition modAnim">
        <pc:chgData name="Al-Sham'aa, Khaled (ICARDA-Egypt)" userId="c2448b4f-3224-4ca0-9f1d-2b9421e70733" providerId="ADAL" clId="{10863DF0-D273-45CF-8F65-C4F2805D9875}" dt="2023-07-23T19:47:56.595" v="2476"/>
        <pc:sldMkLst>
          <pc:docMk/>
          <pc:sldMk cId="1311965775" sldId="12373"/>
        </pc:sldMkLst>
        <pc:spChg chg="mod">
          <ac:chgData name="Al-Sham'aa, Khaled (ICARDA-Egypt)" userId="c2448b4f-3224-4ca0-9f1d-2b9421e70733" providerId="ADAL" clId="{10863DF0-D273-45CF-8F65-C4F2805D9875}" dt="2023-07-23T09:16:29.647" v="107" actId="6549"/>
          <ac:spMkLst>
            <pc:docMk/>
            <pc:sldMk cId="1311965775" sldId="12373"/>
            <ac:spMk id="2" creationId="{740F8731-C642-0A34-15E9-38224A256CE7}"/>
          </ac:spMkLst>
        </pc:spChg>
        <pc:spChg chg="mod">
          <ac:chgData name="Al-Sham'aa, Khaled (ICARDA-Egypt)" userId="c2448b4f-3224-4ca0-9f1d-2b9421e70733" providerId="ADAL" clId="{10863DF0-D273-45CF-8F65-C4F2805D9875}" dt="2023-07-23T19:47:32.756" v="2473" actId="1076"/>
          <ac:spMkLst>
            <pc:docMk/>
            <pc:sldMk cId="1311965775" sldId="12373"/>
            <ac:spMk id="3" creationId="{852A9321-86D6-3A30-22DD-C16B23F7D8E2}"/>
          </ac:spMkLst>
        </pc:spChg>
      </pc:sldChg>
      <pc:sldChg chg="addSp delSp modSp new mod modTransition modAnim">
        <pc:chgData name="Al-Sham'aa, Khaled (ICARDA-Egypt)" userId="c2448b4f-3224-4ca0-9f1d-2b9421e70733" providerId="ADAL" clId="{10863DF0-D273-45CF-8F65-C4F2805D9875}" dt="2023-07-23T20:12:32.119" v="2531"/>
        <pc:sldMkLst>
          <pc:docMk/>
          <pc:sldMk cId="737366301" sldId="12374"/>
        </pc:sldMkLst>
        <pc:spChg chg="mod">
          <ac:chgData name="Al-Sham'aa, Khaled (ICARDA-Egypt)" userId="c2448b4f-3224-4ca0-9f1d-2b9421e70733" providerId="ADAL" clId="{10863DF0-D273-45CF-8F65-C4F2805D9875}" dt="2023-07-23T10:20:05.331" v="513" actId="20577"/>
          <ac:spMkLst>
            <pc:docMk/>
            <pc:sldMk cId="737366301" sldId="12374"/>
            <ac:spMk id="2" creationId="{34479F64-9460-60E8-590A-8BD6D2ECD73B}"/>
          </ac:spMkLst>
        </pc:spChg>
        <pc:spChg chg="mod">
          <ac:chgData name="Al-Sham'aa, Khaled (ICARDA-Egypt)" userId="c2448b4f-3224-4ca0-9f1d-2b9421e70733" providerId="ADAL" clId="{10863DF0-D273-45CF-8F65-C4F2805D9875}" dt="2023-07-23T17:52:27.626" v="1710" actId="20577"/>
          <ac:spMkLst>
            <pc:docMk/>
            <pc:sldMk cId="737366301" sldId="12374"/>
            <ac:spMk id="3" creationId="{9F69D6FA-A931-AE27-EED1-3C03A8906C07}"/>
          </ac:spMkLst>
        </pc:spChg>
        <pc:spChg chg="add del">
          <ac:chgData name="Al-Sham'aa, Khaled (ICARDA-Egypt)" userId="c2448b4f-3224-4ca0-9f1d-2b9421e70733" providerId="ADAL" clId="{10863DF0-D273-45CF-8F65-C4F2805D9875}" dt="2023-07-23T11:17:09.049" v="912"/>
          <ac:spMkLst>
            <pc:docMk/>
            <pc:sldMk cId="737366301" sldId="12374"/>
            <ac:spMk id="4" creationId="{9968E922-4CE3-E46A-D177-DE352A50E652}"/>
          </ac:spMkLst>
        </pc:spChg>
      </pc:sldChg>
      <pc:sldChg chg="modSp new mod modTransition">
        <pc:chgData name="Al-Sham'aa, Khaled (ICARDA-Egypt)" userId="c2448b4f-3224-4ca0-9f1d-2b9421e70733" providerId="ADAL" clId="{10863DF0-D273-45CF-8F65-C4F2805D9875}" dt="2023-07-23T19:44:30.838" v="2458"/>
        <pc:sldMkLst>
          <pc:docMk/>
          <pc:sldMk cId="1251891812" sldId="12375"/>
        </pc:sldMkLst>
        <pc:spChg chg="mod">
          <ac:chgData name="Al-Sham'aa, Khaled (ICARDA-Egypt)" userId="c2448b4f-3224-4ca0-9f1d-2b9421e70733" providerId="ADAL" clId="{10863DF0-D273-45CF-8F65-C4F2805D9875}" dt="2023-07-23T10:21:43.995" v="539" actId="20577"/>
          <ac:spMkLst>
            <pc:docMk/>
            <pc:sldMk cId="1251891812" sldId="12375"/>
            <ac:spMk id="2" creationId="{4D39BEEE-C631-8D96-BCED-D1CF8AA85A00}"/>
          </ac:spMkLst>
        </pc:spChg>
        <pc:spChg chg="mod">
          <ac:chgData name="Al-Sham'aa, Khaled (ICARDA-Egypt)" userId="c2448b4f-3224-4ca0-9f1d-2b9421e70733" providerId="ADAL" clId="{10863DF0-D273-45CF-8F65-C4F2805D9875}" dt="2023-07-23T18:00:53.007" v="1860" actId="20577"/>
          <ac:spMkLst>
            <pc:docMk/>
            <pc:sldMk cId="1251891812" sldId="12375"/>
            <ac:spMk id="3" creationId="{622BBE4F-1AC6-F5A2-45E7-187BF999CCDA}"/>
          </ac:spMkLst>
        </pc:spChg>
      </pc:sldChg>
      <pc:sldChg chg="addSp delSp modSp new mod modTransition modAnim">
        <pc:chgData name="Al-Sham'aa, Khaled (ICARDA-Egypt)" userId="c2448b4f-3224-4ca0-9f1d-2b9421e70733" providerId="ADAL" clId="{10863DF0-D273-45CF-8F65-C4F2805D9875}" dt="2023-07-23T20:21:38.694" v="2566" actId="113"/>
        <pc:sldMkLst>
          <pc:docMk/>
          <pc:sldMk cId="644845155" sldId="12376"/>
        </pc:sldMkLst>
        <pc:spChg chg="mod">
          <ac:chgData name="Al-Sham'aa, Khaled (ICARDA-Egypt)" userId="c2448b4f-3224-4ca0-9f1d-2b9421e70733" providerId="ADAL" clId="{10863DF0-D273-45CF-8F65-C4F2805D9875}" dt="2023-07-23T12:00:18.054" v="1333" actId="20577"/>
          <ac:spMkLst>
            <pc:docMk/>
            <pc:sldMk cId="644845155" sldId="12376"/>
            <ac:spMk id="2" creationId="{EA6D070A-98BB-44F1-7E33-2C7F9C16C34D}"/>
          </ac:spMkLst>
        </pc:spChg>
        <pc:spChg chg="add del mod">
          <ac:chgData name="Al-Sham'aa, Khaled (ICARDA-Egypt)" userId="c2448b4f-3224-4ca0-9f1d-2b9421e70733" providerId="ADAL" clId="{10863DF0-D273-45CF-8F65-C4F2805D9875}" dt="2023-07-23T20:21:38.694" v="2566" actId="113"/>
          <ac:spMkLst>
            <pc:docMk/>
            <pc:sldMk cId="644845155" sldId="12376"/>
            <ac:spMk id="3" creationId="{58E2B085-C66A-0BD2-93B2-92C7DD69C874}"/>
          </ac:spMkLst>
        </pc:spChg>
        <pc:spChg chg="add del">
          <ac:chgData name="Al-Sham'aa, Khaled (ICARDA-Egypt)" userId="c2448b4f-3224-4ca0-9f1d-2b9421e70733" providerId="ADAL" clId="{10863DF0-D273-45CF-8F65-C4F2805D9875}" dt="2023-07-23T18:20:38.419" v="1953"/>
          <ac:spMkLst>
            <pc:docMk/>
            <pc:sldMk cId="644845155" sldId="12376"/>
            <ac:spMk id="6" creationId="{11207EBE-1145-9799-AED4-C333E548CE6F}"/>
          </ac:spMkLst>
        </pc:spChg>
        <pc:spChg chg="add del">
          <ac:chgData name="Al-Sham'aa, Khaled (ICARDA-Egypt)" userId="c2448b4f-3224-4ca0-9f1d-2b9421e70733" providerId="ADAL" clId="{10863DF0-D273-45CF-8F65-C4F2805D9875}" dt="2023-07-23T18:27:19.098" v="1969"/>
          <ac:spMkLst>
            <pc:docMk/>
            <pc:sldMk cId="644845155" sldId="12376"/>
            <ac:spMk id="7" creationId="{8228C192-3F13-226C-DDFF-A0FE1919016F}"/>
          </ac:spMkLst>
        </pc:spChg>
        <pc:spChg chg="add del mod">
          <ac:chgData name="Al-Sham'aa, Khaled (ICARDA-Egypt)" userId="c2448b4f-3224-4ca0-9f1d-2b9421e70733" providerId="ADAL" clId="{10863DF0-D273-45CF-8F65-C4F2805D9875}" dt="2023-07-23T20:03:38.713" v="2496" actId="478"/>
          <ac:spMkLst>
            <pc:docMk/>
            <pc:sldMk cId="644845155" sldId="12376"/>
            <ac:spMk id="8" creationId="{3EFE9D54-63E3-7847-A55E-27BA266C6AF4}"/>
          </ac:spMkLst>
        </pc:spChg>
        <pc:graphicFrameChg chg="add del mod modGraphic">
          <ac:chgData name="Al-Sham'aa, Khaled (ICARDA-Egypt)" userId="c2448b4f-3224-4ca0-9f1d-2b9421e70733" providerId="ADAL" clId="{10863DF0-D273-45CF-8F65-C4F2805D9875}" dt="2023-07-23T20:06:51.861" v="2508" actId="478"/>
          <ac:graphicFrameMkLst>
            <pc:docMk/>
            <pc:sldMk cId="644845155" sldId="12376"/>
            <ac:graphicFrameMk id="9" creationId="{27D83AEA-D3DF-A0CD-7F59-04CF632D1BC4}"/>
          </ac:graphicFrameMkLst>
        </pc:graphicFrameChg>
        <pc:picChg chg="add del mod">
          <ac:chgData name="Al-Sham'aa, Khaled (ICARDA-Egypt)" userId="c2448b4f-3224-4ca0-9f1d-2b9421e70733" providerId="ADAL" clId="{10863DF0-D273-45CF-8F65-C4F2805D9875}" dt="2023-07-23T12:38:48.974" v="1506" actId="931"/>
          <ac:picMkLst>
            <pc:docMk/>
            <pc:sldMk cId="644845155" sldId="12376"/>
            <ac:picMk id="5" creationId="{8EB3A0CF-3A65-2D7D-025B-5D05962C7999}"/>
          </ac:picMkLst>
        </pc:picChg>
        <pc:picChg chg="add mod modCrop">
          <ac:chgData name="Al-Sham'aa, Khaled (ICARDA-Egypt)" userId="c2448b4f-3224-4ca0-9f1d-2b9421e70733" providerId="ADAL" clId="{10863DF0-D273-45CF-8F65-C4F2805D9875}" dt="2023-07-23T20:21:03.101" v="2564" actId="1076"/>
          <ac:picMkLst>
            <pc:docMk/>
            <pc:sldMk cId="644845155" sldId="12376"/>
            <ac:picMk id="11" creationId="{8C7EAD16-225B-BFCF-99A9-DF012ADCEEFD}"/>
          </ac:picMkLst>
        </pc:picChg>
      </pc:sldChg>
      <pc:sldChg chg="addSp delSp modSp new mod modTransition modAnim">
        <pc:chgData name="Al-Sham'aa, Khaled (ICARDA-Egypt)" userId="c2448b4f-3224-4ca0-9f1d-2b9421e70733" providerId="ADAL" clId="{10863DF0-D273-45CF-8F65-C4F2805D9875}" dt="2023-07-23T19:48:47.315" v="2481"/>
        <pc:sldMkLst>
          <pc:docMk/>
          <pc:sldMk cId="3403482529" sldId="12377"/>
        </pc:sldMkLst>
        <pc:spChg chg="mod">
          <ac:chgData name="Al-Sham'aa, Khaled (ICARDA-Egypt)" userId="c2448b4f-3224-4ca0-9f1d-2b9421e70733" providerId="ADAL" clId="{10863DF0-D273-45CF-8F65-C4F2805D9875}" dt="2023-07-23T12:55:29.379" v="1530" actId="20577"/>
          <ac:spMkLst>
            <pc:docMk/>
            <pc:sldMk cId="3403482529" sldId="12377"/>
            <ac:spMk id="2" creationId="{F638F5C2-4B6D-C184-DAF2-16A9DB4CFBB0}"/>
          </ac:spMkLst>
        </pc:spChg>
        <pc:spChg chg="mod">
          <ac:chgData name="Al-Sham'aa, Khaled (ICARDA-Egypt)" userId="c2448b4f-3224-4ca0-9f1d-2b9421e70733" providerId="ADAL" clId="{10863DF0-D273-45CF-8F65-C4F2805D9875}" dt="2023-07-23T19:43:39.791" v="2457" actId="948"/>
          <ac:spMkLst>
            <pc:docMk/>
            <pc:sldMk cId="3403482529" sldId="12377"/>
            <ac:spMk id="3" creationId="{C836244A-922E-D8D8-00F4-A9E43FE875DE}"/>
          </ac:spMkLst>
        </pc:spChg>
        <pc:spChg chg="add del mod">
          <ac:chgData name="Al-Sham'aa, Khaled (ICARDA-Egypt)" userId="c2448b4f-3224-4ca0-9f1d-2b9421e70733" providerId="ADAL" clId="{10863DF0-D273-45CF-8F65-C4F2805D9875}" dt="2023-07-23T13:02:09.008" v="1598" actId="478"/>
          <ac:spMkLst>
            <pc:docMk/>
            <pc:sldMk cId="3403482529" sldId="12377"/>
            <ac:spMk id="6" creationId="{98B46078-B94A-0D01-7D53-3C881FF5D162}"/>
          </ac:spMkLst>
        </pc:spChg>
        <pc:picChg chg="add mod ord">
          <ac:chgData name="Al-Sham'aa, Khaled (ICARDA-Egypt)" userId="c2448b4f-3224-4ca0-9f1d-2b9421e70733" providerId="ADAL" clId="{10863DF0-D273-45CF-8F65-C4F2805D9875}" dt="2023-07-23T13:02:33.756" v="1601" actId="1076"/>
          <ac:picMkLst>
            <pc:docMk/>
            <pc:sldMk cId="3403482529" sldId="12377"/>
            <ac:picMk id="5" creationId="{7E21107A-0A30-05F7-D93F-B1E51881808D}"/>
          </ac:picMkLst>
        </pc:picChg>
      </pc:sldChg>
      <pc:sldChg chg="addSp delSp modSp new mod modTransition modAnim">
        <pc:chgData name="Al-Sham'aa, Khaled (ICARDA-Egypt)" userId="c2448b4f-3224-4ca0-9f1d-2b9421e70733" providerId="ADAL" clId="{10863DF0-D273-45CF-8F65-C4F2805D9875}" dt="2023-07-23T20:22:58.823" v="2567" actId="1076"/>
        <pc:sldMkLst>
          <pc:docMk/>
          <pc:sldMk cId="4205020241" sldId="12378"/>
        </pc:sldMkLst>
        <pc:spChg chg="mod">
          <ac:chgData name="Al-Sham'aa, Khaled (ICARDA-Egypt)" userId="c2448b4f-3224-4ca0-9f1d-2b9421e70733" providerId="ADAL" clId="{10863DF0-D273-45CF-8F65-C4F2805D9875}" dt="2023-07-23T19:00:37.647" v="2132" actId="20577"/>
          <ac:spMkLst>
            <pc:docMk/>
            <pc:sldMk cId="4205020241" sldId="12378"/>
            <ac:spMk id="2" creationId="{545B0B97-B8BF-7A0C-81EC-E28EB97A41B8}"/>
          </ac:spMkLst>
        </pc:spChg>
        <pc:spChg chg="del">
          <ac:chgData name="Al-Sham'aa, Khaled (ICARDA-Egypt)" userId="c2448b4f-3224-4ca0-9f1d-2b9421e70733" providerId="ADAL" clId="{10863DF0-D273-45CF-8F65-C4F2805D9875}" dt="2023-07-23T18:47:06.274" v="2084" actId="931"/>
          <ac:spMkLst>
            <pc:docMk/>
            <pc:sldMk cId="4205020241" sldId="12378"/>
            <ac:spMk id="3" creationId="{7C5F89EB-ABFF-A010-1753-D6E7ACF0B9D5}"/>
          </ac:spMkLst>
        </pc:spChg>
        <pc:spChg chg="add del mod">
          <ac:chgData name="Al-Sham'aa, Khaled (ICARDA-Egypt)" userId="c2448b4f-3224-4ca0-9f1d-2b9421e70733" providerId="ADAL" clId="{10863DF0-D273-45CF-8F65-C4F2805D9875}" dt="2023-07-23T18:50:56.325" v="2090" actId="931"/>
          <ac:spMkLst>
            <pc:docMk/>
            <pc:sldMk cId="4205020241" sldId="12378"/>
            <ac:spMk id="7" creationId="{C59C1AAF-D5DD-7069-5206-DBF9DEEC1439}"/>
          </ac:spMkLst>
        </pc:spChg>
        <pc:spChg chg="add del mod">
          <ac:chgData name="Al-Sham'aa, Khaled (ICARDA-Egypt)" userId="c2448b4f-3224-4ca0-9f1d-2b9421e70733" providerId="ADAL" clId="{10863DF0-D273-45CF-8F65-C4F2805D9875}" dt="2023-07-23T18:54:41.093" v="2098" actId="931"/>
          <ac:spMkLst>
            <pc:docMk/>
            <pc:sldMk cId="4205020241" sldId="12378"/>
            <ac:spMk id="11" creationId="{EC97EA8D-A02E-EEB6-AB56-9BDBF864C0FA}"/>
          </ac:spMkLst>
        </pc:spChg>
        <pc:spChg chg="add del mod">
          <ac:chgData name="Al-Sham'aa, Khaled (ICARDA-Egypt)" userId="c2448b4f-3224-4ca0-9f1d-2b9421e70733" providerId="ADAL" clId="{10863DF0-D273-45CF-8F65-C4F2805D9875}" dt="2023-07-23T18:56:00.785" v="2102" actId="931"/>
          <ac:spMkLst>
            <pc:docMk/>
            <pc:sldMk cId="4205020241" sldId="12378"/>
            <ac:spMk id="15" creationId="{BFC9E919-3DCF-D83A-6BB7-AFCEDB093F2C}"/>
          </ac:spMkLst>
        </pc:spChg>
        <pc:spChg chg="add mod">
          <ac:chgData name="Al-Sham'aa, Khaled (ICARDA-Egypt)" userId="c2448b4f-3224-4ca0-9f1d-2b9421e70733" providerId="ADAL" clId="{10863DF0-D273-45CF-8F65-C4F2805D9875}" dt="2023-07-23T20:22:58.823" v="2567" actId="1076"/>
          <ac:spMkLst>
            <pc:docMk/>
            <pc:sldMk cId="4205020241" sldId="12378"/>
            <ac:spMk id="18" creationId="{540DD328-4C12-69EB-EB98-B8A5C981496A}"/>
          </ac:spMkLst>
        </pc:spChg>
        <pc:spChg chg="add mod">
          <ac:chgData name="Al-Sham'aa, Khaled (ICARDA-Egypt)" userId="c2448b4f-3224-4ca0-9f1d-2b9421e70733" providerId="ADAL" clId="{10863DF0-D273-45CF-8F65-C4F2805D9875}" dt="2023-07-23T19:42:37.078" v="2448" actId="1076"/>
          <ac:spMkLst>
            <pc:docMk/>
            <pc:sldMk cId="4205020241" sldId="12378"/>
            <ac:spMk id="20" creationId="{F2706CCF-E674-DA0A-8A74-63AF611B6C1B}"/>
          </ac:spMkLst>
        </pc:spChg>
        <pc:graphicFrameChg chg="add del mod modGraphic">
          <ac:chgData name="Al-Sham'aa, Khaled (ICARDA-Egypt)" userId="c2448b4f-3224-4ca0-9f1d-2b9421e70733" providerId="ADAL" clId="{10863DF0-D273-45CF-8F65-C4F2805D9875}" dt="2023-07-23T19:31:34.822" v="2287" actId="21"/>
          <ac:graphicFrameMkLst>
            <pc:docMk/>
            <pc:sldMk cId="4205020241" sldId="12378"/>
            <ac:graphicFrameMk id="19" creationId="{F7D2D45B-F519-CB65-AE12-7012BF641840}"/>
          </ac:graphicFrameMkLst>
        </pc:graphicFrameChg>
        <pc:picChg chg="add del mod">
          <ac:chgData name="Al-Sham'aa, Khaled (ICARDA-Egypt)" userId="c2448b4f-3224-4ca0-9f1d-2b9421e70733" providerId="ADAL" clId="{10863DF0-D273-45CF-8F65-C4F2805D9875}" dt="2023-07-23T18:50:45.164" v="2089" actId="478"/>
          <ac:picMkLst>
            <pc:docMk/>
            <pc:sldMk cId="4205020241" sldId="12378"/>
            <ac:picMk id="5" creationId="{D762BA2F-0110-4BAA-3C1C-0DA61B4A1619}"/>
          </ac:picMkLst>
        </pc:picChg>
        <pc:picChg chg="add del mod">
          <ac:chgData name="Al-Sham'aa, Khaled (ICARDA-Egypt)" userId="c2448b4f-3224-4ca0-9f1d-2b9421e70733" providerId="ADAL" clId="{10863DF0-D273-45CF-8F65-C4F2805D9875}" dt="2023-07-23T18:51:37.261" v="2095" actId="478"/>
          <ac:picMkLst>
            <pc:docMk/>
            <pc:sldMk cId="4205020241" sldId="12378"/>
            <ac:picMk id="9" creationId="{58CFF6A1-2810-2723-5431-9612C0B1ED2E}"/>
          </ac:picMkLst>
        </pc:picChg>
        <pc:picChg chg="add del mod">
          <ac:chgData name="Al-Sham'aa, Khaled (ICARDA-Egypt)" userId="c2448b4f-3224-4ca0-9f1d-2b9421e70733" providerId="ADAL" clId="{10863DF0-D273-45CF-8F65-C4F2805D9875}" dt="2023-07-23T18:54:57.899" v="2101" actId="478"/>
          <ac:picMkLst>
            <pc:docMk/>
            <pc:sldMk cId="4205020241" sldId="12378"/>
            <ac:picMk id="13" creationId="{F74E067F-F0F3-30F3-3ED0-3313B7EB2F31}"/>
          </ac:picMkLst>
        </pc:picChg>
        <pc:picChg chg="add mod">
          <ac:chgData name="Al-Sham'aa, Khaled (ICARDA-Egypt)" userId="c2448b4f-3224-4ca0-9f1d-2b9421e70733" providerId="ADAL" clId="{10863DF0-D273-45CF-8F65-C4F2805D9875}" dt="2023-07-23T18:56:21.151" v="2104" actId="1076"/>
          <ac:picMkLst>
            <pc:docMk/>
            <pc:sldMk cId="4205020241" sldId="12378"/>
            <ac:picMk id="17" creationId="{791BE1C5-DB44-22C5-C467-6C654A64D5A2}"/>
          </ac:picMkLst>
        </pc:picChg>
      </pc:sldChg>
      <pc:sldChg chg="new del">
        <pc:chgData name="Al-Sham'aa, Khaled (ICARDA-Egypt)" userId="c2448b4f-3224-4ca0-9f1d-2b9421e70733" providerId="ADAL" clId="{10863DF0-D273-45CF-8F65-C4F2805D9875}" dt="2023-07-23T18:54:28.076" v="2097" actId="47"/>
        <pc:sldMkLst>
          <pc:docMk/>
          <pc:sldMk cId="3459029225" sldId="12379"/>
        </pc:sldMkLst>
      </pc:sldChg>
      <pc:sldMasterChg chg="delSldLayout">
        <pc:chgData name="Al-Sham'aa, Khaled (ICARDA-Egypt)" userId="c2448b4f-3224-4ca0-9f1d-2b9421e70733" providerId="ADAL" clId="{10863DF0-D273-45CF-8F65-C4F2805D9875}" dt="2023-07-23T09:07:51.341" v="66" actId="47"/>
        <pc:sldMasterMkLst>
          <pc:docMk/>
          <pc:sldMasterMk cId="827989131" sldId="2147483661"/>
        </pc:sldMasterMkLst>
        <pc:sldLayoutChg chg="del">
          <pc:chgData name="Al-Sham'aa, Khaled (ICARDA-Egypt)" userId="c2448b4f-3224-4ca0-9f1d-2b9421e70733" providerId="ADAL" clId="{10863DF0-D273-45CF-8F65-C4F2805D9875}" dt="2023-07-23T09:07:51.341" v="66" actId="47"/>
          <pc:sldLayoutMkLst>
            <pc:docMk/>
            <pc:sldMasterMk cId="827989131" sldId="2147483661"/>
            <pc:sldLayoutMk cId="593160192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A7D74-D9DE-4F84-9FC8-823CE6922F8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0238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20238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AC2C6-0EA7-4AD4-BE80-F8EFFE97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57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AC2C6-0EA7-4AD4-BE80-F8EFFE972D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4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7">
            <a:extLst>
              <a:ext uri="{FF2B5EF4-FFF2-40B4-BE49-F238E27FC236}">
                <a16:creationId xmlns:a16="http://schemas.microsoft.com/office/drawing/2014/main" id="{BCD1F3BD-7F2F-444E-BE41-8A3E836CF2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3" y="-17742"/>
            <a:ext cx="12173780" cy="684841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55C749B-CF4F-E746-98AA-7DAFB049B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7108" y="2024160"/>
            <a:ext cx="5337098" cy="2275765"/>
          </a:xfrm>
        </p:spPr>
        <p:txBody>
          <a:bodyPr anchor="b">
            <a:noAutofit/>
          </a:bodyPr>
          <a:lstStyle>
            <a:lvl1pPr algn="l">
              <a:defRPr sz="4400" b="1" i="0">
                <a:solidFill>
                  <a:schemeClr val="tx1"/>
                </a:solidFill>
                <a:latin typeface="Montserrat" pitchFamily="2" charset="77"/>
                <a:ea typeface="Montserrat" pitchFamily="2" charset="77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D13D8CB-B082-0242-994C-AB48C4D21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7106" y="4825291"/>
            <a:ext cx="5337097" cy="831952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AB8FE9A3-D792-F848-80BC-E61BCE6E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478" y="6356352"/>
            <a:ext cx="11235219" cy="365125"/>
          </a:xfrm>
        </p:spPr>
        <p:txBody>
          <a:bodyPr/>
          <a:lstStyle>
            <a:lvl1pPr algn="l">
              <a:defRPr b="0" i="0">
                <a:solidFill>
                  <a:srgbClr val="898989"/>
                </a:solidFill>
                <a:latin typeface="Avenir Medium" panose="02000503020000020003" pitchFamily="2" charset="0"/>
              </a:defRPr>
            </a:lvl1pPr>
          </a:lstStyle>
          <a:p>
            <a:r>
              <a:rPr lang="en-US"/>
              <a:t>Footer</a:t>
            </a:r>
          </a:p>
        </p:txBody>
      </p:sp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3E5620C9-4863-FD41-B02D-0D6AC464B8BB}"/>
              </a:ext>
            </a:extLst>
          </p:cNvPr>
          <p:cNvCxnSpPr>
            <a:cxnSpLocks/>
          </p:cNvCxnSpPr>
          <p:nvPr userDrawn="1"/>
        </p:nvCxnSpPr>
        <p:spPr>
          <a:xfrm>
            <a:off x="0" y="4570312"/>
            <a:ext cx="103042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Date Placeholder 5">
            <a:extLst>
              <a:ext uri="{FF2B5EF4-FFF2-40B4-BE49-F238E27FC236}">
                <a16:creationId xmlns:a16="http://schemas.microsoft.com/office/drawing/2014/main" id="{19D55F78-2FD3-D643-B7AC-F01E7065250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683986" y="295903"/>
            <a:ext cx="2202712" cy="365125"/>
          </a:xfrm>
        </p:spPr>
        <p:txBody>
          <a:bodyPr/>
          <a:lstStyle>
            <a:lvl1pPr algn="r">
              <a:defRPr b="0" i="0">
                <a:solidFill>
                  <a:srgbClr val="898989"/>
                </a:solidFill>
                <a:latin typeface="Avenir Medium" panose="02000503020000020003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6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ne CGIA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C05F27EE-E0B7-0D5C-3E85-915577D51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" y="5144"/>
            <a:ext cx="12171001" cy="6847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929" y="334497"/>
            <a:ext cx="9039655" cy="776459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US">
                <a:ea typeface="Montserrat" pitchFamily="2" charset="77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4928" y="1358781"/>
            <a:ext cx="5186985" cy="4818183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</a:lstStyle>
          <a:p>
            <a:pPr marL="342900" lvl="0" indent="-342900">
              <a:buChar char="•"/>
            </a:pPr>
            <a:r>
              <a:rPr lang="en-US"/>
              <a:t>Click to edit Master text styles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/>
              <a:t>Second level</a:t>
            </a:r>
          </a:p>
          <a:p>
            <a:pPr lvl="2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lvl="3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2D43C4-8B21-2901-87F2-D4DC9BD248E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0087" y="1358781"/>
            <a:ext cx="5186985" cy="4818183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</a:lstStyle>
          <a:p>
            <a:pPr marL="342900" lvl="0" indent="-342900">
              <a:buChar char="•"/>
            </a:pPr>
            <a:r>
              <a:rPr lang="en-US"/>
              <a:t>Click to edit Master text styles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/>
              <a:t>Second level</a:t>
            </a:r>
          </a:p>
          <a:p>
            <a:pPr lvl="2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lvl="3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69A88E86-45F2-A079-5967-3C7137AF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21007" y="6256047"/>
            <a:ext cx="159205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431629A-4462-435F-A7BD-B91EA56A5123}" type="slidenum">
              <a:rPr lang="sv-S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E4C478-197F-AA47-7D19-A6C7E1FF481F}"/>
              </a:ext>
            </a:extLst>
          </p:cNvPr>
          <p:cNvSpPr txBox="1">
            <a:spLocks/>
          </p:cNvSpPr>
          <p:nvPr userDrawn="1"/>
        </p:nvSpPr>
        <p:spPr>
          <a:xfrm>
            <a:off x="630923" y="6256048"/>
            <a:ext cx="9039655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venir Black" panose="02000503020000020003" pitchFamily="2" charset="0"/>
                <a:ea typeface="Avenir Black" panose="02000503020000020003" pitchFamily="2" charset="0"/>
                <a:cs typeface="Calibri" charset="0"/>
              </a:defRPr>
            </a:lvl1pPr>
          </a:lstStyle>
          <a:p>
            <a:r>
              <a:rPr lang="en-US" sz="1000" b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0"/>
              </a:rPr>
              <a:t>www.cgiar.org</a:t>
            </a:r>
          </a:p>
        </p:txBody>
      </p:sp>
    </p:spTree>
    <p:extLst>
      <p:ext uri="{BB962C8B-B14F-4D97-AF65-F5344CB8AC3E}">
        <p14:creationId xmlns:p14="http://schemas.microsoft.com/office/powerpoint/2010/main" val="125375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1F497D"/>
                </a:solidFill>
                <a:latin typeface="Century Gothic" panose="020B0502020202020204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latin typeface="Century Gothic" panose="020B0502020202020204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Century Gothic" panose="020B0502020202020204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Century Gothic" panose="020B0502020202020204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Century Gothic" panose="020B0502020202020204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22203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The content and concepts in this presentation are copyright of Weber &amp; Fritz Consulting AB unless marked otherwise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431629A-4462-435F-A7BD-B91EA56A5123}" type="slidenum">
              <a:rPr lang="sv-S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673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70819" y="6356354"/>
            <a:ext cx="911581" cy="365125"/>
          </a:xfrm>
          <a:prstGeom prst="rect">
            <a:avLst/>
          </a:prstGeom>
        </p:spPr>
        <p:txBody>
          <a:bodyPr/>
          <a:lstStyle/>
          <a:p>
            <a:fld id="{2AB6A081-D2D6-034E-86E2-A19EAE65B2EF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7328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GIA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4765544-9D0A-EE48-9187-D9E2AD4C54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97" y="0"/>
            <a:ext cx="12171004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929" y="334497"/>
            <a:ext cx="9039655" cy="776459"/>
          </a:xfrm>
        </p:spPr>
        <p:txBody>
          <a:bodyPr anchor="b">
            <a:normAutofit/>
          </a:bodyPr>
          <a:lstStyle>
            <a:lvl1pPr>
              <a:defRPr sz="3200" b="1" i="0">
                <a:solidFill>
                  <a:schemeClr val="tx1"/>
                </a:solidFill>
                <a:latin typeface="Montserrat ExtraBold" panose="00000900000000000000" pitchFamily="2" charset="0"/>
                <a:ea typeface="Montserrat ExtraBold" panose="00000900000000000000" pitchFamily="2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928" y="1358781"/>
            <a:ext cx="10688139" cy="4818183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 pitchFamily="2" charset="0"/>
              </a:defRPr>
            </a:lvl1pPr>
            <a:lvl2pPr marL="685800" indent="-228600"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 pitchFamily="2" charset="0"/>
              </a:defRPr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 pitchFamily="2" charset="0"/>
              </a:defRPr>
            </a:lvl3pPr>
            <a:lvl4pPr marL="1600200" indent="-22860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 pitchFamily="2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4C16281-7C92-2545-A794-60384473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21007" y="6256047"/>
            <a:ext cx="159205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431629A-4462-435F-A7BD-B91EA56A5123}" type="slidenum">
              <a:rPr lang="sv-S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93F05CD-49A4-880F-4251-8DF003F0C021}"/>
              </a:ext>
            </a:extLst>
          </p:cNvPr>
          <p:cNvSpPr txBox="1">
            <a:spLocks/>
          </p:cNvSpPr>
          <p:nvPr userDrawn="1"/>
        </p:nvSpPr>
        <p:spPr>
          <a:xfrm>
            <a:off x="630923" y="6256048"/>
            <a:ext cx="9039655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venir Black" panose="02000503020000020003" pitchFamily="2" charset="0"/>
                <a:ea typeface="Avenir Black" panose="02000503020000020003" pitchFamily="2" charset="0"/>
                <a:cs typeface="Calibri" charset="0"/>
              </a:defRPr>
            </a:lvl1pPr>
          </a:lstStyle>
          <a:p>
            <a:r>
              <a:rPr lang="en-US" sz="1000" b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0"/>
              </a:rPr>
              <a:t>www.cgiar.org</a:t>
            </a:r>
          </a:p>
        </p:txBody>
      </p:sp>
    </p:spTree>
    <p:extLst>
      <p:ext uri="{BB962C8B-B14F-4D97-AF65-F5344CB8AC3E}">
        <p14:creationId xmlns:p14="http://schemas.microsoft.com/office/powerpoint/2010/main" val="858653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22203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The content and concepts in this presentation are copyright of Weber &amp; Fritz Consulting AB unless marked otherwise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431629A-4462-435F-A7BD-B91EA56A5123}" type="slidenum">
              <a:rPr lang="sv-S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838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>
                <a:latin typeface="Raleway" panose="020B0503030101060003" pitchFamily="34" charset="77"/>
              </a:defRPr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600" y="1524000"/>
            <a:ext cx="10972800" cy="4419600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1D1DE-0E52-504E-A711-79886D6A0D4D}"/>
              </a:ext>
            </a:extLst>
          </p:cNvPr>
          <p:cNvSpPr/>
          <p:nvPr userDrawn="1"/>
        </p:nvSpPr>
        <p:spPr>
          <a:xfrm>
            <a:off x="0" y="274638"/>
            <a:ext cx="263352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7850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>
            <a:extLst>
              <a:ext uri="{FF2B5EF4-FFF2-40B4-BE49-F238E27FC236}">
                <a16:creationId xmlns:a16="http://schemas.microsoft.com/office/drawing/2014/main" id="{924DE002-8A97-944A-B72A-49728725A8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" y="5144"/>
            <a:ext cx="12171001" cy="68477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5318A8F-1C23-7341-8E53-86265BBB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29" y="334497"/>
            <a:ext cx="9039655" cy="776459"/>
          </a:xfrm>
        </p:spPr>
        <p:txBody>
          <a:bodyPr anchor="b">
            <a:normAutofit/>
          </a:bodyPr>
          <a:lstStyle>
            <a:lvl1pPr>
              <a:defRPr sz="3200" b="1" i="0">
                <a:solidFill>
                  <a:schemeClr val="tx1"/>
                </a:solidFill>
                <a:latin typeface="Montserrat" pitchFamily="2" charset="77"/>
                <a:ea typeface="Montserrat" pitchFamily="2" charset="77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62EC41-3279-794B-98B4-896255B9579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4928" y="1358781"/>
            <a:ext cx="10688139" cy="481818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77"/>
              </a:defRPr>
            </a:lvl1pPr>
            <a:lvl2pPr marL="685800" indent="-228600"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77"/>
              </a:defRPr>
            </a:lvl2pPr>
            <a:lvl3pPr marL="1143000" indent="-228600">
              <a:buClr>
                <a:schemeClr val="tx1"/>
              </a:buClr>
              <a:buFont typeface=".AppleSystemUIFont" charset="-120"/>
              <a:buChar char="-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77"/>
              </a:defRPr>
            </a:lvl3pPr>
            <a:lvl4pPr>
              <a:buClr>
                <a:schemeClr val="tx1"/>
              </a:buCl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77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BD0FC2-DA89-EC42-9072-F82DBAB52CAA}"/>
              </a:ext>
            </a:extLst>
          </p:cNvPr>
          <p:cNvSpPr txBox="1">
            <a:spLocks/>
          </p:cNvSpPr>
          <p:nvPr userDrawn="1"/>
        </p:nvSpPr>
        <p:spPr>
          <a:xfrm>
            <a:off x="630923" y="6256048"/>
            <a:ext cx="9039655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venir Black" panose="02000503020000020003" pitchFamily="2" charset="0"/>
                <a:ea typeface="Avenir Black" panose="02000503020000020003" pitchFamily="2" charset="0"/>
                <a:cs typeface="Calibri" charset="0"/>
              </a:defRPr>
            </a:lvl1pPr>
          </a:lstStyle>
          <a:p>
            <a:r>
              <a:rPr lang="en-US" sz="1000" b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0"/>
              </a:rPr>
              <a:t>www.cgiar.org</a:t>
            </a:r>
          </a:p>
        </p:txBody>
      </p:sp>
    </p:spTree>
    <p:extLst>
      <p:ext uri="{BB962C8B-B14F-4D97-AF65-F5344CB8AC3E}">
        <p14:creationId xmlns:p14="http://schemas.microsoft.com/office/powerpoint/2010/main" val="113432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One CGIA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8B930888-BD15-EDAE-BD0B-8DBEB1E84F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" y="5144"/>
            <a:ext cx="12171001" cy="6847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930" y="334498"/>
            <a:ext cx="9039655" cy="776459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US">
                <a:ea typeface="Montserrat" pitchFamily="2" charset="77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4929" y="2480650"/>
            <a:ext cx="5186985" cy="3696314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</a:lstStyle>
          <a:p>
            <a:pPr marL="272707" lvl="0" indent="-272707">
              <a:buChar char="•"/>
            </a:pPr>
            <a:r>
              <a:rPr lang="en-US"/>
              <a:t>Click to edit Master text styles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/>
              <a:t>Second level</a:t>
            </a:r>
          </a:p>
          <a:p>
            <a:pPr lvl="2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lvl="3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2D43C4-8B21-2901-87F2-D4DC9BD248E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0088" y="2480650"/>
            <a:ext cx="5186985" cy="3696314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</a:lstStyle>
          <a:p>
            <a:pPr marL="272707" lvl="0" indent="-272707">
              <a:buChar char="•"/>
            </a:pPr>
            <a:r>
              <a:rPr lang="en-US"/>
              <a:t>Click to edit Master text styles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/>
              <a:t>Second level</a:t>
            </a:r>
          </a:p>
          <a:p>
            <a:pPr lvl="2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lvl="3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</p:txBody>
      </p:sp>
      <p:sp>
        <p:nvSpPr>
          <p:cNvPr id="8" name="Platshållare för text 2">
            <a:extLst>
              <a:ext uri="{FF2B5EF4-FFF2-40B4-BE49-F238E27FC236}">
                <a16:creationId xmlns:a16="http://schemas.microsoft.com/office/drawing/2014/main" id="{6CB489FA-B5A5-3280-71C1-5E13E0EDF33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24929" y="1535115"/>
            <a:ext cx="5186985" cy="639763"/>
          </a:xfrm>
        </p:spPr>
        <p:txBody>
          <a:bodyPr anchor="b"/>
          <a:lstStyle>
            <a:lvl1pPr marL="0" indent="0">
              <a:buNone/>
              <a:defRPr sz="190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3609" indent="0">
              <a:buNone/>
              <a:defRPr sz="1591" b="1"/>
            </a:lvl2pPr>
            <a:lvl3pPr marL="727219" indent="0">
              <a:buNone/>
              <a:defRPr sz="1431" b="1"/>
            </a:lvl3pPr>
            <a:lvl4pPr marL="1090828" indent="0">
              <a:buNone/>
              <a:defRPr sz="1272" b="1"/>
            </a:lvl4pPr>
            <a:lvl5pPr marL="1454437" indent="0">
              <a:buNone/>
              <a:defRPr sz="1272" b="1"/>
            </a:lvl5pPr>
            <a:lvl6pPr marL="1818046" indent="0">
              <a:buNone/>
              <a:defRPr sz="1272" b="1"/>
            </a:lvl6pPr>
            <a:lvl7pPr marL="2181655" indent="0">
              <a:buNone/>
              <a:defRPr sz="1272" b="1"/>
            </a:lvl7pPr>
            <a:lvl8pPr marL="2545264" indent="0">
              <a:buNone/>
              <a:defRPr sz="1272" b="1"/>
            </a:lvl8pPr>
            <a:lvl9pPr marL="2908873" indent="0">
              <a:buNone/>
              <a:defRPr sz="1272" b="1"/>
            </a:lvl9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edit</a:t>
            </a:r>
            <a:endParaRPr lang="sv-SE"/>
          </a:p>
        </p:txBody>
      </p:sp>
      <p:sp>
        <p:nvSpPr>
          <p:cNvPr id="9" name="Platshållare för text 4">
            <a:extLst>
              <a:ext uri="{FF2B5EF4-FFF2-40B4-BE49-F238E27FC236}">
                <a16:creationId xmlns:a16="http://schemas.microsoft.com/office/drawing/2014/main" id="{E975187B-A5F9-B6CD-8F1A-717104ECC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8747" y="1535115"/>
            <a:ext cx="5189023" cy="639763"/>
          </a:xfrm>
        </p:spPr>
        <p:txBody>
          <a:bodyPr anchor="b"/>
          <a:lstStyle>
            <a:lvl1pPr marL="0" indent="0">
              <a:buNone/>
              <a:defRPr sz="190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3609" indent="0">
              <a:buNone/>
              <a:defRPr sz="1591" b="1"/>
            </a:lvl2pPr>
            <a:lvl3pPr marL="727219" indent="0">
              <a:buNone/>
              <a:defRPr sz="1431" b="1"/>
            </a:lvl3pPr>
            <a:lvl4pPr marL="1090828" indent="0">
              <a:buNone/>
              <a:defRPr sz="1272" b="1"/>
            </a:lvl4pPr>
            <a:lvl5pPr marL="1454437" indent="0">
              <a:buNone/>
              <a:defRPr sz="1272" b="1"/>
            </a:lvl5pPr>
            <a:lvl6pPr marL="1818046" indent="0">
              <a:buNone/>
              <a:defRPr sz="1272" b="1"/>
            </a:lvl6pPr>
            <a:lvl7pPr marL="2181655" indent="0">
              <a:buNone/>
              <a:defRPr sz="1272" b="1"/>
            </a:lvl7pPr>
            <a:lvl8pPr marL="2545264" indent="0">
              <a:buNone/>
              <a:defRPr sz="1272" b="1"/>
            </a:lvl8pPr>
            <a:lvl9pPr marL="2908873" indent="0">
              <a:buNone/>
              <a:defRPr sz="1272" b="1"/>
            </a:lvl9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edit</a:t>
            </a:r>
            <a:endParaRPr lang="sv-SE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9793829D-BDEE-08C2-2742-9D79A188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21008" y="6256048"/>
            <a:ext cx="164606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431629A-4462-435F-A7BD-B91EA56A5123}" type="slidenum">
              <a:rPr lang="sv-S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500A4B8-7348-CF4A-9320-234771977A97}"/>
              </a:ext>
            </a:extLst>
          </p:cNvPr>
          <p:cNvSpPr txBox="1">
            <a:spLocks/>
          </p:cNvSpPr>
          <p:nvPr userDrawn="1"/>
        </p:nvSpPr>
        <p:spPr>
          <a:xfrm>
            <a:off x="630924" y="6256049"/>
            <a:ext cx="9039655" cy="365125"/>
          </a:xfrm>
          <a:prstGeom prst="rect">
            <a:avLst/>
          </a:prstGeom>
        </p:spPr>
        <p:txBody>
          <a:bodyPr vert="horz" lIns="72720" tIns="36360" rIns="72720" bIns="3636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venir Black" panose="02000503020000020003" pitchFamily="2" charset="0"/>
                <a:ea typeface="Avenir Black" panose="02000503020000020003" pitchFamily="2" charset="0"/>
                <a:cs typeface="Calibri" charset="0"/>
              </a:defRPr>
            </a:lvl1pPr>
          </a:lstStyle>
          <a:p>
            <a:r>
              <a:rPr lang="en-US" sz="795" b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0"/>
              </a:rPr>
              <a:t>www.cgiar.org</a:t>
            </a:r>
          </a:p>
        </p:txBody>
      </p:sp>
    </p:spTree>
    <p:extLst>
      <p:ext uri="{BB962C8B-B14F-4D97-AF65-F5344CB8AC3E}">
        <p14:creationId xmlns:p14="http://schemas.microsoft.com/office/powerpoint/2010/main" val="212002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GIA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8B930888-BD15-EDAE-BD0B-8DBEB1E84F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" y="5144"/>
            <a:ext cx="12171001" cy="6847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930" y="334498"/>
            <a:ext cx="9039655" cy="776459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US">
                <a:ea typeface="Montserrat" pitchFamily="2" charset="77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4929" y="2480650"/>
            <a:ext cx="3420000" cy="3696314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</a:lstStyle>
          <a:p>
            <a:pPr marL="272707" lvl="0" indent="-272707">
              <a:buChar char="•"/>
            </a:pPr>
            <a:r>
              <a:rPr lang="en-US"/>
              <a:t>Click to edit Master text styles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/>
              <a:t>Second level</a:t>
            </a:r>
          </a:p>
          <a:p>
            <a:pPr lvl="2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lvl="3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2D43C4-8B21-2901-87F2-D4DC9BD248E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047071" y="2480650"/>
            <a:ext cx="3420000" cy="3696314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</a:lstStyle>
          <a:p>
            <a:pPr marL="272707" lvl="0" indent="-272707">
              <a:buChar char="•"/>
            </a:pPr>
            <a:r>
              <a:rPr lang="en-US"/>
              <a:t>Click to edit Master text styles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/>
              <a:t>Second level</a:t>
            </a:r>
          </a:p>
          <a:p>
            <a:pPr lvl="2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lvl="3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</p:txBody>
      </p:sp>
      <p:sp>
        <p:nvSpPr>
          <p:cNvPr id="8" name="Platshållare för text 2">
            <a:extLst>
              <a:ext uri="{FF2B5EF4-FFF2-40B4-BE49-F238E27FC236}">
                <a16:creationId xmlns:a16="http://schemas.microsoft.com/office/drawing/2014/main" id="{6CB489FA-B5A5-3280-71C1-5E13E0EDF33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24929" y="1567847"/>
            <a:ext cx="3420000" cy="6397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sv-SE" sz="1909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edit</a:t>
            </a:r>
            <a:endParaRPr lang="sv-SE"/>
          </a:p>
        </p:txBody>
      </p:sp>
      <p:sp>
        <p:nvSpPr>
          <p:cNvPr id="9" name="Platshållare för text 4">
            <a:extLst>
              <a:ext uri="{FF2B5EF4-FFF2-40B4-BE49-F238E27FC236}">
                <a16:creationId xmlns:a16="http://schemas.microsoft.com/office/drawing/2014/main" id="{E975187B-A5F9-B6CD-8F1A-717104ECC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47067" y="1586172"/>
            <a:ext cx="3420000" cy="6397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sv-SE" sz="190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edit</a:t>
            </a:r>
            <a:endParaRPr lang="sv-SE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9793829D-BDEE-08C2-2742-9D79A188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21008" y="6256048"/>
            <a:ext cx="164606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431629A-4462-435F-A7BD-B91EA56A5123}" type="slidenum">
              <a:rPr lang="sv-S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500A4B8-7348-CF4A-9320-234771977A97}"/>
              </a:ext>
            </a:extLst>
          </p:cNvPr>
          <p:cNvSpPr txBox="1">
            <a:spLocks/>
          </p:cNvSpPr>
          <p:nvPr userDrawn="1"/>
        </p:nvSpPr>
        <p:spPr>
          <a:xfrm>
            <a:off x="630924" y="6256049"/>
            <a:ext cx="9039655" cy="365125"/>
          </a:xfrm>
          <a:prstGeom prst="rect">
            <a:avLst/>
          </a:prstGeom>
        </p:spPr>
        <p:txBody>
          <a:bodyPr vert="horz" lIns="72720" tIns="36360" rIns="72720" bIns="3636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venir Black" panose="02000503020000020003" pitchFamily="2" charset="0"/>
                <a:ea typeface="Avenir Black" panose="02000503020000020003" pitchFamily="2" charset="0"/>
                <a:cs typeface="Calibri" charset="0"/>
              </a:defRPr>
            </a:lvl1pPr>
          </a:lstStyle>
          <a:p>
            <a:r>
              <a:rPr lang="en-US" sz="795" b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0"/>
              </a:rPr>
              <a:t>www.cgiar.org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E96932-0381-7A8B-C696-DA2C779CB0C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86000" y="2480650"/>
            <a:ext cx="3420000" cy="3696314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</a:lstStyle>
          <a:p>
            <a:pPr marL="272707" lvl="0" indent="-272707">
              <a:buChar char="•"/>
            </a:pPr>
            <a:r>
              <a:rPr lang="en-US"/>
              <a:t>Click to edit Master text styles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/>
              <a:t>Second level</a:t>
            </a:r>
          </a:p>
          <a:p>
            <a:pPr lvl="2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lvl="3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</p:txBody>
      </p:sp>
      <p:sp>
        <p:nvSpPr>
          <p:cNvPr id="7" name="Platshållare för text 2">
            <a:extLst>
              <a:ext uri="{FF2B5EF4-FFF2-40B4-BE49-F238E27FC236}">
                <a16:creationId xmlns:a16="http://schemas.microsoft.com/office/drawing/2014/main" id="{D2618725-CAF9-FDB7-48CD-54AA0C3B988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385998" y="1567847"/>
            <a:ext cx="3420000" cy="6397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sv-SE" sz="1909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edit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655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One CGIA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8B930888-BD15-EDAE-BD0B-8DBEB1E84F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" y="5144"/>
            <a:ext cx="12171001" cy="6847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930" y="334498"/>
            <a:ext cx="9039655" cy="776459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US">
                <a:ea typeface="Montserrat" pitchFamily="2" charset="77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4929" y="1535115"/>
            <a:ext cx="5186985" cy="464184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</a:lstStyle>
          <a:p>
            <a:pPr marL="272707" lvl="0" indent="-272707">
              <a:buChar char="•"/>
            </a:pPr>
            <a:r>
              <a:rPr lang="en-US"/>
              <a:t>Click to edit Master text styles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/>
              <a:t>Second level</a:t>
            </a:r>
          </a:p>
          <a:p>
            <a:pPr lvl="2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lvl="3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2D43C4-8B21-2901-87F2-D4DC9BD248E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0088" y="1535115"/>
            <a:ext cx="5186985" cy="464184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</a:lstStyle>
          <a:p>
            <a:pPr marL="272707" lvl="0" indent="-272707">
              <a:buChar char="•"/>
            </a:pPr>
            <a:r>
              <a:rPr lang="en-US"/>
              <a:t>Click to edit Master text styles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/>
              <a:t>Second level</a:t>
            </a:r>
          </a:p>
          <a:p>
            <a:pPr lvl="2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lvl="3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9793829D-BDEE-08C2-2742-9D79A188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21008" y="6256048"/>
            <a:ext cx="164606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431629A-4462-435F-A7BD-B91EA56A5123}" type="slidenum">
              <a:rPr lang="sv-S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500A4B8-7348-CF4A-9320-234771977A97}"/>
              </a:ext>
            </a:extLst>
          </p:cNvPr>
          <p:cNvSpPr txBox="1">
            <a:spLocks/>
          </p:cNvSpPr>
          <p:nvPr userDrawn="1"/>
        </p:nvSpPr>
        <p:spPr>
          <a:xfrm>
            <a:off x="630924" y="6256049"/>
            <a:ext cx="9039655" cy="365125"/>
          </a:xfrm>
          <a:prstGeom prst="rect">
            <a:avLst/>
          </a:prstGeom>
        </p:spPr>
        <p:txBody>
          <a:bodyPr vert="horz" lIns="72720" tIns="36360" rIns="72720" bIns="3636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venir Black" panose="02000503020000020003" pitchFamily="2" charset="0"/>
                <a:ea typeface="Avenir Black" panose="02000503020000020003" pitchFamily="2" charset="0"/>
                <a:cs typeface="Calibri" charset="0"/>
              </a:defRPr>
            </a:lvl1pPr>
          </a:lstStyle>
          <a:p>
            <a:r>
              <a:rPr lang="en-US" sz="795" b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0"/>
              </a:rPr>
              <a:t>www.cgiar.org</a:t>
            </a:r>
          </a:p>
        </p:txBody>
      </p:sp>
    </p:spTree>
    <p:extLst>
      <p:ext uri="{BB962C8B-B14F-4D97-AF65-F5344CB8AC3E}">
        <p14:creationId xmlns:p14="http://schemas.microsoft.com/office/powerpoint/2010/main" val="2531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One CGIA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8B930888-BD15-EDAE-BD0B-8DBEB1E84F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" y="5144"/>
            <a:ext cx="12171001" cy="6847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930" y="334498"/>
            <a:ext cx="9039655" cy="776459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US">
                <a:ea typeface="Montserrat" pitchFamily="2" charset="77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4929" y="1586172"/>
            <a:ext cx="3420000" cy="4590792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</a:lstStyle>
          <a:p>
            <a:pPr marL="272707" lvl="0" indent="-272707">
              <a:buChar char="•"/>
            </a:pPr>
            <a:r>
              <a:rPr lang="en-US"/>
              <a:t>Click to edit Master text styles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/>
              <a:t>Second level</a:t>
            </a:r>
          </a:p>
          <a:p>
            <a:pPr lvl="2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lvl="3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2D43C4-8B21-2901-87F2-D4DC9BD248E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047071" y="1586172"/>
            <a:ext cx="3420000" cy="4590792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</a:lstStyle>
          <a:p>
            <a:pPr marL="272707" lvl="0" indent="-272707">
              <a:buChar char="•"/>
            </a:pPr>
            <a:r>
              <a:rPr lang="en-US"/>
              <a:t>Click to edit Master text styles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/>
              <a:t>Second level</a:t>
            </a:r>
          </a:p>
          <a:p>
            <a:pPr lvl="2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lvl="3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9793829D-BDEE-08C2-2742-9D79A188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21008" y="6256048"/>
            <a:ext cx="164606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431629A-4462-435F-A7BD-B91EA56A5123}" type="slidenum">
              <a:rPr lang="sv-S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500A4B8-7348-CF4A-9320-234771977A97}"/>
              </a:ext>
            </a:extLst>
          </p:cNvPr>
          <p:cNvSpPr txBox="1">
            <a:spLocks/>
          </p:cNvSpPr>
          <p:nvPr userDrawn="1"/>
        </p:nvSpPr>
        <p:spPr>
          <a:xfrm>
            <a:off x="630924" y="6256049"/>
            <a:ext cx="9039655" cy="365125"/>
          </a:xfrm>
          <a:prstGeom prst="rect">
            <a:avLst/>
          </a:prstGeom>
        </p:spPr>
        <p:txBody>
          <a:bodyPr vert="horz" lIns="72720" tIns="36360" rIns="72720" bIns="3636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venir Black" panose="02000503020000020003" pitchFamily="2" charset="0"/>
                <a:ea typeface="Avenir Black" panose="02000503020000020003" pitchFamily="2" charset="0"/>
                <a:cs typeface="Calibri" charset="0"/>
              </a:defRPr>
            </a:lvl1pPr>
          </a:lstStyle>
          <a:p>
            <a:r>
              <a:rPr lang="en-US" sz="795" b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0"/>
              </a:rPr>
              <a:t>www.cgiar.org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E96932-0381-7A8B-C696-DA2C779CB0C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86000" y="1586172"/>
            <a:ext cx="3420000" cy="4590792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</a:lstStyle>
          <a:p>
            <a:pPr marL="272707" lvl="0" indent="-272707">
              <a:buChar char="•"/>
            </a:pPr>
            <a:r>
              <a:rPr lang="en-US"/>
              <a:t>Click to edit Master text styles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/>
              <a:t>Second level</a:t>
            </a:r>
          </a:p>
          <a:p>
            <a:pPr lvl="2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lvl="3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2669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D149EA-1B07-4ED5-A223-D843C4D947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3" cy="685799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B41CF72-518C-CF42-A323-83BED2EB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29" y="334497"/>
            <a:ext cx="9039655" cy="776459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US">
                <a:ea typeface="Montserrat" pitchFamily="2" charset="77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411C58-0491-9F47-BC20-7E2DF64724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4928" y="1358781"/>
            <a:ext cx="10688139" cy="481818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77"/>
              </a:defRPr>
            </a:lvl1pPr>
            <a:lvl2pPr marL="685800" indent="-228600"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77"/>
              </a:defRPr>
            </a:lvl2pPr>
            <a:lvl3pPr marL="1143000" indent="-228600">
              <a:buClr>
                <a:schemeClr val="tx1"/>
              </a:buClr>
              <a:buFont typeface=".AppleSystemUIFont" charset="-120"/>
              <a:buChar char="-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77"/>
              </a:defRPr>
            </a:lvl3pPr>
            <a:lvl4pPr>
              <a:buClr>
                <a:schemeClr val="tx1"/>
              </a:buCl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77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074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10">
            <a:extLst>
              <a:ext uri="{FF2B5EF4-FFF2-40B4-BE49-F238E27FC236}">
                <a16:creationId xmlns:a16="http://schemas.microsoft.com/office/drawing/2014/main" id="{7DC3DF47-9AC9-754B-9528-EAC486DF6A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" y="5572"/>
            <a:ext cx="12171001" cy="6846853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17B4808-403E-834C-826B-A1BB046BE6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52217" y="1914261"/>
            <a:ext cx="6729283" cy="1666393"/>
          </a:xfrm>
        </p:spPr>
        <p:txBody>
          <a:bodyPr>
            <a:noAutofit/>
          </a:bodyPr>
          <a:lstStyle>
            <a:lvl1pPr algn="ctr">
              <a:defRPr sz="360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s-ES" err="1"/>
              <a:t>Thank</a:t>
            </a:r>
            <a:r>
              <a:rPr lang="es-ES"/>
              <a:t> </a:t>
            </a:r>
            <a:r>
              <a:rPr lang="es-ES" err="1"/>
              <a:t>You</a:t>
            </a:r>
            <a:r>
              <a:rPr lang="es-ES"/>
              <a:t>!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502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>
            <a:extLst>
              <a:ext uri="{FF2B5EF4-FFF2-40B4-BE49-F238E27FC236}">
                <a16:creationId xmlns:a16="http://schemas.microsoft.com/office/drawing/2014/main" id="{8614D8B1-61DA-7682-65D6-45CDA5A278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" y="5144"/>
            <a:ext cx="12171001" cy="68477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431629A-4462-435F-A7BD-B91EA56A5123}" type="slidenum">
              <a:rPr lang="sv-S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8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21505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43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62DC1-60C5-45F4-A298-97ECE83F2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8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i="0" kern="1200">
          <a:solidFill>
            <a:schemeClr val="tx1"/>
          </a:solidFill>
          <a:latin typeface="Montserrat" pitchFamily="2" charset="77"/>
          <a:ea typeface="+mj-ea"/>
          <a:cs typeface="Calibri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400" b="0" i="0" kern="1200">
          <a:solidFill>
            <a:schemeClr val="tx1">
              <a:lumMod val="50000"/>
              <a:lumOff val="50000"/>
            </a:schemeClr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0000"/>
        <a:buFont typeface="Arial" panose="020B0604020202020204" pitchFamily="34" charset="0"/>
        <a:buChar char="•"/>
        <a:defRPr lang="en-US" sz="2400" b="0" i="0" kern="1200">
          <a:solidFill>
            <a:schemeClr val="tx1">
              <a:lumMod val="50000"/>
              <a:lumOff val="50000"/>
            </a:schemeClr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.AppleSystemUIFont" charset="-120"/>
        <a:buChar char="-"/>
        <a:defRPr lang="en-US" sz="2000" b="0" i="0" kern="1200">
          <a:solidFill>
            <a:schemeClr val="tx1">
              <a:lumMod val="50000"/>
              <a:lumOff val="50000"/>
            </a:schemeClr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60000"/>
        <a:buFont typeface=".AppleSystemUIFont" charset="-120"/>
        <a:buChar char="-"/>
        <a:defRPr lang="en-US" sz="1800" b="0" i="0" kern="1200">
          <a:solidFill>
            <a:schemeClr val="tx1">
              <a:lumMod val="50000"/>
              <a:lumOff val="50000"/>
            </a:schemeClr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imatologylab.org/terraclimate-variables.html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doi.org/10.1038/sdata.2017.19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carda-git.github.io/QBMS/articles/terraclimate_example.html" TargetMode="External"/><Relationship Id="rId5" Type="http://schemas.openxmlformats.org/officeDocument/2006/relationships/hyperlink" Target="https://www.worldclim.org/data/bioclim.html" TargetMode="External"/><Relationship Id="rId4" Type="http://schemas.openxmlformats.org/officeDocument/2006/relationships/hyperlink" Target="https://www.worldclim.org/data/worldclim21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ez.fao.org/pages/hws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5AA0-F7EF-A842-0990-CD0B477CA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024161"/>
            <a:ext cx="4208204" cy="1404840"/>
          </a:xfrm>
        </p:spPr>
        <p:txBody>
          <a:bodyPr/>
          <a:lstStyle/>
          <a:p>
            <a:pPr algn="r">
              <a:lnSpc>
                <a:spcPct val="150000"/>
              </a:lnSpc>
            </a:pP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Environmental Data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A209-5F71-D05C-244D-13A3CC99C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904" y="4825291"/>
            <a:ext cx="5977300" cy="831952"/>
          </a:xfrm>
        </p:spPr>
        <p:txBody>
          <a:bodyPr/>
          <a:lstStyle/>
          <a:p>
            <a:pPr algn="r"/>
            <a:r>
              <a:rPr lang="en-US" dirty="0"/>
              <a:t>Breeding Analytics Core Team</a:t>
            </a:r>
          </a:p>
          <a:p>
            <a:pPr algn="r"/>
            <a:r>
              <a:rPr lang="en-US" sz="1800" dirty="0"/>
              <a:t>Wednesday, 26 July 2023</a:t>
            </a:r>
          </a:p>
        </p:txBody>
      </p:sp>
    </p:spTree>
    <p:extLst>
      <p:ext uri="{BB962C8B-B14F-4D97-AF65-F5344CB8AC3E}">
        <p14:creationId xmlns:p14="http://schemas.microsoft.com/office/powerpoint/2010/main" val="391176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76AF-1AA4-1AB2-FF19-A0F042EB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TerraClimate</a:t>
            </a:r>
            <a:r>
              <a:rPr lang="en-US" dirty="0"/>
              <a:t> vs. </a:t>
            </a:r>
            <a:r>
              <a:rPr lang="en-US" dirty="0" err="1"/>
              <a:t>WorldClim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60026-B9CA-FD06-A61C-C0AB50E90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929" y="1358781"/>
            <a:ext cx="10688139" cy="499488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spcAft>
                <a:spcPts val="1800"/>
              </a:spcAft>
            </a:pPr>
            <a:r>
              <a:rPr lang="en-US" sz="1600" dirty="0" err="1"/>
              <a:t>Abatzoglou</a:t>
            </a:r>
            <a:r>
              <a:rPr lang="en-US" sz="1600" dirty="0"/>
              <a:t>, J., </a:t>
            </a:r>
            <a:r>
              <a:rPr lang="en-US" sz="1600" dirty="0" err="1"/>
              <a:t>Dobrowski</a:t>
            </a:r>
            <a:r>
              <a:rPr lang="en-US" sz="1600" dirty="0"/>
              <a:t>, S., Parks, S. et al. </a:t>
            </a:r>
            <a:r>
              <a:rPr lang="en-US" sz="1600" i="1" dirty="0" err="1"/>
              <a:t>TerraClimate</a:t>
            </a:r>
            <a:r>
              <a:rPr lang="en-US" sz="1600" i="1" dirty="0"/>
              <a:t>, a high-resolution global dataset of monthly climate and climatic water balance from 1958–2015</a:t>
            </a:r>
            <a:r>
              <a:rPr lang="en-US" sz="1600" dirty="0"/>
              <a:t>. Sci Data 5, 170191 (2018). </a:t>
            </a:r>
            <a:r>
              <a:rPr lang="en-US" sz="1600" dirty="0">
                <a:hlinkClick r:id="rId2"/>
              </a:rPr>
              <a:t>https://doi.org/10.1038/sdata.2017.191</a:t>
            </a:r>
            <a:endParaRPr lang="en-US" sz="1600" dirty="0"/>
          </a:p>
          <a:p>
            <a:pPr marL="342900" indent="-342900">
              <a:lnSpc>
                <a:spcPct val="11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1958-2022 vs. 1970-2000 </a:t>
            </a:r>
            <a:br>
              <a:rPr lang="en-US" sz="2800" dirty="0"/>
            </a:br>
            <a:r>
              <a:rPr lang="en-US" sz="2000" i="1" dirty="0"/>
              <a:t>monthly temporal resolution, climate change trends!</a:t>
            </a:r>
            <a:endParaRPr lang="en-US" i="1" dirty="0"/>
          </a:p>
          <a:p>
            <a:pPr marL="342900" indent="-342900">
              <a:lnSpc>
                <a:spcPct val="11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14</a:t>
            </a:r>
            <a:r>
              <a:rPr lang="en-US" sz="2800" dirty="0"/>
              <a:t> vs. </a:t>
            </a:r>
            <a:r>
              <a:rPr lang="en-US" sz="2800" dirty="0">
                <a:hlinkClick r:id="rId4"/>
              </a:rPr>
              <a:t>7</a:t>
            </a:r>
            <a:r>
              <a:rPr lang="en-US" sz="2800" dirty="0"/>
              <a:t> climate variables</a:t>
            </a:r>
            <a:br>
              <a:rPr lang="en-US" sz="2800" dirty="0"/>
            </a:br>
            <a:r>
              <a:rPr lang="en-US" sz="2000" i="1" dirty="0" err="1">
                <a:solidFill>
                  <a:srgbClr val="C00000"/>
                </a:solidFill>
              </a:rPr>
              <a:t>tmin</a:t>
            </a:r>
            <a:r>
              <a:rPr lang="en-US" sz="2000" i="1" dirty="0">
                <a:solidFill>
                  <a:srgbClr val="C00000"/>
                </a:solidFill>
              </a:rPr>
              <a:t>, </a:t>
            </a:r>
            <a:r>
              <a:rPr lang="en-US" sz="2000" i="1" dirty="0" err="1">
                <a:solidFill>
                  <a:srgbClr val="C00000"/>
                </a:solidFill>
              </a:rPr>
              <a:t>tmax</a:t>
            </a:r>
            <a:r>
              <a:rPr lang="en-US" sz="2000" i="1" dirty="0">
                <a:solidFill>
                  <a:srgbClr val="C00000"/>
                </a:solidFill>
              </a:rPr>
              <a:t>, </a:t>
            </a:r>
            <a:r>
              <a:rPr lang="en-US" sz="2000" i="1" dirty="0" err="1">
                <a:solidFill>
                  <a:srgbClr val="C00000"/>
                </a:solidFill>
              </a:rPr>
              <a:t>tavg</a:t>
            </a:r>
            <a:r>
              <a:rPr lang="en-US" sz="2000" i="1" dirty="0">
                <a:solidFill>
                  <a:srgbClr val="C00000"/>
                </a:solidFill>
              </a:rPr>
              <a:t>, ppt, </a:t>
            </a:r>
            <a:r>
              <a:rPr lang="en-US" sz="2000" i="1" dirty="0" err="1">
                <a:solidFill>
                  <a:srgbClr val="C00000"/>
                </a:solidFill>
              </a:rPr>
              <a:t>srad</a:t>
            </a:r>
            <a:r>
              <a:rPr lang="en-US" sz="2000" i="1" dirty="0">
                <a:solidFill>
                  <a:srgbClr val="C00000"/>
                </a:solidFill>
              </a:rPr>
              <a:t> (solar radiation), wind (speed), </a:t>
            </a:r>
            <a:br>
              <a:rPr lang="en-US" sz="2000" i="1" dirty="0">
                <a:solidFill>
                  <a:srgbClr val="C00000"/>
                </a:solidFill>
              </a:rPr>
            </a:br>
            <a:r>
              <a:rPr lang="en-US" sz="2000" i="1" dirty="0" err="1">
                <a:solidFill>
                  <a:srgbClr val="C00000"/>
                </a:solidFill>
              </a:rPr>
              <a:t>vap</a:t>
            </a:r>
            <a:r>
              <a:rPr lang="en-US" sz="2000" i="1" dirty="0">
                <a:solidFill>
                  <a:srgbClr val="C00000"/>
                </a:solidFill>
              </a:rPr>
              <a:t> (vapor pressure), </a:t>
            </a:r>
            <a:r>
              <a:rPr lang="en-US" sz="2000" i="1" dirty="0"/>
              <a:t>evapotranspiration, soil moisture, </a:t>
            </a:r>
            <a:br>
              <a:rPr lang="en-US" sz="2000" i="1" dirty="0"/>
            </a:br>
            <a:r>
              <a:rPr lang="en-US" sz="2000" i="1" dirty="0"/>
              <a:t>PDSI (Palmer Drought Severity Index), etc.</a:t>
            </a:r>
            <a:endParaRPr lang="en-US" sz="2800" i="1" dirty="0"/>
          </a:p>
          <a:p>
            <a:pPr marL="342900" indent="-342900">
              <a:lnSpc>
                <a:spcPct val="11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~4 km vs. ~1 km spatial resolution</a:t>
            </a:r>
          </a:p>
          <a:p>
            <a:pPr marL="342900" indent="-342900">
              <a:lnSpc>
                <a:spcPct val="11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hlinkClick r:id="rId5"/>
              </a:rPr>
              <a:t>19</a:t>
            </a:r>
            <a:r>
              <a:rPr lang="en-US" sz="2800" dirty="0"/>
              <a:t> bioclimatic variables (</a:t>
            </a:r>
            <a:r>
              <a:rPr lang="en-US" sz="2800" dirty="0">
                <a:hlinkClick r:id="rId6"/>
              </a:rPr>
              <a:t>QBMS</a:t>
            </a:r>
            <a:r>
              <a:rPr lang="en-US" sz="2800" dirty="0"/>
              <a:t> vs. pre-calculated)</a:t>
            </a:r>
            <a:br>
              <a:rPr lang="en-US" sz="2800" dirty="0"/>
            </a:br>
            <a:r>
              <a:rPr lang="en-US" sz="2000" i="1" dirty="0"/>
              <a:t>derived variables represent annual, seasonal, and extreme aggregate for temperature and precipitation (warmest, coldest, wettest, and driest quarter)</a:t>
            </a:r>
          </a:p>
        </p:txBody>
      </p:sp>
      <p:pic>
        <p:nvPicPr>
          <p:cNvPr id="5" name="Picture 4" descr="A map of the world&#10;&#10;Description automatically generated">
            <a:extLst>
              <a:ext uri="{FF2B5EF4-FFF2-40B4-BE49-F238E27FC236}">
                <a16:creationId xmlns:a16="http://schemas.microsoft.com/office/drawing/2014/main" id="{90DA939D-250B-B7A5-8E4F-35C2A545063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0"/>
          <a:stretch/>
        </p:blipFill>
        <p:spPr>
          <a:xfrm>
            <a:off x="8213387" y="2356629"/>
            <a:ext cx="3657600" cy="214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8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9F64-9460-60E8-590A-8BD6D2EC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vs. Offline Climate Data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D6FA-A931-AE27-EED1-3C03A890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remotes::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icarda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-git/QBMS"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(QBMS)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ini_terraclimate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(from =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'2018-09-01'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to =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'2019-06-30'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clim_vars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'ppt'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tmin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tmax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'./data/'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timeout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&lt;-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get_terraclimate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33.616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-6.716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from =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'2018-09-01'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to =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'2019-06-30'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clim_vars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'ppt'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tmin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tmax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offline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data$climate[[</a:t>
            </a:r>
            <a:r>
              <a:rPr lang="it-IT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lang="it-IT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df for monthly climate variables (1st location)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data$biovars[[</a:t>
            </a:r>
            <a:r>
              <a:rPr lang="it-IT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lang="it-IT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calculated on-fly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36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0B97-B8BF-7A0C-81EC-E28EB97A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Climate Data Example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91BE1C5-DB44-22C5-C467-6C654A64D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90066"/>
            <a:ext cx="10972800" cy="3877868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40DD328-4C12-69EB-EB98-B8A5C981496A}"/>
              </a:ext>
            </a:extLst>
          </p:cNvPr>
          <p:cNvSpPr txBox="1"/>
          <p:nvPr/>
        </p:nvSpPr>
        <p:spPr>
          <a:xfrm>
            <a:off x="609600" y="5562378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dirty="0"/>
              <a:t> </a:t>
            </a:r>
            <a:r>
              <a:rPr lang="en-US" i="1" dirty="0">
                <a:solidFill>
                  <a:srgbClr val="C00000"/>
                </a:solidFill>
              </a:rPr>
              <a:t>Latitude/longitude coordinates parameters can be a single value, a vector of values, or a data frame variable.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706CCF-E674-DA0A-8A74-63AF611B6C1B}"/>
              </a:ext>
            </a:extLst>
          </p:cNvPr>
          <p:cNvSpPr txBox="1"/>
          <p:nvPr/>
        </p:nvSpPr>
        <p:spPr>
          <a:xfrm>
            <a:off x="3772249" y="2103625"/>
            <a:ext cx="7810151" cy="2462213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aet</a:t>
            </a:r>
            <a:r>
              <a: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(Actual Evapotranspiration, monthly total)      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units = mm</a:t>
            </a:r>
          </a:p>
          <a:p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</a:t>
            </a:r>
            <a:r>
              <a: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(Potential evapotranspiration, monthly total)   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units = mm</a:t>
            </a:r>
          </a:p>
          <a:p>
            <a:r>
              <a:rPr lang="en-US" sz="1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vap</a:t>
            </a:r>
            <a:r>
              <a: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(Vapor pressure, average for month)             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units  = kPa</a:t>
            </a:r>
          </a:p>
          <a:p>
            <a:r>
              <a:rPr lang="en-US" sz="1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vpd</a:t>
            </a:r>
            <a:r>
              <a: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(Vapor Pressure Deficit, average for month)     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units = kPa</a:t>
            </a:r>
          </a:p>
          <a:p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(Climate Water Deficit, monthly total)          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units = mm</a:t>
            </a:r>
          </a:p>
          <a:p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(Runoff, monthly total)                         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units = mm</a:t>
            </a:r>
          </a:p>
          <a:p>
            <a:r>
              <a:rPr lang="en-US" sz="1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swe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(Snow water equivalent - at end of month)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units = mm</a:t>
            </a:r>
          </a:p>
          <a:p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soil</a:t>
            </a:r>
            <a:r>
              <a: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(Soil Moisture, total column - at end of month) 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units = mm</a:t>
            </a:r>
          </a:p>
          <a:p>
            <a:r>
              <a:rPr lang="en-US" sz="1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srad</a:t>
            </a:r>
            <a:r>
              <a: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(Downward surface shortwave radiation)          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units = W/m2</a:t>
            </a:r>
          </a:p>
          <a:p>
            <a:r>
              <a:rPr lang="en-US" sz="1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(Wind speed, average for month)                 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units = m/s</a:t>
            </a:r>
          </a:p>
          <a:p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PDSI</a:t>
            </a:r>
            <a:r>
              <a: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(Palmer Drought Severity Index, at end of month)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units = unitless</a:t>
            </a:r>
          </a:p>
        </p:txBody>
      </p:sp>
    </p:spTree>
    <p:extLst>
      <p:ext uri="{BB962C8B-B14F-4D97-AF65-F5344CB8AC3E}">
        <p14:creationId xmlns:p14="http://schemas.microsoft.com/office/powerpoint/2010/main" val="420502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8731-C642-0A34-15E9-38224A25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FAO Harmonized World Soil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A9321-86D6-3A30-22DD-C16B23F7D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929" y="1358781"/>
            <a:ext cx="10688139" cy="481818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dirty="0">
                <a:hlinkClick r:id="rId2"/>
              </a:rPr>
              <a:t>V2 Released in 2023</a:t>
            </a:r>
            <a:r>
              <a:rPr lang="en-US" dirty="0"/>
              <a:t>, Data Structure (2-step extraction):</a:t>
            </a:r>
          </a:p>
          <a:p>
            <a:pPr marL="342900" indent="-342900">
              <a:lnSpc>
                <a:spcPct val="100000"/>
              </a:lnSpc>
              <a:spcAft>
                <a:spcPts val="1800"/>
              </a:spcAft>
              <a:buFontTx/>
              <a:buChar char="-"/>
            </a:pPr>
            <a:r>
              <a:rPr lang="en-US" dirty="0"/>
              <a:t>HWSD2 Raster (22MB ZIP </a:t>
            </a:r>
            <a:r>
              <a:rPr lang="en-US" dirty="0">
                <a:sym typeface="Wingdings" panose="05000000000000000000" pitchFamily="2" charset="2"/>
              </a:rPr>
              <a:t> 1.75GB Map, 1 km spatial resolution)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sz="2000" i="1" dirty="0">
                <a:sym typeface="Wingdings" panose="05000000000000000000" pitchFamily="2" charset="2"/>
              </a:rPr>
              <a:t>(</a:t>
            </a:r>
            <a:r>
              <a:rPr lang="en-US" sz="2000" i="1" u="sng" dirty="0">
                <a:sym typeface="Wingdings" panose="05000000000000000000" pitchFamily="2" charset="2"/>
              </a:rPr>
              <a:t>input:</a:t>
            </a:r>
            <a:r>
              <a:rPr lang="en-US" sz="2000" i="1" dirty="0">
                <a:sym typeface="Wingdings" panose="05000000000000000000" pitchFamily="2" charset="2"/>
              </a:rPr>
              <a:t> latitude/longitude coordinates, </a:t>
            </a:r>
            <a:r>
              <a:rPr lang="en-US" sz="2000" i="1" u="sng" dirty="0">
                <a:sym typeface="Wingdings" panose="05000000000000000000" pitchFamily="2" charset="2"/>
              </a:rPr>
              <a:t>output:</a:t>
            </a:r>
            <a:r>
              <a:rPr lang="en-US" sz="2000" i="1" dirty="0">
                <a:sym typeface="Wingdings" panose="05000000000000000000" pitchFamily="2" charset="2"/>
              </a:rPr>
              <a:t> Soil Mapping Unit ID)</a:t>
            </a:r>
          </a:p>
          <a:p>
            <a:pPr marL="342900" indent="-342900">
              <a:lnSpc>
                <a:spcPct val="100000"/>
              </a:lnSpc>
              <a:spcAft>
                <a:spcPts val="1800"/>
              </a:spcAft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HWSD2 SQL Database (MS-Access vs. SQLite from isric.org, 66 MB)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sz="2000" i="1" dirty="0">
                <a:sym typeface="Wingdings" panose="05000000000000000000" pitchFamily="2" charset="2"/>
              </a:rPr>
              <a:t>(query HWSD2_LAYERS table using retrieved SMU ID to get soil attributes)</a:t>
            </a:r>
          </a:p>
          <a:p>
            <a:pPr marL="342900" indent="-342900">
              <a:lnSpc>
                <a:spcPct val="100000"/>
              </a:lnSpc>
              <a:spcAft>
                <a:spcPts val="1800"/>
              </a:spcAft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Soil Mosaic: SEQUENCE column, range between 1 and 12 (max), 1 is the dominant soil. SHARE column refers to share% </a:t>
            </a:r>
            <a:r>
              <a:rPr lang="en-US" sz="2000" i="1" dirty="0">
                <a:solidFill>
                  <a:srgbClr val="C00000"/>
                </a:solidFill>
                <a:sym typeface="Wingdings" panose="05000000000000000000" pitchFamily="2" charset="2"/>
              </a:rPr>
              <a:t>(SEQUENCE = 1)</a:t>
            </a:r>
            <a:endParaRPr lang="en-US" i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indent="-342900">
              <a:lnSpc>
                <a:spcPct val="100000"/>
              </a:lnSpc>
              <a:spcAft>
                <a:spcPts val="1800"/>
              </a:spcAft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LAYER column refers to depth layer (D1 to D7). TOPDEP/BOTDEP columns represent top/bottom layer depth in cm. </a:t>
            </a:r>
            <a:r>
              <a:rPr lang="en-US" sz="2000" i="1" dirty="0">
                <a:solidFill>
                  <a:srgbClr val="C00000"/>
                </a:solidFill>
                <a:sym typeface="Wingdings" panose="05000000000000000000" pitchFamily="2" charset="2"/>
              </a:rPr>
              <a:t>(LAYER = “D1”)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00000"/>
              </a:lnSpc>
              <a:spcAft>
                <a:spcPts val="1800"/>
              </a:spcAft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196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clay soil&#10;&#10;Description automatically generated">
            <a:extLst>
              <a:ext uri="{FF2B5EF4-FFF2-40B4-BE49-F238E27FC236}">
                <a16:creationId xmlns:a16="http://schemas.microsoft.com/office/drawing/2014/main" id="{7E21107A-0A30-05F7-D93F-B1E518818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920" y="3429000"/>
            <a:ext cx="3116473" cy="3017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38F5C2-4B6D-C184-DAF2-16A9DB4C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HWSD v2 Layers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244A-922E-D8D8-00F4-A9E43FE87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HWSD2_LAYERS_METADATA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          FIELD       UNIT                           DESCRIPTION DATATYPE          DOMAIN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27           SAND   % weight                                  Sand   Number            &lt;NA&gt;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28           SILT   % weight                                  Silt   Number            &lt;NA&gt;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29           CLAY   % weight                                  Clay   Number            &lt;NA&gt;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  TEXTURE_USDA       &lt;NA&gt;      Texture class (USDA conventions)   Number  D_TEXTURE_USDA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Other attributes: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pH, Organic Carbon Content (% weight),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Total nitrogen content (g/kg), Exchangeable Sodium 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Percentage (%), Electric Conductivity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/m), etc.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The lookup tables are shown for the coded fields,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e.g., the USDA Texture Class codes (TEXTURE_USDA) 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are linked to table D_TEXTURE_USDA.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48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070A-98BB-44F1-7E33-2C7F9C16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HWSD v2 Helper R Functions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B085-C66A-0BD2-93B2-92C7DD69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source(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'hwsd2.R'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hwsd2 &lt;- ini_HWSD2(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data_path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'./data/'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sites &lt;- read.csv(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'sites.csv'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 &lt;- get_HWSD2(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sites, con = hwsd2, x =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'Long'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'Lat'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smu_id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    Lat    Long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SHARE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LAYER TOPDEP BOTDEP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SAND SILT CLAY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TEXTURE_USDA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3192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Tel-Hadya  36.016  36.943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1    60   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D1      0     20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37   33   30           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3559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Terbol  33.808  35.991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1    40   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D1      0     20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14   33   53           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1747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Marchouch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33.616  -6.716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1    30   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D1      0     20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49   31   20           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dbGetQuery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(hwsd2$sqlite, 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 * from D_TEXTURE_USDA where CODE in (3,5,9)'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       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3 Clay (light)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5    Clay loam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9         Loam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7EAD16-225B-BFCF-99A9-DF012ADCEE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47"/>
          <a:stretch/>
        </p:blipFill>
        <p:spPr>
          <a:xfrm>
            <a:off x="3975318" y="5138923"/>
            <a:ext cx="627298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4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BEEE-C631-8D96-BCED-D1CF8AA8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 Data Validation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BE4F-1AC6-F5A2-45E7-187BF999C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928" y="1358781"/>
            <a:ext cx="10753899" cy="4818183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Format DMS (Degrees Minutes Seconds) vs. DD (Decimal Degrees).</a:t>
            </a:r>
            <a:br>
              <a:rPr lang="en-US" dirty="0"/>
            </a:br>
            <a:r>
              <a:rPr lang="en-US" sz="2200" dirty="0"/>
              <a:t>(e.g., </a:t>
            </a:r>
            <a:r>
              <a:rPr lang="en-US" sz="2200" dirty="0">
                <a:solidFill>
                  <a:srgbClr val="EE791C"/>
                </a:solidFill>
              </a:rPr>
              <a:t>33°</a:t>
            </a:r>
            <a:r>
              <a:rPr lang="en-US" sz="2200" dirty="0">
                <a:solidFill>
                  <a:srgbClr val="00773F"/>
                </a:solidFill>
              </a:rPr>
              <a:t>48’</a:t>
            </a:r>
            <a:r>
              <a:rPr lang="en-US" sz="2200" dirty="0">
                <a:solidFill>
                  <a:srgbClr val="F8B504"/>
                </a:solidFill>
              </a:rPr>
              <a:t>34.32”</a:t>
            </a:r>
            <a:r>
              <a:rPr lang="en-US" sz="2200" dirty="0">
                <a:solidFill>
                  <a:schemeClr val="accent5"/>
                </a:solidFill>
              </a:rPr>
              <a:t>N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EE791C"/>
                </a:solidFill>
              </a:rPr>
              <a:t>5°</a:t>
            </a:r>
            <a:r>
              <a:rPr lang="en-US" sz="2200" dirty="0">
                <a:solidFill>
                  <a:srgbClr val="00773F"/>
                </a:solidFill>
              </a:rPr>
              <a:t>59’</a:t>
            </a:r>
            <a:r>
              <a:rPr lang="en-US" sz="2200" dirty="0">
                <a:solidFill>
                  <a:srgbClr val="F8B504"/>
                </a:solidFill>
              </a:rPr>
              <a:t>20.73”</a:t>
            </a:r>
            <a:r>
              <a:rPr lang="en-US" sz="2200" dirty="0">
                <a:solidFill>
                  <a:schemeClr val="accent5"/>
                </a:solidFill>
              </a:rPr>
              <a:t>W </a:t>
            </a:r>
            <a:r>
              <a:rPr lang="en-US" sz="2200" dirty="0"/>
              <a:t>vs.</a:t>
            </a:r>
            <a:r>
              <a:rPr lang="en-US" sz="2200" dirty="0">
                <a:solidFill>
                  <a:schemeClr val="accent5"/>
                </a:solidFill>
              </a:rPr>
              <a:t> </a:t>
            </a:r>
            <a:r>
              <a:rPr lang="en-US" sz="2200" dirty="0">
                <a:solidFill>
                  <a:srgbClr val="974D05"/>
                </a:solidFill>
              </a:rPr>
              <a:t>33.809534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-</a:t>
            </a:r>
            <a:r>
              <a:rPr lang="en-US" sz="2200" dirty="0">
                <a:solidFill>
                  <a:srgbClr val="974D05"/>
                </a:solidFill>
              </a:rPr>
              <a:t>5.989091</a:t>
            </a:r>
            <a:r>
              <a:rPr lang="en-US" sz="22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Degree Precision vs. Length Scale.</a:t>
            </a:r>
            <a:br>
              <a:rPr lang="en-US" dirty="0"/>
            </a:br>
            <a:r>
              <a:rPr lang="en-US" sz="2200" dirty="0"/>
              <a:t>(e.g., 0.1 ~10 km City, 0.01 ~1 km Town, 0.001 ~100 m Street, 0.0001 ~10 m Farm)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Issue of mistakenly swapping latitude/longitude data values or sign.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Center of country/district warning!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Utilize Vector Map for Country Boundaries, Neighboring Countries list, Countries Centroids info, etc.</a:t>
            </a:r>
          </a:p>
        </p:txBody>
      </p:sp>
    </p:spTree>
    <p:extLst>
      <p:ext uri="{BB962C8B-B14F-4D97-AF65-F5344CB8AC3E}">
        <p14:creationId xmlns:p14="http://schemas.microsoft.com/office/powerpoint/2010/main" val="125189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4">
      <a:dk1>
        <a:srgbClr val="000000"/>
      </a:dk1>
      <a:lt1>
        <a:srgbClr val="FFFFFF"/>
      </a:lt1>
      <a:dk2>
        <a:srgbClr val="626362"/>
      </a:dk2>
      <a:lt2>
        <a:srgbClr val="E7E6E6"/>
      </a:lt2>
      <a:accent1>
        <a:srgbClr val="5B9B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65BD"/>
      </a:accent5>
      <a:accent6>
        <a:srgbClr val="0039A6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IAR - Presenation TEMPLATE 2016" id="{95D842FB-690D-4449-BFCA-D898B179AE4F}" vid="{8A785C64-C2E7-4574-A454-72196F6BEF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25dc865-c6c3-4fd7-ae0a-a15ea8aa0053">
      <Terms xmlns="http://schemas.microsoft.com/office/infopath/2007/PartnerControls"/>
    </lcf76f155ced4ddcb4097134ff3c332f>
    <TaxCatchAll xmlns="ae375b92-d9ec-40f3-b83f-9ba5b7e8a63c" xsi:nil="true"/>
    <SharedWithUsers xmlns="ae375b92-d9ec-40f3-b83f-9ba5b7e8a63c">
      <UserInfo>
        <DisplayName>GEMENET, Dorcus Chepkesis (CIMMYT-Kenya)</DisplayName>
        <AccountId>177</AccountId>
        <AccountType/>
      </UserInfo>
      <UserInfo>
        <DisplayName>Covarrubias Pazaran, Giovanny (IRRI)</DisplayName>
        <AccountId>264</AccountId>
        <AccountType/>
      </UserInfo>
      <UserInfo>
        <DisplayName>BURGUEÑO FERREIRA, Juan Andres (CIMMYT)</DisplayName>
        <AccountId>195</AccountId>
        <AccountType/>
      </UserInfo>
      <UserInfo>
        <DisplayName>GARDNER, Keith Andrew (CIMMYT)</DisplayName>
        <AccountId>194</AccountId>
        <AccountType/>
      </UserInfo>
      <UserInfo>
        <DisplayName>Aparicio, Johan Steven (Alliance Bioversity-CIAT)</DisplayName>
        <AccountId>262</AccountId>
        <AccountType/>
      </UserInfo>
      <UserInfo>
        <DisplayName>LEE, Young Wha (CIMMYT)</DisplayName>
        <AccountId>20</AccountId>
        <AccountType/>
      </UserInfo>
      <UserInfo>
        <DisplayName>Dieng, Ibnou (IITA)</DisplayName>
        <AccountId>265</AccountId>
        <AccountType/>
      </UserInfo>
      <UserInfo>
        <DisplayName>RATHORE, Abhishek (CIMMYT-India)</DisplayName>
        <AccountId>33</AccountId>
        <AccountType/>
      </UserInfo>
      <UserInfo>
        <DisplayName>Al-Sham'aa, Khaled (ICARDA-Egypt)</DisplayName>
        <AccountId>196</AccountId>
        <AccountType/>
      </UserInfo>
      <UserInfo>
        <DisplayName>Amagnide, Aubin (AfricaRice)</DisplayName>
        <AccountId>263</AccountId>
        <AccountType/>
      </UserInfo>
      <UserInfo>
        <DisplayName>De Boeck, Bert (CIP)</DisplayName>
        <AccountId>37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B1429C0F17A5458E61CB2ECAA0812E" ma:contentTypeVersion="15" ma:contentTypeDescription="Create a new document." ma:contentTypeScope="" ma:versionID="4fd0c3a14fefbdf7c6584c46506e9875">
  <xsd:schema xmlns:xsd="http://www.w3.org/2001/XMLSchema" xmlns:xs="http://www.w3.org/2001/XMLSchema" xmlns:p="http://schemas.microsoft.com/office/2006/metadata/properties" xmlns:ns2="b25dc865-c6c3-4fd7-ae0a-a15ea8aa0053" xmlns:ns3="ae375b92-d9ec-40f3-b83f-9ba5b7e8a63c" targetNamespace="http://schemas.microsoft.com/office/2006/metadata/properties" ma:root="true" ma:fieldsID="f855528da29ef6e4f519e24e8b2aae21" ns2:_="" ns3:_="">
    <xsd:import namespace="b25dc865-c6c3-4fd7-ae0a-a15ea8aa0053"/>
    <xsd:import namespace="ae375b92-d9ec-40f3-b83f-9ba5b7e8a6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5dc865-c6c3-4fd7-ae0a-a15ea8aa00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41616629-9183-4d38-9e3a-f9db27d53a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375b92-d9ec-40f3-b83f-9ba5b7e8a63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18197b0-bd13-4a0e-a577-4b9f8f269271}" ma:internalName="TaxCatchAll" ma:showField="CatchAllData" ma:web="ae375b92-d9ec-40f3-b83f-9ba5b7e8a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20908-1872-4EB3-83C7-BFC4170BB6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ACFA88-61D2-41A2-A04E-78AB07D83CAA}">
  <ds:schemaRefs>
    <ds:schemaRef ds:uri="ae375b92-d9ec-40f3-b83f-9ba5b7e8a63c"/>
    <ds:schemaRef ds:uri="b25dc865-c6c3-4fd7-ae0a-a15ea8aa005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C53FE13-ACAF-4864-8939-C0E38C7E83C3}">
  <ds:schemaRefs>
    <ds:schemaRef ds:uri="ae375b92-d9ec-40f3-b83f-9ba5b7e8a63c"/>
    <ds:schemaRef ds:uri="b25dc865-c6c3-4fd7-ae0a-a15ea8aa005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998</Words>
  <Application>Microsoft Office PowerPoint</Application>
  <PresentationFormat>Widescreen</PresentationFormat>
  <Paragraphs>79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.AppleSystemUIFont</vt:lpstr>
      <vt:lpstr>Arial</vt:lpstr>
      <vt:lpstr>Avenir Medium</vt:lpstr>
      <vt:lpstr>Calibri</vt:lpstr>
      <vt:lpstr>Century Gothic</vt:lpstr>
      <vt:lpstr>Courier New</vt:lpstr>
      <vt:lpstr>Montserrat</vt:lpstr>
      <vt:lpstr>Montserrat ExtraBold</vt:lpstr>
      <vt:lpstr>Open Sans</vt:lpstr>
      <vt:lpstr>Raleway</vt:lpstr>
      <vt:lpstr>1_Office Theme</vt:lpstr>
      <vt:lpstr>Environmental Data Extraction</vt:lpstr>
      <vt:lpstr>TerraClimate vs. WorldClim</vt:lpstr>
      <vt:lpstr>Online vs. Offline Climate Data Retrieval</vt:lpstr>
      <vt:lpstr>Extract Climate Data Example</vt:lpstr>
      <vt:lpstr>FAO Harmonized World Soil Database</vt:lpstr>
      <vt:lpstr>HWSD v2 Layers Metadata</vt:lpstr>
      <vt:lpstr>HWSD v2 Helper R Functions on GitHub</vt:lpstr>
      <vt:lpstr>Coordinates Data Validation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Karin Håkansson</dc:creator>
  <cp:lastModifiedBy>Al-Sham'aa, Khaled (ICARDA-Egypt)</cp:lastModifiedBy>
  <cp:revision>2</cp:revision>
  <dcterms:created xsi:type="dcterms:W3CDTF">2022-12-05T18:32:47Z</dcterms:created>
  <dcterms:modified xsi:type="dcterms:W3CDTF">2023-07-26T13:57:12Z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0x01010070B1429C0F17A5458E61CB2ECAA0812E</vt:lpwstr>
  </property>
  <property fmtid="{D5CDD505-2E9C-101B-9397-08002B2CF9AE}" pid="3" name="MediaServiceImageTags">
    <vt:lpwstr/>
  </property>
</Properties>
</file>