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9" r:id="rId2"/>
    <p:sldId id="257" r:id="rId3"/>
    <p:sldId id="261" r:id="rId4"/>
    <p:sldId id="258" r:id="rId5"/>
    <p:sldId id="263" r:id="rId6"/>
    <p:sldId id="259" r:id="rId7"/>
    <p:sldId id="260" r:id="rId8"/>
    <p:sldId id="266" r:id="rId9"/>
    <p:sldId id="265" r:id="rId10"/>
    <p:sldId id="267" r:id="rId11"/>
    <p:sldId id="268" r:id="rId12"/>
    <p:sldId id="269" r:id="rId13"/>
    <p:sldId id="2126986046" r:id="rId1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AEEFB"/>
    <a:srgbClr val="DCEAF7"/>
    <a:srgbClr val="D9F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8AC9F-BC7B-43CD-BF3A-FAC4EE9A4320}" v="28" dt="2025-01-20T14:03:59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661" autoAdjust="0"/>
  </p:normalViewPr>
  <p:slideViewPr>
    <p:cSldViewPr snapToGrid="0">
      <p:cViewPr varScale="1">
        <p:scale>
          <a:sx n="88" d="100"/>
          <a:sy n="88" d="100"/>
        </p:scale>
        <p:origin x="147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-Sham'aa, Khaled (One CGIAR-Egypt)" userId="c2448b4f-3224-4ca0-9f1d-2b9421e70733" providerId="ADAL" clId="{04CBCF3E-0A11-45C8-8BA1-4169363489E1}"/>
    <pc:docChg chg="undo custSel addSld modSld modNotesMaster">
      <pc:chgData name="Al-Sham'aa, Khaled (One CGIAR-Egypt)" userId="c2448b4f-3224-4ca0-9f1d-2b9421e70733" providerId="ADAL" clId="{04CBCF3E-0A11-45C8-8BA1-4169363489E1}" dt="2024-06-05T15:13:45.936" v="779" actId="20577"/>
      <pc:docMkLst>
        <pc:docMk/>
      </pc:docMkLst>
      <pc:sldChg chg="addSp modSp mod modTransition modAnim">
        <pc:chgData name="Al-Sham'aa, Khaled (One CGIAR-Egypt)" userId="c2448b4f-3224-4ca0-9f1d-2b9421e70733" providerId="ADAL" clId="{04CBCF3E-0A11-45C8-8BA1-4169363489E1}" dt="2024-06-05T14:50:38.642" v="740" actId="1076"/>
        <pc:sldMkLst>
          <pc:docMk/>
          <pc:sldMk cId="1641011859" sldId="257"/>
        </pc:sldMkLst>
      </pc:sldChg>
      <pc:sldChg chg="addSp delSp modSp mod modTransition delAnim modAnim">
        <pc:chgData name="Al-Sham'aa, Khaled (One CGIAR-Egypt)" userId="c2448b4f-3224-4ca0-9f1d-2b9421e70733" providerId="ADAL" clId="{04CBCF3E-0A11-45C8-8BA1-4169363489E1}" dt="2024-06-05T14:49:22.266" v="727" actId="1076"/>
        <pc:sldMkLst>
          <pc:docMk/>
          <pc:sldMk cId="824681470" sldId="258"/>
        </pc:sldMkLst>
      </pc:sldChg>
      <pc:sldChg chg="addSp modSp mod modTransition modAnim">
        <pc:chgData name="Al-Sham'aa, Khaled (One CGIAR-Egypt)" userId="c2448b4f-3224-4ca0-9f1d-2b9421e70733" providerId="ADAL" clId="{04CBCF3E-0A11-45C8-8BA1-4169363489E1}" dt="2024-06-05T14:46:58.465" v="675" actId="20577"/>
        <pc:sldMkLst>
          <pc:docMk/>
          <pc:sldMk cId="4186449470" sldId="259"/>
        </pc:sldMkLst>
      </pc:sldChg>
      <pc:sldChg chg="addSp modSp new mod modTransition addAnim delAnim modAnim">
        <pc:chgData name="Al-Sham'aa, Khaled (One CGIAR-Egypt)" userId="c2448b4f-3224-4ca0-9f1d-2b9421e70733" providerId="ADAL" clId="{04CBCF3E-0A11-45C8-8BA1-4169363489E1}" dt="2024-06-05T14:54:30.606" v="741"/>
        <pc:sldMkLst>
          <pc:docMk/>
          <pc:sldMk cId="2013706325" sldId="260"/>
        </pc:sldMkLst>
      </pc:sldChg>
      <pc:sldChg chg="addSp modSp add mod modTransition modAnim">
        <pc:chgData name="Al-Sham'aa, Khaled (One CGIAR-Egypt)" userId="c2448b4f-3224-4ca0-9f1d-2b9421e70733" providerId="ADAL" clId="{04CBCF3E-0A11-45C8-8BA1-4169363489E1}" dt="2024-06-05T14:54:30.606" v="741"/>
        <pc:sldMkLst>
          <pc:docMk/>
          <pc:sldMk cId="3705501494" sldId="261"/>
        </pc:sldMkLst>
      </pc:sldChg>
      <pc:sldChg chg="addSp modSp new mod modTransition modAnim">
        <pc:chgData name="Al-Sham'aa, Khaled (One CGIAR-Egypt)" userId="c2448b4f-3224-4ca0-9f1d-2b9421e70733" providerId="ADAL" clId="{04CBCF3E-0A11-45C8-8BA1-4169363489E1}" dt="2024-06-05T14:54:30.606" v="741"/>
        <pc:sldMkLst>
          <pc:docMk/>
          <pc:sldMk cId="667174100" sldId="262"/>
        </pc:sldMkLst>
      </pc:sldChg>
      <pc:sldChg chg="addSp delSp modSp new mod modTransition delAnim modAnim">
        <pc:chgData name="Al-Sham'aa, Khaled (One CGIAR-Egypt)" userId="c2448b4f-3224-4ca0-9f1d-2b9421e70733" providerId="ADAL" clId="{04CBCF3E-0A11-45C8-8BA1-4169363489E1}" dt="2024-06-05T15:07:18.159" v="760" actId="1076"/>
        <pc:sldMkLst>
          <pc:docMk/>
          <pc:sldMk cId="2861221244" sldId="263"/>
        </pc:sldMkLst>
      </pc:sldChg>
      <pc:sldChg chg="addSp modSp new mod modTransition modAnim">
        <pc:chgData name="Al-Sham'aa, Khaled (One CGIAR-Egypt)" userId="c2448b4f-3224-4ca0-9f1d-2b9421e70733" providerId="ADAL" clId="{04CBCF3E-0A11-45C8-8BA1-4169363489E1}" dt="2024-06-05T15:13:45.936" v="779" actId="20577"/>
        <pc:sldMkLst>
          <pc:docMk/>
          <pc:sldMk cId="3066561969" sldId="264"/>
        </pc:sldMkLst>
      </pc:sldChg>
    </pc:docChg>
  </pc:docChgLst>
  <pc:docChgLst>
    <pc:chgData name="Al-Sham'aa, Khaled (ICARDA-Egypt)" userId="c2448b4f-3224-4ca0-9f1d-2b9421e70733" providerId="ADAL" clId="{ABBF3461-D200-45CC-8954-E8900E0BEC39}"/>
    <pc:docChg chg="custSel modSld">
      <pc:chgData name="Al-Sham'aa, Khaled (ICARDA-Egypt)" userId="c2448b4f-3224-4ca0-9f1d-2b9421e70733" providerId="ADAL" clId="{ABBF3461-D200-45CC-8954-E8900E0BEC39}" dt="2024-07-16T08:10:19.995" v="7" actId="20577"/>
      <pc:docMkLst>
        <pc:docMk/>
      </pc:docMkLst>
      <pc:sldChg chg="modSp modNotesTx">
        <pc:chgData name="Al-Sham'aa, Khaled (ICARDA-Egypt)" userId="c2448b4f-3224-4ca0-9f1d-2b9421e70733" providerId="ADAL" clId="{ABBF3461-D200-45CC-8954-E8900E0BEC39}" dt="2024-07-16T08:10:19.995" v="7" actId="20577"/>
        <pc:sldMkLst>
          <pc:docMk/>
          <pc:sldMk cId="2767174635" sldId="258"/>
        </pc:sldMkLst>
      </pc:sldChg>
    </pc:docChg>
  </pc:docChgLst>
  <pc:docChgLst>
    <pc:chgData name="Al-Sham'aa, Khaled (ICARDA-Egypt)" userId="c2448b4f-3224-4ca0-9f1d-2b9421e70733" providerId="ADAL" clId="{1BD8AC9F-BC7B-43CD-BF3A-FAC4EE9A4320}"/>
    <pc:docChg chg="custSel modSld">
      <pc:chgData name="Al-Sham'aa, Khaled (ICARDA-Egypt)" userId="c2448b4f-3224-4ca0-9f1d-2b9421e70733" providerId="ADAL" clId="{1BD8AC9F-BC7B-43CD-BF3A-FAC4EE9A4320}" dt="2025-01-20T14:09:29.574" v="33" actId="478"/>
      <pc:docMkLst>
        <pc:docMk/>
      </pc:docMkLst>
      <pc:sldChg chg="delSp modSp mod delAnim modAnim">
        <pc:chgData name="Al-Sham'aa, Khaled (ICARDA-Egypt)" userId="c2448b4f-3224-4ca0-9f1d-2b9421e70733" providerId="ADAL" clId="{1BD8AC9F-BC7B-43CD-BF3A-FAC4EE9A4320}" dt="2025-01-20T14:09:25.567" v="31" actId="478"/>
        <pc:sldMkLst>
          <pc:docMk/>
          <pc:sldMk cId="2767174635" sldId="258"/>
        </pc:sldMkLst>
        <pc:spChg chg="mod">
          <ac:chgData name="Al-Sham'aa, Khaled (ICARDA-Egypt)" userId="c2448b4f-3224-4ca0-9f1d-2b9421e70733" providerId="ADAL" clId="{1BD8AC9F-BC7B-43CD-BF3A-FAC4EE9A4320}" dt="2025-01-20T14:03:59.361" v="29"/>
          <ac:spMkLst>
            <pc:docMk/>
            <pc:sldMk cId="2767174635" sldId="258"/>
            <ac:spMk id="3" creationId="{69396D11-198B-F65F-64AF-A65CEF19FF37}"/>
          </ac:spMkLst>
        </pc:spChg>
        <pc:picChg chg="del">
          <ac:chgData name="Al-Sham'aa, Khaled (ICARDA-Egypt)" userId="c2448b4f-3224-4ca0-9f1d-2b9421e70733" providerId="ADAL" clId="{1BD8AC9F-BC7B-43CD-BF3A-FAC4EE9A4320}" dt="2025-01-20T14:09:24.375" v="30" actId="478"/>
          <ac:picMkLst>
            <pc:docMk/>
            <pc:sldMk cId="2767174635" sldId="258"/>
            <ac:picMk id="9" creationId="{93C53A74-C04E-2776-841F-4B5D0737B756}"/>
          </ac:picMkLst>
        </pc:picChg>
        <pc:picChg chg="del">
          <ac:chgData name="Al-Sham'aa, Khaled (ICARDA-Egypt)" userId="c2448b4f-3224-4ca0-9f1d-2b9421e70733" providerId="ADAL" clId="{1BD8AC9F-BC7B-43CD-BF3A-FAC4EE9A4320}" dt="2025-01-20T14:09:25.567" v="31" actId="478"/>
          <ac:picMkLst>
            <pc:docMk/>
            <pc:sldMk cId="2767174635" sldId="258"/>
            <ac:picMk id="16" creationId="{5399D47D-B994-219E-0C39-CAC8749EA562}"/>
          </ac:picMkLst>
        </pc:picChg>
      </pc:sldChg>
      <pc:sldChg chg="delSp mod delAnim">
        <pc:chgData name="Al-Sham'aa, Khaled (ICARDA-Egypt)" userId="c2448b4f-3224-4ca0-9f1d-2b9421e70733" providerId="ADAL" clId="{1BD8AC9F-BC7B-43CD-BF3A-FAC4EE9A4320}" dt="2025-01-20T14:09:29.574" v="33" actId="478"/>
        <pc:sldMkLst>
          <pc:docMk/>
          <pc:sldMk cId="2475118873" sldId="263"/>
        </pc:sldMkLst>
        <pc:picChg chg="del">
          <ac:chgData name="Al-Sham'aa, Khaled (ICARDA-Egypt)" userId="c2448b4f-3224-4ca0-9f1d-2b9421e70733" providerId="ADAL" clId="{1BD8AC9F-BC7B-43CD-BF3A-FAC4EE9A4320}" dt="2025-01-20T14:09:28.388" v="32" actId="478"/>
          <ac:picMkLst>
            <pc:docMk/>
            <pc:sldMk cId="2475118873" sldId="263"/>
            <ac:picMk id="7" creationId="{2BF431B0-19D2-3914-57F7-3E5230FA48C9}"/>
          </ac:picMkLst>
        </pc:picChg>
        <pc:picChg chg="del">
          <ac:chgData name="Al-Sham'aa, Khaled (ICARDA-Egypt)" userId="c2448b4f-3224-4ca0-9f1d-2b9421e70733" providerId="ADAL" clId="{1BD8AC9F-BC7B-43CD-BF3A-FAC4EE9A4320}" dt="2025-01-20T14:09:29.574" v="33" actId="478"/>
          <ac:picMkLst>
            <pc:docMk/>
            <pc:sldMk cId="2475118873" sldId="263"/>
            <ac:picMk id="10" creationId="{6F381CA2-7089-B975-3B9B-FF3312636A8F}"/>
          </ac:picMkLst>
        </pc:picChg>
      </pc:sldChg>
      <pc:sldChg chg="modSp mod">
        <pc:chgData name="Al-Sham'aa, Khaled (ICARDA-Egypt)" userId="c2448b4f-3224-4ca0-9f1d-2b9421e70733" providerId="ADAL" clId="{1BD8AC9F-BC7B-43CD-BF3A-FAC4EE9A4320}" dt="2025-01-20T14:01:21.746" v="1" actId="1076"/>
        <pc:sldMkLst>
          <pc:docMk/>
          <pc:sldMk cId="586099573" sldId="289"/>
        </pc:sldMkLst>
        <pc:spChg chg="mod">
          <ac:chgData name="Al-Sham'aa, Khaled (ICARDA-Egypt)" userId="c2448b4f-3224-4ca0-9f1d-2b9421e70733" providerId="ADAL" clId="{1BD8AC9F-BC7B-43CD-BF3A-FAC4EE9A4320}" dt="2025-01-20T14:01:21.746" v="1" actId="1076"/>
          <ac:spMkLst>
            <pc:docMk/>
            <pc:sldMk cId="586099573" sldId="289"/>
            <ac:spMk id="5" creationId="{34868795-C99C-6EF8-5E80-530BCE06E97E}"/>
          </ac:spMkLst>
        </pc:spChg>
      </pc:sldChg>
    </pc:docChg>
  </pc:docChgLst>
  <pc:docChgLst>
    <pc:chgData name="Al-Sham'aa, Khaled (One CGIAR-Egypt)" userId="c2448b4f-3224-4ca0-9f1d-2b9421e70733" providerId="ADAL" clId="{ABBF3461-D200-45CC-8954-E8900E0BEC39}"/>
    <pc:docChg chg="undo custSel addSld delSld modSld sldOrd modMainMaster modShowInfo">
      <pc:chgData name="Al-Sham'aa, Khaled (One CGIAR-Egypt)" userId="c2448b4f-3224-4ca0-9f1d-2b9421e70733" providerId="ADAL" clId="{ABBF3461-D200-45CC-8954-E8900E0BEC39}" dt="2024-07-09T12:25:22.209" v="4026" actId="1076"/>
      <pc:docMkLst>
        <pc:docMk/>
      </pc:docMkLst>
      <pc:sldChg chg="addSp delSp modSp mod modTransition delAnim modAnim">
        <pc:chgData name="Al-Sham'aa, Khaled (One CGIAR-Egypt)" userId="c2448b4f-3224-4ca0-9f1d-2b9421e70733" providerId="ADAL" clId="{ABBF3461-D200-45CC-8954-E8900E0BEC39}" dt="2024-07-08T11:01:19.261" v="3718" actId="20577"/>
        <pc:sldMkLst>
          <pc:docMk/>
          <pc:sldMk cId="1641011859" sldId="257"/>
        </pc:sldMkLst>
      </pc:sldChg>
      <pc:sldChg chg="del">
        <pc:chgData name="Al-Sham'aa, Khaled (One CGIAR-Egypt)" userId="c2448b4f-3224-4ca0-9f1d-2b9421e70733" providerId="ADAL" clId="{ABBF3461-D200-45CC-8954-E8900E0BEC39}" dt="2024-07-03T10:47:04.223" v="0" actId="47"/>
        <pc:sldMkLst>
          <pc:docMk/>
          <pc:sldMk cId="824681470" sldId="258"/>
        </pc:sldMkLst>
      </pc:sldChg>
      <pc:sldChg chg="addSp delSp modSp add mod modTransition delAnim modAnim">
        <pc:chgData name="Al-Sham'aa, Khaled (One CGIAR-Egypt)" userId="c2448b4f-3224-4ca0-9f1d-2b9421e70733" providerId="ADAL" clId="{ABBF3461-D200-45CC-8954-E8900E0BEC39}" dt="2024-07-08T12:17:18.303" v="3986"/>
        <pc:sldMkLst>
          <pc:docMk/>
          <pc:sldMk cId="2767174635" sldId="258"/>
        </pc:sldMkLst>
      </pc:sldChg>
      <pc:sldChg chg="addSp modSp new mod modTransition modAnim">
        <pc:chgData name="Al-Sham'aa, Khaled (One CGIAR-Egypt)" userId="c2448b4f-3224-4ca0-9f1d-2b9421e70733" providerId="ADAL" clId="{ABBF3461-D200-45CC-8954-E8900E0BEC39}" dt="2024-07-08T11:30:29.931" v="3776" actId="1076"/>
        <pc:sldMkLst>
          <pc:docMk/>
          <pc:sldMk cId="2469745267" sldId="259"/>
        </pc:sldMkLst>
      </pc:sldChg>
      <pc:sldChg chg="del">
        <pc:chgData name="Al-Sham'aa, Khaled (One CGIAR-Egypt)" userId="c2448b4f-3224-4ca0-9f1d-2b9421e70733" providerId="ADAL" clId="{ABBF3461-D200-45CC-8954-E8900E0BEC39}" dt="2024-07-03T10:47:04.223" v="0" actId="47"/>
        <pc:sldMkLst>
          <pc:docMk/>
          <pc:sldMk cId="4186449470" sldId="259"/>
        </pc:sldMkLst>
      </pc:sldChg>
      <pc:sldChg chg="del">
        <pc:chgData name="Al-Sham'aa, Khaled (One CGIAR-Egypt)" userId="c2448b4f-3224-4ca0-9f1d-2b9421e70733" providerId="ADAL" clId="{ABBF3461-D200-45CC-8954-E8900E0BEC39}" dt="2024-07-03T10:47:04.223" v="0" actId="47"/>
        <pc:sldMkLst>
          <pc:docMk/>
          <pc:sldMk cId="2013706325" sldId="260"/>
        </pc:sldMkLst>
      </pc:sldChg>
      <pc:sldChg chg="addSp delSp modSp new mod modTransition addAnim delAnim modAnim">
        <pc:chgData name="Al-Sham'aa, Khaled (One CGIAR-Egypt)" userId="c2448b4f-3224-4ca0-9f1d-2b9421e70733" providerId="ADAL" clId="{ABBF3461-D200-45CC-8954-E8900E0BEC39}" dt="2024-07-07T11:07:17.629" v="3387" actId="115"/>
        <pc:sldMkLst>
          <pc:docMk/>
          <pc:sldMk cId="3705509372" sldId="260"/>
        </pc:sldMkLst>
      </pc:sldChg>
      <pc:sldChg chg="addSp delSp modSp add mod modTransition modAnim">
        <pc:chgData name="Al-Sham'aa, Khaled (One CGIAR-Egypt)" userId="c2448b4f-3224-4ca0-9f1d-2b9421e70733" providerId="ADAL" clId="{ABBF3461-D200-45CC-8954-E8900E0BEC39}" dt="2024-07-08T11:02:35.172" v="3724" actId="207"/>
        <pc:sldMkLst>
          <pc:docMk/>
          <pc:sldMk cId="510962515" sldId="261"/>
        </pc:sldMkLst>
      </pc:sldChg>
      <pc:sldChg chg="del">
        <pc:chgData name="Al-Sham'aa, Khaled (One CGIAR-Egypt)" userId="c2448b4f-3224-4ca0-9f1d-2b9421e70733" providerId="ADAL" clId="{ABBF3461-D200-45CC-8954-E8900E0BEC39}" dt="2024-07-03T10:47:04.223" v="0" actId="47"/>
        <pc:sldMkLst>
          <pc:docMk/>
          <pc:sldMk cId="3705501494" sldId="261"/>
        </pc:sldMkLst>
      </pc:sldChg>
      <pc:sldChg chg="new del ord">
        <pc:chgData name="Al-Sham'aa, Khaled (One CGIAR-Egypt)" userId="c2448b4f-3224-4ca0-9f1d-2b9421e70733" providerId="ADAL" clId="{ABBF3461-D200-45CC-8954-E8900E0BEC39}" dt="2024-07-03T11:26:07.380" v="172" actId="47"/>
        <pc:sldMkLst>
          <pc:docMk/>
          <pc:sldMk cId="3936880093" sldId="261"/>
        </pc:sldMkLst>
      </pc:sldChg>
      <pc:sldChg chg="del">
        <pc:chgData name="Al-Sham'aa, Khaled (One CGIAR-Egypt)" userId="c2448b4f-3224-4ca0-9f1d-2b9421e70733" providerId="ADAL" clId="{ABBF3461-D200-45CC-8954-E8900E0BEC39}" dt="2024-07-03T10:47:04.223" v="0" actId="47"/>
        <pc:sldMkLst>
          <pc:docMk/>
          <pc:sldMk cId="667174100" sldId="262"/>
        </pc:sldMkLst>
      </pc:sldChg>
      <pc:sldChg chg="new del">
        <pc:chgData name="Al-Sham'aa, Khaled (One CGIAR-Egypt)" userId="c2448b4f-3224-4ca0-9f1d-2b9421e70733" providerId="ADAL" clId="{ABBF3461-D200-45CC-8954-E8900E0BEC39}" dt="2024-07-03T12:46:52.296" v="260" actId="47"/>
        <pc:sldMkLst>
          <pc:docMk/>
          <pc:sldMk cId="2075586426" sldId="262"/>
        </pc:sldMkLst>
      </pc:sldChg>
      <pc:sldChg chg="addSp delSp modSp add mod modTransition delAnim modAnim">
        <pc:chgData name="Al-Sham'aa, Khaled (One CGIAR-Egypt)" userId="c2448b4f-3224-4ca0-9f1d-2b9421e70733" providerId="ADAL" clId="{ABBF3461-D200-45CC-8954-E8900E0BEC39}" dt="2024-07-08T12:17:06.709" v="3984"/>
        <pc:sldMkLst>
          <pc:docMk/>
          <pc:sldMk cId="2475118873" sldId="263"/>
        </pc:sldMkLst>
      </pc:sldChg>
      <pc:sldChg chg="del">
        <pc:chgData name="Al-Sham'aa, Khaled (One CGIAR-Egypt)" userId="c2448b4f-3224-4ca0-9f1d-2b9421e70733" providerId="ADAL" clId="{ABBF3461-D200-45CC-8954-E8900E0BEC39}" dt="2024-07-03T10:47:04.223" v="0" actId="47"/>
        <pc:sldMkLst>
          <pc:docMk/>
          <pc:sldMk cId="2861221244" sldId="263"/>
        </pc:sldMkLst>
      </pc:sldChg>
      <pc:sldChg chg="new del">
        <pc:chgData name="Al-Sham'aa, Khaled (One CGIAR-Egypt)" userId="c2448b4f-3224-4ca0-9f1d-2b9421e70733" providerId="ADAL" clId="{ABBF3461-D200-45CC-8954-E8900E0BEC39}" dt="2024-07-03T13:11:13.336" v="376" actId="47"/>
        <pc:sldMkLst>
          <pc:docMk/>
          <pc:sldMk cId="1246809633" sldId="264"/>
        </pc:sldMkLst>
      </pc:sldChg>
      <pc:sldChg chg="del">
        <pc:chgData name="Al-Sham'aa, Khaled (One CGIAR-Egypt)" userId="c2448b4f-3224-4ca0-9f1d-2b9421e70733" providerId="ADAL" clId="{ABBF3461-D200-45CC-8954-E8900E0BEC39}" dt="2024-07-03T10:47:04.223" v="0" actId="47"/>
        <pc:sldMkLst>
          <pc:docMk/>
          <pc:sldMk cId="3066561969" sldId="264"/>
        </pc:sldMkLst>
      </pc:sldChg>
      <pc:sldChg chg="addSp delSp modSp add mod modTransition modAnim">
        <pc:chgData name="Al-Sham'aa, Khaled (One CGIAR-Egypt)" userId="c2448b4f-3224-4ca0-9f1d-2b9421e70733" providerId="ADAL" clId="{ABBF3461-D200-45CC-8954-E8900E0BEC39}" dt="2024-07-08T12:24:26.166" v="3987"/>
        <pc:sldMkLst>
          <pc:docMk/>
          <pc:sldMk cId="3193984642" sldId="265"/>
        </pc:sldMkLst>
      </pc:sldChg>
      <pc:sldChg chg="addSp delSp modSp add mod modTransition modAnim">
        <pc:chgData name="Al-Sham'aa, Khaled (One CGIAR-Egypt)" userId="c2448b4f-3224-4ca0-9f1d-2b9421e70733" providerId="ADAL" clId="{ABBF3461-D200-45CC-8954-E8900E0BEC39}" dt="2024-07-08T11:25:55.653" v="3760" actId="1076"/>
        <pc:sldMkLst>
          <pc:docMk/>
          <pc:sldMk cId="3206820645" sldId="266"/>
        </pc:sldMkLst>
      </pc:sldChg>
      <pc:sldChg chg="addSp delSp modSp add mod modTransition delAnim modAnim">
        <pc:chgData name="Al-Sham'aa, Khaled (One CGIAR-Egypt)" userId="c2448b4f-3224-4ca0-9f1d-2b9421e70733" providerId="ADAL" clId="{ABBF3461-D200-45CC-8954-E8900E0BEC39}" dt="2024-07-08T12:43:23.296" v="4016" actId="207"/>
        <pc:sldMkLst>
          <pc:docMk/>
          <pc:sldMk cId="274781175" sldId="267"/>
        </pc:sldMkLst>
      </pc:sldChg>
      <pc:sldChg chg="addSp delSp modSp add mod modTransition delAnim modAnim">
        <pc:chgData name="Al-Sham'aa, Khaled (One CGIAR-Egypt)" userId="c2448b4f-3224-4ca0-9f1d-2b9421e70733" providerId="ADAL" clId="{ABBF3461-D200-45CC-8954-E8900E0BEC39}" dt="2024-07-08T12:41:56.398" v="4010" actId="20577"/>
        <pc:sldMkLst>
          <pc:docMk/>
          <pc:sldMk cId="3604295401" sldId="268"/>
        </pc:sldMkLst>
      </pc:sldChg>
      <pc:sldChg chg="addSp delSp modSp add mod modTransition delAnim modAnim">
        <pc:chgData name="Al-Sham'aa, Khaled (One CGIAR-Egypt)" userId="c2448b4f-3224-4ca0-9f1d-2b9421e70733" providerId="ADAL" clId="{ABBF3461-D200-45CC-8954-E8900E0BEC39}" dt="2024-07-08T11:32:53.621" v="3782" actId="14861"/>
        <pc:sldMkLst>
          <pc:docMk/>
          <pc:sldMk cId="3966776183" sldId="269"/>
        </pc:sldMkLst>
      </pc:sldChg>
      <pc:sldChg chg="addSp delSp modSp add mod modTransition">
        <pc:chgData name="Al-Sham'aa, Khaled (One CGIAR-Egypt)" userId="c2448b4f-3224-4ca0-9f1d-2b9421e70733" providerId="ADAL" clId="{ABBF3461-D200-45CC-8954-E8900E0BEC39}" dt="2024-07-09T12:25:22.209" v="4026" actId="1076"/>
        <pc:sldMkLst>
          <pc:docMk/>
          <pc:sldMk cId="586099573" sldId="289"/>
        </pc:sldMkLst>
      </pc:sldChg>
      <pc:sldChg chg="add">
        <pc:chgData name="Al-Sham'aa, Khaled (One CGIAR-Egypt)" userId="c2448b4f-3224-4ca0-9f1d-2b9421e70733" providerId="ADAL" clId="{ABBF3461-D200-45CC-8954-E8900E0BEC39}" dt="2024-07-08T11:40:02.394" v="3783"/>
        <pc:sldMkLst>
          <pc:docMk/>
          <pc:sldMk cId="1888813076" sldId="2126986046"/>
        </pc:sldMkLst>
      </pc:sldChg>
      <pc:sldMasterChg chg="modSldLayout">
        <pc:chgData name="Al-Sham'aa, Khaled (One CGIAR-Egypt)" userId="c2448b4f-3224-4ca0-9f1d-2b9421e70733" providerId="ADAL" clId="{ABBF3461-D200-45CC-8954-E8900E0BEC39}" dt="2024-07-08T11:48:03.681" v="3906" actId="14100"/>
        <pc:sldMasterMkLst>
          <pc:docMk/>
          <pc:sldMasterMk cId="4261728899" sldId="2147483648"/>
        </pc:sldMasterMkLst>
        <pc:sldLayoutChg chg="modSp mod">
          <pc:chgData name="Al-Sham'aa, Khaled (One CGIAR-Egypt)" userId="c2448b4f-3224-4ca0-9f1d-2b9421e70733" providerId="ADAL" clId="{ABBF3461-D200-45CC-8954-E8900E0BEC39}" dt="2024-07-08T11:48:03.681" v="3906" actId="14100"/>
          <pc:sldLayoutMkLst>
            <pc:docMk/>
            <pc:sldMasterMk cId="4261728899" sldId="2147483648"/>
            <pc:sldLayoutMk cId="282196244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6F2D8-0340-45AC-BB1F-2EC3E426771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A96A0-41BB-4008-94DA-F3FB8144D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QBMS::</a:t>
            </a:r>
            <a:r>
              <a:rPr lang="en-US" dirty="0" err="1"/>
              <a:t>set_qbms_config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 = 'https://cbbrapi-wee.ebsproject.org', engine = '</a:t>
            </a:r>
            <a:r>
              <a:rPr lang="en-US" dirty="0" err="1"/>
              <a:t>ebs</a:t>
            </a:r>
            <a:r>
              <a:rPr lang="en-US" dirty="0"/>
              <a:t>', </a:t>
            </a:r>
            <a:r>
              <a:rPr lang="en-US" dirty="0" err="1"/>
              <a:t>brapi_ver</a:t>
            </a:r>
            <a:r>
              <a:rPr lang="en-US" dirty="0"/>
              <a:t> = 'v2’)</a:t>
            </a:r>
          </a:p>
          <a:p>
            <a:r>
              <a:rPr lang="en-US" dirty="0"/>
              <a:t>QBMS::</a:t>
            </a:r>
            <a:r>
              <a:rPr lang="en-US" dirty="0" err="1"/>
              <a:t>set_token</a:t>
            </a:r>
            <a:r>
              <a:rPr lang="en-US" dirty="0"/>
              <a:t>(</a:t>
            </a:r>
            <a:r>
              <a:rPr lang="en-US" dirty="0" err="1"/>
              <a:t>token$id_token</a:t>
            </a:r>
            <a:r>
              <a:rPr lang="en-US" dirty="0"/>
              <a:t>, '', </a:t>
            </a:r>
            <a:r>
              <a:rPr lang="en-US" dirty="0" err="1"/>
              <a:t>token$expires_at</a:t>
            </a:r>
            <a:r>
              <a:rPr lang="en-US"/>
              <a:t>)</a:t>
            </a:r>
          </a:p>
          <a:p>
            <a:r>
              <a:rPr lang="en-US"/>
              <a:t>QBMS</a:t>
            </a:r>
            <a:r>
              <a:rPr lang="en-US" dirty="0"/>
              <a:t>::</a:t>
            </a:r>
            <a:r>
              <a:rPr lang="en-US" dirty="0" err="1"/>
              <a:t>list_programs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96A0-41BB-4008-94DA-F3FB8144D7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9137-5216-5CB1-2C74-4E300E7EE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5D903-FD10-6022-CD46-4AEF667E4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FDFD-3059-CA02-206F-8153138A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521-D054-4F32-9C55-7753AED4FDE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A8FB-0AE1-FED7-4342-0F8CFE5F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636F-683F-6020-C0C7-709A73AC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7B47-7D18-4B38-BF27-4A085DF8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0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98E8-59C0-58D4-73D6-D52A998F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EF0B6-85CD-B5DC-710C-557F90740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5F1E7-45EE-5519-8680-1A6F1F5B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521-D054-4F32-9C55-7753AED4FDE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4F82-6F51-C158-2916-9167A1CE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A9302-99E5-892B-FE5D-D4E3623B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7B47-7D18-4B38-BF27-4A085DF8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7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21D86-506C-B745-1924-248C9192C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BD859-BF11-0308-D05E-076636A35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256A5-D027-D030-FB26-289EE935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521-D054-4F32-9C55-7753AED4FDE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D6DF-F00B-7617-C314-72FDD39C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5A380-5557-DDEC-B3E9-2174367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7B47-7D18-4B38-BF27-4A085DF8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97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Oblong.jpg">
            <a:extLst>
              <a:ext uri="{FF2B5EF4-FFF2-40B4-BE49-F238E27FC236}">
                <a16:creationId xmlns:a16="http://schemas.microsoft.com/office/drawing/2014/main" id="{24D1066A-F7AF-4EDF-BEBC-77280A7AD9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845" y="419543"/>
            <a:ext cx="3085139" cy="93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37DC70C-E6CA-4539-82FD-29C3CC1F22F1}"/>
              </a:ext>
            </a:extLst>
          </p:cNvPr>
          <p:cNvGrpSpPr/>
          <p:nvPr userDrawn="1"/>
        </p:nvGrpSpPr>
        <p:grpSpPr>
          <a:xfrm>
            <a:off x="1010129" y="6054496"/>
            <a:ext cx="6693884" cy="570936"/>
            <a:chOff x="527456" y="5975439"/>
            <a:chExt cx="6693884" cy="5709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7B3229-A3F3-4F66-8A5B-6E7CF56CB6C2}"/>
                </a:ext>
              </a:extLst>
            </p:cNvPr>
            <p:cNvSpPr/>
            <p:nvPr userDrawn="1"/>
          </p:nvSpPr>
          <p:spPr>
            <a:xfrm>
              <a:off x="527456" y="6238598"/>
              <a:ext cx="47088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rgbClr val="007436"/>
                  </a:solidFill>
                </a:rPr>
                <a:t>International </a:t>
              </a:r>
              <a:r>
                <a:rPr lang="en-GB" sz="1400" dirty="0" err="1">
                  <a:solidFill>
                    <a:srgbClr val="007436"/>
                  </a:solidFill>
                </a:rPr>
                <a:t>Center</a:t>
              </a:r>
              <a:r>
                <a:rPr lang="en-GB" sz="1400" dirty="0">
                  <a:solidFill>
                    <a:srgbClr val="007436"/>
                  </a:solidFill>
                </a:rPr>
                <a:t> for Agricultural Research in the Dry Areas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7F76F1-7764-4938-BA77-AC12E8F60F2F}"/>
                </a:ext>
              </a:extLst>
            </p:cNvPr>
            <p:cNvSpPr txBox="1"/>
            <p:nvPr userDrawn="1"/>
          </p:nvSpPr>
          <p:spPr>
            <a:xfrm>
              <a:off x="534790" y="5975439"/>
              <a:ext cx="6686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7436"/>
                  </a:solidFill>
                </a:rPr>
                <a:t>icarda.org</a:t>
              </a:r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137794-223A-4C35-93EE-A48B11FD27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63990" y="2885895"/>
            <a:ext cx="6309709" cy="71563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400">
                <a:solidFill>
                  <a:srgbClr val="007436"/>
                </a:solidFill>
              </a:defRPr>
            </a:lvl1pPr>
          </a:lstStyle>
          <a:p>
            <a:pPr lvl="0"/>
            <a:r>
              <a:rPr lang="en-GB" dirty="0"/>
              <a:t>Presentation title</a:t>
            </a:r>
          </a:p>
          <a:p>
            <a:pPr lvl="0"/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D19466-4010-420B-B901-20719C10BD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202" y="5659525"/>
            <a:ext cx="760897" cy="8906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9BC4EB-8023-49C2-9128-D4797658A432}"/>
              </a:ext>
            </a:extLst>
          </p:cNvPr>
          <p:cNvSpPr txBox="1"/>
          <p:nvPr userDrawn="1"/>
        </p:nvSpPr>
        <p:spPr>
          <a:xfrm>
            <a:off x="8531525" y="6102212"/>
            <a:ext cx="2156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cgiar.org</a:t>
            </a:r>
          </a:p>
          <a:p>
            <a:r>
              <a:rPr lang="en-GB" sz="1400" dirty="0"/>
              <a:t>A CGIAR Research </a:t>
            </a:r>
            <a:r>
              <a:rPr lang="en-GB" sz="1400" dirty="0" err="1"/>
              <a:t>Center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96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A8E-F92C-FFF5-C13C-237BE323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B48DC-315F-AB26-4133-67F2EB99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4CCE-C5DC-E44E-ECC1-4B5DD1F0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521-D054-4F32-9C55-7753AED4FDE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6396-C192-3C0C-A5B4-CA16769D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8F053-BDCD-96D1-1EE1-FF117DFC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7B47-7D18-4B38-BF27-4A085DF8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2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BFAD-E7AC-9565-55BB-01BC8A77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191D6-553C-D5DE-587A-75936E873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6BD3-D469-B3C3-6617-C2C553B3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521-D054-4F32-9C55-7753AED4FDE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E3E1-BEE6-0B9E-A55F-A5F65AF5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FF55-0844-3127-2EF0-D4FA194E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7B47-7D18-4B38-BF27-4A085DF8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0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C5FC-F24D-FB2D-9701-57D43A9D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239C9-969A-78E2-F2E0-0A5F17B12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FEBC7-F8A0-D24F-6934-1EE98ADF6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A1119-FE1D-F4B6-0542-78D260C4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521-D054-4F32-9C55-7753AED4FDE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80758-CCA7-C546-F68B-0C5BC1C3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8D4CC-E85A-F843-44C8-9605F7F5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7B47-7D18-4B38-BF27-4A085DF8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DF64-76A8-C5DA-6BAF-84BFA893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775A-CCB1-1521-82F1-0C99EB1F3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1266C-3C08-E889-7219-38719A768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5DF69-8790-4E88-189B-EA6686FFB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2BAF8-58A9-0F83-ADDB-351C9E0F5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B4EF2-BD13-CB51-E2A4-ACEAF66A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521-D054-4F32-9C55-7753AED4FDE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AD3EB-FDEA-69B0-DE70-71AE3AAA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799A1-52E3-9623-5311-D0B9E2BB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7B47-7D18-4B38-BF27-4A085DF8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2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A918-82A0-67BA-72F3-BBE89277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A2272-BC3D-648C-69D9-773657E1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521-D054-4F32-9C55-7753AED4FDE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4CC43-1EA1-FEB3-6073-2C69A4DF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1167A-34FA-E10F-48C2-F8380D0F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7B47-7D18-4B38-BF27-4A085DF8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6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B928A-A9BF-7381-E7E5-F735D966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521-D054-4F32-9C55-7753AED4FDE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12E72-25B4-6AEA-5E42-A9857346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ED7D2-3D6B-8A0F-8305-B7BF23BB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7B47-7D18-4B38-BF27-4A085DF8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9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A124-F135-6625-F5A3-0BEEEF10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B127-1B8C-D634-4C75-8144CD02E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3DC5C-E94B-A228-35E3-B3EC93962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C7E91-0833-553F-7420-D4B0AFF9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521-D054-4F32-9C55-7753AED4FDE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78560-232C-9A2F-86EE-AE64A5DF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B176E-7A47-527D-F0EC-3BA4829E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7B47-7D18-4B38-BF27-4A085DF8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8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8308-1BD0-6150-7659-F32F793B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FB365-B9B7-B3F9-C3F8-08B45BAFD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76021-16BC-9A88-39EE-33193F55C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2CC4C-E765-88B7-39BE-BEAB438B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521-D054-4F32-9C55-7753AED4FDE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3071B-A9C1-1606-3C11-8FE0FADA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48208-3D56-9167-B7D6-F2C1B5A1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7B47-7D18-4B38-BF27-4A085DF8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9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5F44F-99B8-3D1D-4ED5-FBF3D513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9AEFF-10CC-52D7-34AA-004B3F1E9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80BA-D50F-5904-4FB5-F4F9F46F3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D08521-D054-4F32-9C55-7753AED4FDE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5CFF0-1FE6-C4C9-D7F8-A1FD03F68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6FC7C-349F-D4F4-F882-4006A3127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D87B47-7D18-4B38-BF27-4A085DF8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rfc-editor.org/rfc/rfc763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c-editor.org/rfc/rfc674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httpuv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hiny.posit.co/r/articles/build/js-send-message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hiny.posit.co/r/articles/build/communicating-with-js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D8BFDF-4384-2CAE-5F87-02E47B430C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71251" y="2392119"/>
            <a:ext cx="5988498" cy="1559072"/>
          </a:xfrm>
        </p:spPr>
        <p:txBody>
          <a:bodyPr>
            <a:noAutofit/>
          </a:bodyPr>
          <a:lstStyle/>
          <a:p>
            <a:r>
              <a:rPr lang="en-US" sz="3600" i="1" dirty="0"/>
              <a:t>Shiny Deep Dive (02):</a:t>
            </a:r>
          </a:p>
          <a:p>
            <a:r>
              <a:rPr lang="en-US" sz="7200" b="1" dirty="0"/>
              <a:t>OAuth 2.0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E2B1C-D605-EA98-D674-3BBC1C3B6153}"/>
              </a:ext>
            </a:extLst>
          </p:cNvPr>
          <p:cNvSpPr txBox="1"/>
          <p:nvPr/>
        </p:nvSpPr>
        <p:spPr>
          <a:xfrm>
            <a:off x="6096000" y="3951191"/>
            <a:ext cx="526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974D05"/>
                </a:solidFill>
              </a:rPr>
              <a:t>Khaled Al-Shamaa, Associate Scientist - Biometrics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68795-C99C-6EF8-5E80-530BCE06E97E}"/>
              </a:ext>
            </a:extLst>
          </p:cNvPr>
          <p:cNvSpPr txBox="1"/>
          <p:nvPr/>
        </p:nvSpPr>
        <p:spPr>
          <a:xfrm>
            <a:off x="6800680" y="4320523"/>
            <a:ext cx="455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i="1" baseline="30000" dirty="0">
                <a:solidFill>
                  <a:schemeClr val="accent4">
                    <a:lumMod val="75000"/>
                  </a:schemeClr>
                </a:solidFill>
              </a:rPr>
              <a:t>nd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 CGIAR BA Team Hackathon, 13 Nov 2024</a:t>
            </a:r>
          </a:p>
        </p:txBody>
      </p:sp>
      <p:pic>
        <p:nvPicPr>
          <p:cNvPr id="9" name="Picture 8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6B9F4DA5-DFA8-F3CB-1F05-D910866A9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01" y="1143000"/>
            <a:ext cx="455295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09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9C523-17DE-E40C-AABA-3268E9C17401}"/>
              </a:ext>
            </a:extLst>
          </p:cNvPr>
          <p:cNvSpPr txBox="1"/>
          <p:nvPr/>
        </p:nvSpPr>
        <p:spPr>
          <a:xfrm>
            <a:off x="345801" y="548090"/>
            <a:ext cx="11325760" cy="6315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 &lt;-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(input, output, session) {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observeEvent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input$login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>
              <a:lnSpc>
                <a:spcPts val="1200"/>
              </a:lnSpc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observeEvent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input$cookies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output$msg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oauth_state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parseQueryString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session$clientData$url_search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query$code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!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query$state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code &lt;-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httr2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oauth_flow_auth_code_parse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(query,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oauth_state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token &lt;-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httr2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oauth_client_get_token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(client      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EBS_client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grant_type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authorization_code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code         =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query$code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state        =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query$state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redirect_uri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redirect_uri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output$msg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token$access_token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96FF3-0ACC-0C03-D29C-520552D1F9D6}"/>
              </a:ext>
            </a:extLst>
          </p:cNvPr>
          <p:cNvSpPr txBox="1"/>
          <p:nvPr/>
        </p:nvSpPr>
        <p:spPr>
          <a:xfrm>
            <a:off x="2560320" y="3200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 Access Token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B3F84EA-7897-7B6D-C72B-722ACF40FD95}"/>
              </a:ext>
            </a:extLst>
          </p:cNvPr>
          <p:cNvSpPr/>
          <p:nvPr/>
        </p:nvSpPr>
        <p:spPr>
          <a:xfrm>
            <a:off x="942136" y="1255976"/>
            <a:ext cx="10762184" cy="573222"/>
          </a:xfrm>
          <a:prstGeom prst="wedgeRoundRectCallout">
            <a:avLst>
              <a:gd name="adj1" fmla="val 4250"/>
              <a:gd name="adj2" fmla="val 21613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sz="1400" b="1" u="sng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09: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Parse URL GET Parameters:</a:t>
            </a:r>
            <a:b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http://localhost:1410/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720bbe65-959b-4331-8f27-0cdc85111121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pnMDo_eNTuJyRMsa1LORBESAAjJmaEYxXuP1z9ZYutE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93E97800-682C-4E18-5A08-4073AF039A85}"/>
              </a:ext>
            </a:extLst>
          </p:cNvPr>
          <p:cNvSpPr/>
          <p:nvPr/>
        </p:nvSpPr>
        <p:spPr>
          <a:xfrm>
            <a:off x="8754929" y="1985937"/>
            <a:ext cx="2916632" cy="1413216"/>
          </a:xfrm>
          <a:prstGeom prst="cloudCallout">
            <a:avLst>
              <a:gd name="adj1" fmla="val -49486"/>
              <a:gd name="adj2" fmla="val 578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/ Match URL vs. Cookie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oauth_state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BEEEE-A765-92D9-039B-7023490726CE}"/>
              </a:ext>
            </a:extLst>
          </p:cNvPr>
          <p:cNvSpPr txBox="1"/>
          <p:nvPr/>
        </p:nvSpPr>
        <p:spPr>
          <a:xfrm>
            <a:off x="520439" y="4479701"/>
            <a:ext cx="5376875" cy="72994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10: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the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access_url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endpoint (2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call) to exchange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code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2747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9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9C523-17DE-E40C-AABA-3268E9C17401}"/>
              </a:ext>
            </a:extLst>
          </p:cNvPr>
          <p:cNvSpPr txBox="1"/>
          <p:nvPr/>
        </p:nvSpPr>
        <p:spPr>
          <a:xfrm>
            <a:off x="345801" y="1055129"/>
            <a:ext cx="11325760" cy="552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 &lt;-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(input, output, session) {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observeEvent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input$login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httr2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oauth_flow_auth_code_pkce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set_cookie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(session,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pkce_verifier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pkce$verifier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auth_url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httr2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oauth_flow_auth_code_url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ts val="1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auth_params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scope                 =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openid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profile"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code_challenge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pkce$challenge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code_challenge_method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pkce$method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>
              <a:lnSpc>
                <a:spcPts val="1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>
              <a:lnSpc>
                <a:spcPts val="1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observeEvent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input$cookies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pkce_verifier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sub(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".*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pkce_verifier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=([^;]*).*"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"\\1"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input$cookies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token &lt;-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httr2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oauth_client_get_token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(...,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code_verifier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pkce_verifier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96FF3-0ACC-0C03-D29C-520552D1F9D6}"/>
              </a:ext>
            </a:extLst>
          </p:cNvPr>
          <p:cNvSpPr txBox="1"/>
          <p:nvPr/>
        </p:nvSpPr>
        <p:spPr>
          <a:xfrm>
            <a:off x="2560320" y="3200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Proof Key for Code Exchange (PKCE)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DE8FC-0119-6F04-E0C3-2C09E06D474A}"/>
              </a:ext>
            </a:extLst>
          </p:cNvPr>
          <p:cNvSpPr txBox="1"/>
          <p:nvPr/>
        </p:nvSpPr>
        <p:spPr>
          <a:xfrm>
            <a:off x="7304949" y="2873671"/>
            <a:ext cx="4191769" cy="188365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11: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PKCE is an extension to the Authorization Code flow to prevent authorization code injection attacks (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RFC 7636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031384D-6DB3-2AB8-119E-1603E1F5D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033" y="1278600"/>
            <a:ext cx="13716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429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C96FF3-0ACC-0C03-D29C-520552D1F9D6}"/>
              </a:ext>
            </a:extLst>
          </p:cNvPr>
          <p:cNvSpPr txBox="1"/>
          <p:nvPr/>
        </p:nvSpPr>
        <p:spPr>
          <a:xfrm>
            <a:off x="2560320" y="3200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JSON Web Token (JWT)</a:t>
            </a:r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E6D61977-3C72-5139-DC26-9DF8EB5DB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80" y="1027926"/>
            <a:ext cx="2286000" cy="1428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6B9F6D5-643D-3CDF-9A96-0FFDEBC78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94" y="1428750"/>
            <a:ext cx="8735785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D9C523-17DE-E40C-AABA-3268E9C17401}"/>
              </a:ext>
            </a:extLst>
          </p:cNvPr>
          <p:cNvSpPr txBox="1"/>
          <p:nvPr/>
        </p:nvSpPr>
        <p:spPr>
          <a:xfrm>
            <a:off x="433119" y="3174412"/>
            <a:ext cx="6946089" cy="318677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token$access_token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".", fixed = TRUE)</a:t>
            </a:r>
          </a:p>
          <a:p>
            <a:pPr>
              <a:lnSpc>
                <a:spcPts val="2200"/>
              </a:lnSpc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12: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checkpoint to interrupt Shiny app execution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browser() </a:t>
            </a:r>
          </a:p>
          <a:p>
            <a:pPr>
              <a:lnSpc>
                <a:spcPts val="2200"/>
              </a:lnSpc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13: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decode and extract JWT payload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payload &lt;-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jsonlite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::base64url_dec(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[[1]][2]) |&gt; 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rawToChar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|&gt; 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jsonlite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output$msg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payload$email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88F40-B39B-F5D2-1AA8-87D51E390959}"/>
              </a:ext>
            </a:extLst>
          </p:cNvPr>
          <p:cNvSpPr txBox="1"/>
          <p:nvPr/>
        </p:nvSpPr>
        <p:spPr>
          <a:xfrm>
            <a:off x="679632" y="2225843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https://jwt.io/ </a:t>
            </a:r>
          </a:p>
        </p:txBody>
      </p:sp>
    </p:spTree>
    <p:extLst>
      <p:ext uri="{BB962C8B-B14F-4D97-AF65-F5344CB8AC3E}">
        <p14:creationId xmlns:p14="http://schemas.microsoft.com/office/powerpoint/2010/main" val="396677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tanding in a field&#10;&#10;Description automatically generated">
            <a:extLst>
              <a:ext uri="{FF2B5EF4-FFF2-40B4-BE49-F238E27FC236}">
                <a16:creationId xmlns:a16="http://schemas.microsoft.com/office/drawing/2014/main" id="{EF7308F3-DED6-645B-BA66-D6E153215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3500" y="747712"/>
            <a:ext cx="9525000" cy="2066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Content Placeholder 4" descr="statistics.jpg">
            <a:extLst>
              <a:ext uri="{FF2B5EF4-FFF2-40B4-BE49-F238E27FC236}">
                <a16:creationId xmlns:a16="http://schemas.microsoft.com/office/drawing/2014/main" id="{B29870CE-F1DC-3EEC-EE78-2F2DF30E66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0349" y="2892207"/>
            <a:ext cx="3558151" cy="266861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Picture 4" descr="wheat.jpg">
            <a:extLst>
              <a:ext uri="{FF2B5EF4-FFF2-40B4-BE49-F238E27FC236}">
                <a16:creationId xmlns:a16="http://schemas.microsoft.com/office/drawing/2014/main" id="{AF8B7B96-F2A8-C8BA-79E3-F4323BC0DFF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8121" y="3610541"/>
            <a:ext cx="3089575" cy="249974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E75755-02DB-4411-52F0-03147984A636}"/>
              </a:ext>
            </a:extLst>
          </p:cNvPr>
          <p:cNvSpPr/>
          <p:nvPr/>
        </p:nvSpPr>
        <p:spPr>
          <a:xfrm>
            <a:off x="1333500" y="3610541"/>
            <a:ext cx="453649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43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algn="ctr"/>
            <a:r>
              <a:rPr lang="en-US" sz="6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4D0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sz="60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74D0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13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893CD85-2EB9-C95C-7A08-693D3406201F}"/>
              </a:ext>
            </a:extLst>
          </p:cNvPr>
          <p:cNvSpPr txBox="1"/>
          <p:nvPr/>
        </p:nvSpPr>
        <p:spPr>
          <a:xfrm>
            <a:off x="2560320" y="3234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OAuth 2.0 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67886-E26A-BAFF-DBD9-02E88EB90CCD}"/>
              </a:ext>
            </a:extLst>
          </p:cNvPr>
          <p:cNvSpPr txBox="1"/>
          <p:nvPr/>
        </p:nvSpPr>
        <p:spPr>
          <a:xfrm>
            <a:off x="452487" y="1267151"/>
            <a:ext cx="11251833" cy="459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OAuth 2.0 is the industry-standard protocol for authorization (e.g., Google, Twitter, Facebook, GitHub,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Scriptoria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etc.).</a:t>
            </a:r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allow a website or application to access resources and data hosted by other web apps on behalf of a user (e.g., browser-based or server-side apps).</a:t>
            </a:r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user credentials by using tokens instead of usernames and passwords, reducing breach risks and complying with data protection laws (e.g., GDPR).</a:t>
            </a:r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OAuth 2.0 Authorization Framework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RFC 6749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4101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893CD85-2EB9-C95C-7A08-693D3406201F}"/>
              </a:ext>
            </a:extLst>
          </p:cNvPr>
          <p:cNvSpPr txBox="1"/>
          <p:nvPr/>
        </p:nvSpPr>
        <p:spPr>
          <a:xfrm>
            <a:off x="0" y="3234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Code Flow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D54531-2BD3-76B4-3D57-979149905ABB}"/>
              </a:ext>
            </a:extLst>
          </p:cNvPr>
          <p:cNvSpPr/>
          <p:nvPr/>
        </p:nvSpPr>
        <p:spPr>
          <a:xfrm>
            <a:off x="493521" y="1234440"/>
            <a:ext cx="1865376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E8B6FA-A299-DB8D-CEE7-7345AE6D49DE}"/>
              </a:ext>
            </a:extLst>
          </p:cNvPr>
          <p:cNvSpPr/>
          <p:nvPr/>
        </p:nvSpPr>
        <p:spPr>
          <a:xfrm>
            <a:off x="5134205" y="1234440"/>
            <a:ext cx="1865376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Shiny app.)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18B064-8388-0674-8712-25D5F21EED0E}"/>
              </a:ext>
            </a:extLst>
          </p:cNvPr>
          <p:cNvSpPr/>
          <p:nvPr/>
        </p:nvSpPr>
        <p:spPr>
          <a:xfrm>
            <a:off x="9780197" y="1234440"/>
            <a:ext cx="1865376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OAuth2 Server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EBS)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9DAA36-63D5-FDC6-1C83-DB8A6A169ACF}"/>
              </a:ext>
            </a:extLst>
          </p:cNvPr>
          <p:cNvSpPr/>
          <p:nvPr/>
        </p:nvSpPr>
        <p:spPr>
          <a:xfrm>
            <a:off x="493521" y="5519928"/>
            <a:ext cx="1865376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58BC3B-A707-C3E9-3363-1FDE1A6EED78}"/>
              </a:ext>
            </a:extLst>
          </p:cNvPr>
          <p:cNvSpPr/>
          <p:nvPr/>
        </p:nvSpPr>
        <p:spPr>
          <a:xfrm>
            <a:off x="5134205" y="5519928"/>
            <a:ext cx="1865376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A3DB3-F385-2A86-FBC9-A50B6D6D8B7C}"/>
              </a:ext>
            </a:extLst>
          </p:cNvPr>
          <p:cNvSpPr/>
          <p:nvPr/>
        </p:nvSpPr>
        <p:spPr>
          <a:xfrm>
            <a:off x="9780197" y="5519928"/>
            <a:ext cx="1865376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OAuth2 Server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9906FC-3727-6727-771D-B85E03AAE0D7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1426209" y="1942326"/>
            <a:ext cx="0" cy="357760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DEFB59-ACB6-969E-F2C3-5CD259416B7E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10712885" y="1942326"/>
            <a:ext cx="0" cy="357760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1249D8-2657-6624-2811-A4C5FA5C23F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6066893" y="1942326"/>
            <a:ext cx="0" cy="357760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124C5D-4443-AE70-8417-6F27DFAA4C05}"/>
              </a:ext>
            </a:extLst>
          </p:cNvPr>
          <p:cNvCxnSpPr>
            <a:cxnSpLocks/>
          </p:cNvCxnSpPr>
          <p:nvPr/>
        </p:nvCxnSpPr>
        <p:spPr>
          <a:xfrm>
            <a:off x="1426209" y="2322576"/>
            <a:ext cx="464068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866941-C932-242F-71B6-94945580CFFB}"/>
              </a:ext>
            </a:extLst>
          </p:cNvPr>
          <p:cNvCxnSpPr>
            <a:cxnSpLocks/>
          </p:cNvCxnSpPr>
          <p:nvPr/>
        </p:nvCxnSpPr>
        <p:spPr>
          <a:xfrm>
            <a:off x="6066893" y="2749296"/>
            <a:ext cx="46459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443185-D378-0A8E-B214-E2FE9BE50358}"/>
              </a:ext>
            </a:extLst>
          </p:cNvPr>
          <p:cNvCxnSpPr>
            <a:cxnSpLocks/>
          </p:cNvCxnSpPr>
          <p:nvPr/>
        </p:nvCxnSpPr>
        <p:spPr>
          <a:xfrm>
            <a:off x="1426209" y="3715512"/>
            <a:ext cx="928667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7496DA-5659-152E-89FA-2CD38F1A38F0}"/>
              </a:ext>
            </a:extLst>
          </p:cNvPr>
          <p:cNvCxnSpPr>
            <a:cxnSpLocks/>
          </p:cNvCxnSpPr>
          <p:nvPr/>
        </p:nvCxnSpPr>
        <p:spPr>
          <a:xfrm flipH="1">
            <a:off x="1426209" y="3218688"/>
            <a:ext cx="928667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06C72C-2AEE-85F3-BAB1-DEF622DAC8E4}"/>
              </a:ext>
            </a:extLst>
          </p:cNvPr>
          <p:cNvCxnSpPr>
            <a:cxnSpLocks/>
          </p:cNvCxnSpPr>
          <p:nvPr/>
        </p:nvCxnSpPr>
        <p:spPr>
          <a:xfrm flipH="1">
            <a:off x="6066893" y="5135880"/>
            <a:ext cx="46459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0CE2DB-4A48-A8EB-37DD-E01B4852A4AE}"/>
              </a:ext>
            </a:extLst>
          </p:cNvPr>
          <p:cNvCxnSpPr>
            <a:cxnSpLocks/>
          </p:cNvCxnSpPr>
          <p:nvPr/>
        </p:nvCxnSpPr>
        <p:spPr>
          <a:xfrm flipH="1">
            <a:off x="6081446" y="4181856"/>
            <a:ext cx="463143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213EBD-75C1-0155-B9FC-2F85953459FF}"/>
              </a:ext>
            </a:extLst>
          </p:cNvPr>
          <p:cNvCxnSpPr>
            <a:cxnSpLocks/>
          </p:cNvCxnSpPr>
          <p:nvPr/>
        </p:nvCxnSpPr>
        <p:spPr>
          <a:xfrm>
            <a:off x="6081446" y="4657344"/>
            <a:ext cx="463143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637BB2-B76E-166E-422A-3A369E5339ED}"/>
              </a:ext>
            </a:extLst>
          </p:cNvPr>
          <p:cNvSpPr txBox="1"/>
          <p:nvPr/>
        </p:nvSpPr>
        <p:spPr>
          <a:xfrm>
            <a:off x="2894683" y="2001341"/>
            <a:ext cx="17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Click “Login”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0D1917-2BF6-A327-55F2-D6910E9E6976}"/>
              </a:ext>
            </a:extLst>
          </p:cNvPr>
          <p:cNvSpPr txBox="1"/>
          <p:nvPr/>
        </p:nvSpPr>
        <p:spPr>
          <a:xfrm>
            <a:off x="7116398" y="2437805"/>
            <a:ext cx="254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Redirect to /authorize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A14F45-B8F0-A2B9-0EE2-34FD2D235FA4}"/>
              </a:ext>
            </a:extLst>
          </p:cNvPr>
          <p:cNvSpPr txBox="1"/>
          <p:nvPr/>
        </p:nvSpPr>
        <p:spPr>
          <a:xfrm>
            <a:off x="4441574" y="2904210"/>
            <a:ext cx="32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Prompt for login and consent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91C9A3-DD40-B241-05E2-2DC9EED3C46C}"/>
              </a:ext>
            </a:extLst>
          </p:cNvPr>
          <p:cNvSpPr txBox="1"/>
          <p:nvPr/>
        </p:nvSpPr>
        <p:spPr>
          <a:xfrm>
            <a:off x="4396400" y="3385143"/>
            <a:ext cx="339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Enter credentials and consent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72434A-505C-A007-156B-F78DD0ACE17C}"/>
              </a:ext>
            </a:extLst>
          </p:cNvPr>
          <p:cNvSpPr txBox="1"/>
          <p:nvPr/>
        </p:nvSpPr>
        <p:spPr>
          <a:xfrm>
            <a:off x="6148345" y="3851548"/>
            <a:ext cx="448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Redirect to client callback URL with code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34FAA5-88C5-B563-C682-6353872440F5}"/>
              </a:ext>
            </a:extLst>
          </p:cNvPr>
          <p:cNvSpPr txBox="1"/>
          <p:nvPr/>
        </p:nvSpPr>
        <p:spPr>
          <a:xfrm>
            <a:off x="6975430" y="4339166"/>
            <a:ext cx="284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Exchange code for token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B36DF4-5F51-41EB-568F-3CA181369299}"/>
              </a:ext>
            </a:extLst>
          </p:cNvPr>
          <p:cNvSpPr txBox="1"/>
          <p:nvPr/>
        </p:nvSpPr>
        <p:spPr>
          <a:xfrm>
            <a:off x="7171637" y="4842010"/>
            <a:ext cx="245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Return access token</a:t>
            </a:r>
          </a:p>
        </p:txBody>
      </p:sp>
    </p:spTree>
    <p:extLst>
      <p:ext uri="{BB962C8B-B14F-4D97-AF65-F5344CB8AC3E}">
        <p14:creationId xmlns:p14="http://schemas.microsoft.com/office/powerpoint/2010/main" val="5109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396D11-198B-F65F-64AF-A65CEF19FF37}"/>
              </a:ext>
            </a:extLst>
          </p:cNvPr>
          <p:cNvSpPr txBox="1"/>
          <p:nvPr/>
        </p:nvSpPr>
        <p:spPr>
          <a:xfrm>
            <a:off x="487680" y="454944"/>
            <a:ext cx="8948283" cy="5965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(httr2)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authorize_url &lt;-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"https://auth.ebsproject.org/oauth2/authorize"</a:t>
            </a:r>
          </a:p>
          <a:p>
            <a:pPr>
              <a:lnSpc>
                <a:spcPts val="2400"/>
              </a:lnSpc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&lt;-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"https://auth.ebsproject.org/oauth2/token"</a:t>
            </a:r>
          </a:p>
          <a:p>
            <a:pPr>
              <a:lnSpc>
                <a:spcPts val="2400"/>
              </a:lnSpc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xxxxxxxxxxxxxxxxxxxxxxxxxxxxxxxxxxxxxxxxxxxxxxxxxxx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ts val="2400"/>
              </a:lnSpc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&lt;-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xxxxxxxxxxxxxxxxxxxxxxxxx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ts val="2400"/>
              </a:lnSpc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redirect_uri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"http://localhost:1410"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EBS_client &lt;-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httr2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oauth_client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id       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secret   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token_url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      =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"EBS"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token &lt;-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httr2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oauth_flow_auth_code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client      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EBS_client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auth_url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authorize_url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redirect_uri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redirect_uri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str(token)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3CD85-2EB9-C95C-7A08-693D3406201F}"/>
              </a:ext>
            </a:extLst>
          </p:cNvPr>
          <p:cNvSpPr txBox="1"/>
          <p:nvPr/>
        </p:nvSpPr>
        <p:spPr>
          <a:xfrm>
            <a:off x="2560320" y="3200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OAuth 2.0 using “httr2” Package</a:t>
            </a:r>
          </a:p>
        </p:txBody>
      </p:sp>
      <p:pic>
        <p:nvPicPr>
          <p:cNvPr id="11" name="Picture 10" descr="A person swinging a baseball bat&#10;&#10;Description automatically generated">
            <a:extLst>
              <a:ext uri="{FF2B5EF4-FFF2-40B4-BE49-F238E27FC236}">
                <a16:creationId xmlns:a16="http://schemas.microsoft.com/office/drawing/2014/main" id="{79ABBBDB-BC2A-3ED4-0658-85ABA2B93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10" y="3038503"/>
            <a:ext cx="118839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group of circles on a black background&#10;&#10;Description automatically generated">
            <a:extLst>
              <a:ext uri="{FF2B5EF4-FFF2-40B4-BE49-F238E27FC236}">
                <a16:creationId xmlns:a16="http://schemas.microsoft.com/office/drawing/2014/main" id="{674E7AE5-7F85-CA6C-AAF4-6F4A27B55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1272915"/>
            <a:ext cx="18288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717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5013">
        <p14:prism/>
      </p:transition>
    </mc:Choice>
    <mc:Fallback xmlns="">
      <p:transition spd="slow" advTm="150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396D11-198B-F65F-64AF-A65CEF19FF37}"/>
              </a:ext>
            </a:extLst>
          </p:cNvPr>
          <p:cNvSpPr txBox="1"/>
          <p:nvPr/>
        </p:nvSpPr>
        <p:spPr>
          <a:xfrm>
            <a:off x="489433" y="212735"/>
            <a:ext cx="8884612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(shiny)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(httr2)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EBS_client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httr2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oauth_client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id       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secret   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token_url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      =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"EBS"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actionButton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"Sign In"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verbatimTextOutput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"msg"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 &lt;-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(input, output, session)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observeEvent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input$login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token &lt;-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httr2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oauth_flow_auth_code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client      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EBS_client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auth_url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authorize_url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redirect_uri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redirect_uri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output$msg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token$access_token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shinyApp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server, options = list(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launch.browser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3CD85-2EB9-C95C-7A08-693D3406201F}"/>
              </a:ext>
            </a:extLst>
          </p:cNvPr>
          <p:cNvSpPr txBox="1"/>
          <p:nvPr/>
        </p:nvSpPr>
        <p:spPr>
          <a:xfrm>
            <a:off x="2560320" y="3200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OAuth 2.0 and Shiny app.</a:t>
            </a:r>
          </a:p>
        </p:txBody>
      </p:sp>
      <p:pic>
        <p:nvPicPr>
          <p:cNvPr id="9" name="Picture 8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90A9B7B2-6AB6-3253-84CC-591F7AD6A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06" y="1221027"/>
            <a:ext cx="1183788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511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9721">
        <p14:prism/>
      </p:transition>
    </mc:Choice>
    <mc:Fallback xmlns="">
      <p:transition spd="slow" advTm="297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creen with text on it&#10;&#10;Description automatically generated">
            <a:extLst>
              <a:ext uri="{FF2B5EF4-FFF2-40B4-BE49-F238E27FC236}">
                <a16:creationId xmlns:a16="http://schemas.microsoft.com/office/drawing/2014/main" id="{545B9ED2-27FC-AD4F-6F28-FE0826626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36985"/>
            <a:ext cx="10972800" cy="2018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E35DE-80E0-F5D7-E48E-D8022E414045}"/>
              </a:ext>
            </a:extLst>
          </p:cNvPr>
          <p:cNvSpPr txBox="1"/>
          <p:nvPr/>
        </p:nvSpPr>
        <p:spPr>
          <a:xfrm>
            <a:off x="603791" y="5280361"/>
            <a:ext cx="1097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01: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if we run it on localhost!</a:t>
            </a:r>
            <a:b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Sys.getenv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"SHINY_PORT"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A3EC8-0C6E-1D29-F5FE-E0080D249220}"/>
              </a:ext>
            </a:extLst>
          </p:cNvPr>
          <p:cNvSpPr txBox="1"/>
          <p:nvPr/>
        </p:nvSpPr>
        <p:spPr>
          <a:xfrm>
            <a:off x="2560320" y="3234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OAuth 2.0 &amp; Cloud-Hosted Shiny apps!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F4990-0A77-A2F0-0B0F-6B5A87A3211B}"/>
              </a:ext>
            </a:extLst>
          </p:cNvPr>
          <p:cNvSpPr txBox="1"/>
          <p:nvPr/>
        </p:nvSpPr>
        <p:spPr>
          <a:xfrm>
            <a:off x="603791" y="1182505"/>
            <a:ext cx="10972800" cy="170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desktop environment, the httr2 will open a browser window (interactively) where the user can grant access to the third-party app. Interestingly, httr2 starts a temporary web server using 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httpuv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R package to listen for the OAuth redirect (</a:t>
            </a:r>
            <a:r>
              <a:rPr lang="en-US" sz="24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http://localhost:1410/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when the server sends the access token and gets it.</a:t>
            </a:r>
          </a:p>
        </p:txBody>
      </p:sp>
    </p:spTree>
    <p:extLst>
      <p:ext uri="{BB962C8B-B14F-4D97-AF65-F5344CB8AC3E}">
        <p14:creationId xmlns:p14="http://schemas.microsoft.com/office/powerpoint/2010/main" val="246974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9C523-17DE-E40C-AABA-3268E9C17401}"/>
              </a:ext>
            </a:extLst>
          </p:cNvPr>
          <p:cNvSpPr txBox="1"/>
          <p:nvPr/>
        </p:nvSpPr>
        <p:spPr>
          <a:xfrm>
            <a:off x="487680" y="892717"/>
            <a:ext cx="114543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tags$script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Shiny.addCustomMessageHandler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("redirect",       # </a:t>
            </a:r>
            <a:r>
              <a:rPr lang="en-US" sz="1600" b="1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03: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define JS function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function(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window.location.href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)})’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to call from shiny server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 &lt;-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(input, output, session)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observeEvent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input$login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oauth_state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httr2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base64_url_rand()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random to verify the request we created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auth_url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httr2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oauth_flow_auth_code_url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02: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low-level function to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client      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EBS_client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assemble a custom flow for API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auth_url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authorize_url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   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redirect_uri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redirect_uri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    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generate the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that should be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       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oauth_state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opened in a browser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output$msg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auth_url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session$sendCustomMessage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"redirect"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auth_url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04: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call JS redirect function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shinyApp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server, options = list(port =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1410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launch.browser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port 1410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96FF3-0ACC-0C03-D29C-520552D1F9D6}"/>
              </a:ext>
            </a:extLst>
          </p:cNvPr>
          <p:cNvSpPr txBox="1"/>
          <p:nvPr/>
        </p:nvSpPr>
        <p:spPr>
          <a:xfrm>
            <a:off x="2560320" y="3234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Generate low-level/custom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auth_url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6578A-78B6-E8FA-C85A-45988E0A35AC}"/>
              </a:ext>
            </a:extLst>
          </p:cNvPr>
          <p:cNvSpPr txBox="1"/>
          <p:nvPr/>
        </p:nvSpPr>
        <p:spPr>
          <a:xfrm>
            <a:off x="7379208" y="1869583"/>
            <a:ext cx="4325112" cy="72994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Sending and receiving messages from Shiny to JavaScript and back 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Reference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7" name="Picture 6" descr="A blue circle with a white letter in it&#10;&#10;Description automatically generated">
            <a:extLst>
              <a:ext uri="{FF2B5EF4-FFF2-40B4-BE49-F238E27FC236}">
                <a16:creationId xmlns:a16="http://schemas.microsoft.com/office/drawing/2014/main" id="{14054B36-1745-C379-3E04-500D5BF9D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88" y="1869583"/>
            <a:ext cx="731520" cy="731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550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7A3EC8-0C6E-1D29-F5FE-E0080D249220}"/>
              </a:ext>
            </a:extLst>
          </p:cNvPr>
          <p:cNvSpPr txBox="1"/>
          <p:nvPr/>
        </p:nvSpPr>
        <p:spPr>
          <a:xfrm>
            <a:off x="2560320" y="3234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 Cookies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31690-5A68-121B-65BE-6B0F60917870}"/>
              </a:ext>
            </a:extLst>
          </p:cNvPr>
          <p:cNvSpPr txBox="1"/>
          <p:nvPr/>
        </p:nvSpPr>
        <p:spPr>
          <a:xfrm>
            <a:off x="477625" y="1190897"/>
            <a:ext cx="11236749" cy="389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3600"/>
              </a:lnSpc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cookie is a small piece of data (limited up to 4K) sent by a server to a browser and stored on the user’s computer while the user is browsing.</a:t>
            </a:r>
          </a:p>
          <a:p>
            <a:pPr marL="285750" indent="-285750" algn="just">
              <a:lnSpc>
                <a:spcPts val="3600"/>
              </a:lnSpc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OAuth 2.0, the user is redirected to a third-party login service (leaving Shiny app). HTTP is stateless protocol; cookies permit us to track the </a:t>
            </a:r>
            <a:r>
              <a:rPr lang="en-US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auth_state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different browser tabs/sessions.</a:t>
            </a:r>
          </a:p>
          <a:p>
            <a:pPr marL="285750" indent="-285750" algn="just">
              <a:lnSpc>
                <a:spcPts val="3600"/>
              </a:lnSpc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Note: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default, the cookie is only available to the domain that set it 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DF86A0-EC14-ADC1-7621-3A6D51A40877}"/>
              </a:ext>
            </a:extLst>
          </p:cNvPr>
          <p:cNvSpPr/>
          <p:nvPr/>
        </p:nvSpPr>
        <p:spPr>
          <a:xfrm>
            <a:off x="477625" y="5246677"/>
            <a:ext cx="11236749" cy="96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PHPSESSID=u4k9uvteelstrq6upr2c0jvtc9;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pkce_verifier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=2v547xm58sWj9WFWDJc0VL1E9uco</a:t>
            </a:r>
            <a:b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58f2bjKJpvRpPfY;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oauth_state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=bYPFf5qBn__giy1-BfAVlSkRmos9cZd61M6MPyUJu0U</a:t>
            </a:r>
          </a:p>
        </p:txBody>
      </p:sp>
      <p:pic>
        <p:nvPicPr>
          <p:cNvPr id="10" name="Picture 9" descr="A round object with brown dots&#10;&#10;Description automatically generated">
            <a:extLst>
              <a:ext uri="{FF2B5EF4-FFF2-40B4-BE49-F238E27FC236}">
                <a16:creationId xmlns:a16="http://schemas.microsoft.com/office/drawing/2014/main" id="{D7286CBE-8D1F-0F6E-B185-F0AFC386B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5" y="2202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2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9C523-17DE-E40C-AABA-3268E9C17401}"/>
              </a:ext>
            </a:extLst>
          </p:cNvPr>
          <p:cNvSpPr txBox="1"/>
          <p:nvPr/>
        </p:nvSpPr>
        <p:spPr>
          <a:xfrm>
            <a:off x="433120" y="323490"/>
            <a:ext cx="11325760" cy="629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set_cookie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(session, name, value){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tags$script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'$(document).on("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shiny:connected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function() {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Shiny.setInputValue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("cookies",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document.cookie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)});'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 &lt;-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(input, output, session) {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observeEvent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input$login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set_cookie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(session, 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oauth_state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oauth_state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05: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set_cookie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>
              <a:lnSpc>
                <a:spcPts val="2200"/>
              </a:lnSpc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observeEvent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input$cookies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observeEvent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session$clientData$url_search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oauth_state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sub(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".*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oauth_state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=([^;]*).*"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"\\1"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input$cookies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oauth_state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sub(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".*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oauth_state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=([^;]*).*"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"\\1"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session$request$HTTP_COOKIE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output$msg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oauth_state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>
              <a:lnSpc>
                <a:spcPts val="22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96FF3-0ACC-0C03-D29C-520552D1F9D6}"/>
              </a:ext>
            </a:extLst>
          </p:cNvPr>
          <p:cNvSpPr txBox="1"/>
          <p:nvPr/>
        </p:nvSpPr>
        <p:spPr>
          <a:xfrm>
            <a:off x="2560320" y="3234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Shiny and Cookies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52725F8-63E7-81A8-04F8-70E565FAB9BA}"/>
              </a:ext>
            </a:extLst>
          </p:cNvPr>
          <p:cNvSpPr/>
          <p:nvPr/>
        </p:nvSpPr>
        <p:spPr>
          <a:xfrm>
            <a:off x="5887616" y="5830739"/>
            <a:ext cx="3512416" cy="782934"/>
          </a:xfrm>
          <a:prstGeom prst="wedgeRoundRectCallout">
            <a:avLst>
              <a:gd name="adj1" fmla="val -39494"/>
              <a:gd name="adj2" fmla="val -706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07: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Regular Expression to get the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oauth_state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cookie value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942E43B-9D96-A3D6-25EF-4026C3EB734D}"/>
              </a:ext>
            </a:extLst>
          </p:cNvPr>
          <p:cNvSpPr/>
          <p:nvPr/>
        </p:nvSpPr>
        <p:spPr>
          <a:xfrm>
            <a:off x="4681728" y="4014091"/>
            <a:ext cx="4023360" cy="441960"/>
          </a:xfrm>
          <a:prstGeom prst="wedgeRoundRectCallout">
            <a:avLst>
              <a:gd name="adj1" fmla="val -40959"/>
              <a:gd name="adj2" fmla="val 1528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06: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once URL changed</a:t>
            </a: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AB2EEE11-7C57-132C-97DF-3FC872E1E147}"/>
              </a:ext>
            </a:extLst>
          </p:cNvPr>
          <p:cNvSpPr/>
          <p:nvPr/>
        </p:nvSpPr>
        <p:spPr>
          <a:xfrm>
            <a:off x="9596324" y="2792307"/>
            <a:ext cx="2093976" cy="1792224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once HTML page fully loaded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B0E63-8032-5A3F-7A16-5109DB78EF47}"/>
              </a:ext>
            </a:extLst>
          </p:cNvPr>
          <p:cNvSpPr txBox="1"/>
          <p:nvPr/>
        </p:nvSpPr>
        <p:spPr>
          <a:xfrm>
            <a:off x="7433768" y="1192927"/>
            <a:ext cx="4325112" cy="72994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08: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Communicating with Shiny via JavaScript 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Reference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9" name="Picture 8" descr="A blue circle with a white letter in it&#10;&#10;Description automatically generated">
            <a:extLst>
              <a:ext uri="{FF2B5EF4-FFF2-40B4-BE49-F238E27FC236}">
                <a16:creationId xmlns:a16="http://schemas.microsoft.com/office/drawing/2014/main" id="{9C393BBE-995E-9BA2-BFB4-BEA32FA3E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48" y="1192927"/>
            <a:ext cx="731520" cy="731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98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7625</TotalTime>
  <Words>1755</Words>
  <Application>Microsoft Office PowerPoint</Application>
  <PresentationFormat>Widescreen</PresentationFormat>
  <Paragraphs>205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Al-Sham'aa, Khaled (One CGIAR-Egypt)</dc:creator>
  <cp:lastModifiedBy>Al-Sham'aa, Khaled (ICARDA-Egypt)</cp:lastModifiedBy>
  <cp:revision>1</cp:revision>
  <cp:lastPrinted>2024-06-05T14:00:10Z</cp:lastPrinted>
  <dcterms:created xsi:type="dcterms:W3CDTF">2024-06-05T09:59:03Z</dcterms:created>
  <dcterms:modified xsi:type="dcterms:W3CDTF">2025-01-20T14:09:33Z</dcterms:modified>
</cp:coreProperties>
</file>