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MrKMt+coqaZS1PHke0NeBofAI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308efc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d308efc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308efc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308efc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485" y="850900"/>
            <a:ext cx="2374900" cy="51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997800" y="995875"/>
            <a:ext cx="6747600" cy="48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 images ne servent qu’à vous donner un aperçu de l’emplacement des fonctionnalités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826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Couleurs veine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826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Bleu : #457EFF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Rouge : #ff0000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Blanc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826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Police : Calibri, gras, tout en majuscule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Ombre : transparence 34% ; Angle 144° ; Distance : 4 ; Rayon de flou : 0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826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4129" y="850900"/>
            <a:ext cx="2374900" cy="51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9029" y="850900"/>
            <a:ext cx="2374900" cy="51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699156" y="850900"/>
            <a:ext cx="1296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Connexion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699156" y="1530030"/>
            <a:ext cx="3483428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L’utilisateur doit être en mesure de se connecter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mail ou son téléphone comme ça on peut le retrouver en synchronisant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répertoire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/>
        </p:nvSpPr>
        <p:spPr>
          <a:xfrm>
            <a:off x="2866292" y="789326"/>
            <a:ext cx="14455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Nouveau pari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1230923" y="1899138"/>
            <a:ext cx="573258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 l’user clique pour créer un nouveau pari, la première chose à faire est de sélectionner avec qui il veut parier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 j’ai mis uniquement des personnes (à voir si c’est possible de proposer des groupes)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7763" y="931244"/>
            <a:ext cx="2374900" cy="5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/>
        </p:nvSpPr>
        <p:spPr>
          <a:xfrm>
            <a:off x="2866292" y="789326"/>
            <a:ext cx="14455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Nouveau pari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1230923" y="1899138"/>
            <a:ext cx="573258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sujet du pari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suggestions peuvent venir dans la V2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8258" y="973992"/>
            <a:ext cx="2374900" cy="5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/>
        </p:nvSpPr>
        <p:spPr>
          <a:xfrm>
            <a:off x="2866292" y="789326"/>
            <a:ext cx="14455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Nouveau pari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1230923" y="1899138"/>
            <a:ext cx="573258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Etape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joueur va sélectionner une mise, les autres joueurs devront obligatoirement mettre la même mise en jeux pour pouvoir participer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0121" y="789326"/>
            <a:ext cx="2374900" cy="5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/>
        </p:nvSpPr>
        <p:spPr>
          <a:xfrm>
            <a:off x="2866292" y="789326"/>
            <a:ext cx="14455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Nouveau pari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1230923" y="1899138"/>
            <a:ext cx="573258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Définir une date où le pari arrivera à échéance, c’est à cette heure que les joueurs devront définir un vainqueur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1716" y="1193529"/>
            <a:ext cx="2374900" cy="5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d308efce0_0_0"/>
          <p:cNvSpPr txBox="1">
            <a:spLocks noGrp="1"/>
          </p:cNvSpPr>
          <p:nvPr>
            <p:ph type="subTitle" idx="1"/>
          </p:nvPr>
        </p:nvSpPr>
        <p:spPr>
          <a:xfrm>
            <a:off x="1524000" y="1245613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BONUS - Après avoir envoyé le pari :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L’adversaire reçoit une notification (mail ou sms), l’informant du pari avec les modalités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d308efce0_0_6"/>
          <p:cNvSpPr txBox="1">
            <a:spLocks noGrp="1"/>
          </p:cNvSpPr>
          <p:nvPr>
            <p:ph type="subTitle" idx="1"/>
          </p:nvPr>
        </p:nvSpPr>
        <p:spPr>
          <a:xfrm>
            <a:off x="1524000" y="1245645"/>
            <a:ext cx="9144000" cy="444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Après avoir envoyé le pari :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Répartition des gains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Sur cette version : pas de répartition des gains, les joueurs s’arrangent entre eux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Grand écran</PresentationFormat>
  <Paragraphs>39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Montserrat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GEULIN André</dc:creator>
  <cp:lastModifiedBy>Laura GUERITTE</cp:lastModifiedBy>
  <cp:revision>1</cp:revision>
  <dcterms:created xsi:type="dcterms:W3CDTF">2020-07-15T17:12:01Z</dcterms:created>
  <dcterms:modified xsi:type="dcterms:W3CDTF">2020-07-29T10:14:57Z</dcterms:modified>
</cp:coreProperties>
</file>