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FF"/>
    <a:srgbClr val="FFF3FF"/>
    <a:srgbClr val="FF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44" d="100"/>
          <a:sy n="144" d="100"/>
        </p:scale>
        <p:origin x="80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D8A1BC-D266-4F2D-846D-437BDBDD0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C037725-40FD-4275-B6FD-3A97CE0F4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E3589AD-B056-4AA4-AFD2-34D68AFA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E345-ADEF-4272-B1BF-E088245F7373}" type="datetimeFigureOut">
              <a:rPr lang="nl-NL" smtClean="0"/>
              <a:t>11-12-2019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CD95FF-AD06-45FF-807D-C19EB6D8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2A9CF5-1DDB-48D8-A842-0601D5B5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8AB6-DD79-4BFC-89A8-830B737437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046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4A25E-850A-417B-B214-CA96F31E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5F455BE-D785-4A4D-BCD0-DA6983EF3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563409F-D7BA-48A4-98D7-AB5A9C55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E345-ADEF-4272-B1BF-E088245F7373}" type="datetimeFigureOut">
              <a:rPr lang="nl-NL" smtClean="0"/>
              <a:t>11-12-2019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19A950-8071-4438-8888-C125D5930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2FB3A2-DB10-4AEA-9FE4-52F74236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8AB6-DD79-4BFC-89A8-830B737437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202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9BDEDB4-A79F-4194-AF5A-15FC4F1C5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567E9AA-39E5-40B1-AB99-E379A99E0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249CE7-DF6D-4099-83B4-F06395D2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E345-ADEF-4272-B1BF-E088245F7373}" type="datetimeFigureOut">
              <a:rPr lang="nl-NL" smtClean="0"/>
              <a:t>11-12-2019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E5A0A8-5DC6-4EB9-AC6E-DF37903C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2C27891-1F2C-4D2F-AE65-198ABC9F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8AB6-DD79-4BFC-89A8-830B737437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853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FDEC8-B34C-42FC-BF90-1642DC3D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50E9B9-168F-48C5-8BFB-CE81835DA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AC96EA-FA60-4EAC-8173-CB6D4795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E345-ADEF-4272-B1BF-E088245F7373}" type="datetimeFigureOut">
              <a:rPr lang="nl-NL" smtClean="0"/>
              <a:t>11-12-2019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B56A3A-1BB6-4763-9BDB-78323C37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477270-B37B-4580-A24F-985B28A9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8AB6-DD79-4BFC-89A8-830B737437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31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6866D-C26B-4C8C-83A6-2A2B1CBA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A1823B-64A9-4E2E-B97B-0749F5A32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E3A9B3-4387-467D-A23D-58B2F42B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E345-ADEF-4272-B1BF-E088245F7373}" type="datetimeFigureOut">
              <a:rPr lang="nl-NL" smtClean="0"/>
              <a:t>11-12-2019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4B405B-1BD5-4E31-A8E8-4490FD3B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A10002-45E0-41E1-87DE-0CF66CCF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8AB6-DD79-4BFC-89A8-830B737437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624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D3E76-E538-4C51-B2B2-88B0AF30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C2AFAB-CD23-4C8B-B054-2A9B1E8B2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A3949F4-1ABB-4083-8B5F-C6752D7DB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780EEDC-4D6F-44D8-9EC6-187C670B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E345-ADEF-4272-B1BF-E088245F7373}" type="datetimeFigureOut">
              <a:rPr lang="nl-NL" smtClean="0"/>
              <a:t>11-12-2019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FE0D3C1-2298-40F2-B482-65B39431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387F5A5-8374-4B1B-9B4B-162E72A4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8AB6-DD79-4BFC-89A8-830B737437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946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5B294-312F-46A9-9E40-F8B44B99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EF89DC9-A45A-4CA0-8826-24EDED939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D827F9B-DCF7-49DF-BABC-1BFA1127F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B5EC503-4ABD-4AA6-903D-C79301F30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0609F5F-285C-4E04-B440-C3C878721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F7EF76F-98FC-40AD-9F67-6B7FBACB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E345-ADEF-4272-B1BF-E088245F7373}" type="datetimeFigureOut">
              <a:rPr lang="nl-NL" smtClean="0"/>
              <a:t>11-12-2019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461E025-8950-4D7B-B395-B3EA1B88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005CF80-5549-4335-A2E4-E40B6BFA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8AB6-DD79-4BFC-89A8-830B737437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877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E0E9F-5B04-467B-88E4-245A3C82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FE28722-6232-4DB6-9D57-0927FFE5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E345-ADEF-4272-B1BF-E088245F7373}" type="datetimeFigureOut">
              <a:rPr lang="nl-NL" smtClean="0"/>
              <a:t>11-12-2019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38C4893-546E-4C19-BD61-BAF26E93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5668E36-EFF5-4D89-A523-2EBC7D84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8AB6-DD79-4BFC-89A8-830B737437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522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BFB6DAB-657D-495A-BDA7-169EEFC6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E345-ADEF-4272-B1BF-E088245F7373}" type="datetimeFigureOut">
              <a:rPr lang="nl-NL" smtClean="0"/>
              <a:t>11-12-2019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5D76E4E-242D-4326-AF3C-16221E52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1B6B528-30EE-4D2B-958A-CDA2065F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8AB6-DD79-4BFC-89A8-830B737437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4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AC42E-DEA9-448F-8758-BC4738163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A0FEE1-353F-4005-A054-C94C1E150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DA651E9-B2B8-4222-9208-4AA339987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299E446-E3E6-4BAF-9940-5DCA6F99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E345-ADEF-4272-B1BF-E088245F7373}" type="datetimeFigureOut">
              <a:rPr lang="nl-NL" smtClean="0"/>
              <a:t>11-12-2019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4AD68DD-D9FB-43F6-8903-73BDED92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A4F9A48-8287-4BA6-8F41-72B28EA2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8AB6-DD79-4BFC-89A8-830B737437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25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513F8-DE8F-4B58-B2BD-B9236C64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2B7941B-5F81-49F9-9A7D-18E21914E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97239D2-F00D-483A-9A8E-350CD7BE6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D2864C4-66B6-49D3-809D-66C35C446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E345-ADEF-4272-B1BF-E088245F7373}" type="datetimeFigureOut">
              <a:rPr lang="nl-NL" smtClean="0"/>
              <a:t>11-12-2019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95ACC45-6AA9-49C4-A787-6A6E5F2D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5FD1DCA-8463-49D6-9430-BB9C1A35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8AB6-DD79-4BFC-89A8-830B737437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31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75CC7DB-7815-4827-8E68-5C85B2214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BC91671-68F0-40EF-AA4E-4BF3F18C2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FF1FE2-7487-4A84-8848-4EF870BB0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BE345-ADEF-4272-B1BF-E088245F7373}" type="datetimeFigureOut">
              <a:rPr lang="nl-NL" smtClean="0"/>
              <a:t>11-12-2019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43E6761-984B-4BFC-8922-9311D8685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D1479D-0144-4E98-82D4-06AF2E156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38AB6-DD79-4BFC-89A8-830B737437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84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geronde rechthoek 103">
            <a:extLst>
              <a:ext uri="{FF2B5EF4-FFF2-40B4-BE49-F238E27FC236}">
                <a16:creationId xmlns:a16="http://schemas.microsoft.com/office/drawing/2014/main" id="{015BCDB9-85AC-4345-B10A-D48EB425CD07}"/>
              </a:ext>
            </a:extLst>
          </p:cNvPr>
          <p:cNvSpPr/>
          <p:nvPr/>
        </p:nvSpPr>
        <p:spPr bwMode="auto">
          <a:xfrm>
            <a:off x="593724" y="3012279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Catalogi</a:t>
            </a:r>
            <a:br>
              <a:rPr lang="nl-NL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6" name="Afgeronde rechthoek 103">
            <a:extLst>
              <a:ext uri="{FF2B5EF4-FFF2-40B4-BE49-F238E27FC236}">
                <a16:creationId xmlns:a16="http://schemas.microsoft.com/office/drawing/2014/main" id="{387AB313-14D9-4D4F-86F7-CFD417539594}"/>
              </a:ext>
            </a:extLst>
          </p:cNvPr>
          <p:cNvSpPr/>
          <p:nvPr/>
        </p:nvSpPr>
        <p:spPr bwMode="auto">
          <a:xfrm>
            <a:off x="1498599" y="3012278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Zaken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7" name="Afgeronde rechthoek 103">
            <a:extLst>
              <a:ext uri="{FF2B5EF4-FFF2-40B4-BE49-F238E27FC236}">
                <a16:creationId xmlns:a16="http://schemas.microsoft.com/office/drawing/2014/main" id="{FD20D8BC-B4DF-4E5C-A26D-3781027E728B}"/>
              </a:ext>
            </a:extLst>
          </p:cNvPr>
          <p:cNvSpPr/>
          <p:nvPr/>
        </p:nvSpPr>
        <p:spPr bwMode="auto">
          <a:xfrm>
            <a:off x="2393775" y="3019425"/>
            <a:ext cx="871092" cy="40957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Documenten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" name="Afgeronde rechthoek 103">
            <a:extLst>
              <a:ext uri="{FF2B5EF4-FFF2-40B4-BE49-F238E27FC236}">
                <a16:creationId xmlns:a16="http://schemas.microsoft.com/office/drawing/2014/main" id="{C1563B30-2470-40CB-8F59-41CDA1367277}"/>
              </a:ext>
            </a:extLst>
          </p:cNvPr>
          <p:cNvSpPr/>
          <p:nvPr/>
        </p:nvSpPr>
        <p:spPr bwMode="auto">
          <a:xfrm>
            <a:off x="3316102" y="3019425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Besluiten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9" name="Afgeronde rechthoek 103">
            <a:extLst>
              <a:ext uri="{FF2B5EF4-FFF2-40B4-BE49-F238E27FC236}">
                <a16:creationId xmlns:a16="http://schemas.microsoft.com/office/drawing/2014/main" id="{BD288D46-6BF4-4100-BE8F-E9F4ED3DED64}"/>
              </a:ext>
            </a:extLst>
          </p:cNvPr>
          <p:cNvSpPr/>
          <p:nvPr/>
        </p:nvSpPr>
        <p:spPr bwMode="auto">
          <a:xfrm>
            <a:off x="4228730" y="3019425"/>
            <a:ext cx="851694" cy="40957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Notificaties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0" name="Afgeronde rechthoek 103">
            <a:extLst>
              <a:ext uri="{FF2B5EF4-FFF2-40B4-BE49-F238E27FC236}">
                <a16:creationId xmlns:a16="http://schemas.microsoft.com/office/drawing/2014/main" id="{702988F0-DC99-43FB-B993-5E00FB6239A9}"/>
              </a:ext>
            </a:extLst>
          </p:cNvPr>
          <p:cNvSpPr/>
          <p:nvPr/>
        </p:nvSpPr>
        <p:spPr bwMode="auto">
          <a:xfrm>
            <a:off x="5133605" y="3020376"/>
            <a:ext cx="851694" cy="40957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Referentie-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lijsten API</a:t>
            </a:r>
          </a:p>
        </p:txBody>
      </p:sp>
      <p:sp>
        <p:nvSpPr>
          <p:cNvPr id="11" name="Afgeronde rechthoek 103">
            <a:extLst>
              <a:ext uri="{FF2B5EF4-FFF2-40B4-BE49-F238E27FC236}">
                <a16:creationId xmlns:a16="http://schemas.microsoft.com/office/drawing/2014/main" id="{E24AFF87-CB5E-4181-A5EA-90934BD39E58}"/>
              </a:ext>
            </a:extLst>
          </p:cNvPr>
          <p:cNvSpPr/>
          <p:nvPr/>
        </p:nvSpPr>
        <p:spPr bwMode="auto">
          <a:xfrm>
            <a:off x="6046233" y="3020376"/>
            <a:ext cx="851694" cy="40957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Autorisatie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E434FD1A-0AA9-41E0-8FDE-43E346FAA172}"/>
              </a:ext>
            </a:extLst>
          </p:cNvPr>
          <p:cNvGrpSpPr/>
          <p:nvPr/>
        </p:nvGrpSpPr>
        <p:grpSpPr>
          <a:xfrm>
            <a:off x="587423" y="4072354"/>
            <a:ext cx="851694" cy="937260"/>
            <a:chOff x="1127124" y="4076700"/>
            <a:chExt cx="851694" cy="937260"/>
          </a:xfrm>
        </p:grpSpPr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F88252E1-D8C6-4F8D-90BC-A3B8D3A7B310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B096E27C-87E6-4652-8DF1-33280EE981F8}"/>
                </a:ext>
              </a:extLst>
            </p:cNvPr>
            <p:cNvSpPr txBox="1"/>
            <p:nvPr/>
          </p:nvSpPr>
          <p:spPr>
            <a:xfrm>
              <a:off x="1239028" y="4076700"/>
              <a:ext cx="6431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Zaaktype-</a:t>
              </a:r>
              <a:b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catalogus</a:t>
              </a:r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0159D28E-8AE1-4C2E-970B-69983469F54B}"/>
                </a:ext>
              </a:extLst>
            </p:cNvPr>
            <p:cNvSpPr txBox="1"/>
            <p:nvPr/>
          </p:nvSpPr>
          <p:spPr>
            <a:xfrm>
              <a:off x="1217215" y="4413827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F55F612-C2B8-4061-9B9F-F92C15B681AB}"/>
                </a:ext>
              </a:extLst>
            </p:cNvPr>
            <p:cNvSpPr txBox="1"/>
            <p:nvPr/>
          </p:nvSpPr>
          <p:spPr>
            <a:xfrm>
              <a:off x="1193401" y="4442398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709A0589-90D2-412D-9065-F54E4AC13326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12F7534D-B0DB-4E54-A394-C8072164F5F6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Catalogus</a:t>
              </a:r>
            </a:p>
          </p:txBody>
        </p:sp>
      </p:grpSp>
      <p:grpSp>
        <p:nvGrpSpPr>
          <p:cNvPr id="19" name="Groep 18">
            <a:extLst>
              <a:ext uri="{FF2B5EF4-FFF2-40B4-BE49-F238E27FC236}">
                <a16:creationId xmlns:a16="http://schemas.microsoft.com/office/drawing/2014/main" id="{EDF843BB-89AD-436E-85E8-17AC52307730}"/>
              </a:ext>
            </a:extLst>
          </p:cNvPr>
          <p:cNvGrpSpPr/>
          <p:nvPr/>
        </p:nvGrpSpPr>
        <p:grpSpPr>
          <a:xfrm>
            <a:off x="1496776" y="4068008"/>
            <a:ext cx="851694" cy="937260"/>
            <a:chOff x="1127124" y="4076700"/>
            <a:chExt cx="851694" cy="937260"/>
          </a:xfrm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FF036F5E-13EE-4FF5-9BAA-AF4048E41F0A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2751847D-18D0-4E69-A635-AC6A41019E3B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Zaak-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registratie-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7DE528A9-5EC5-4855-A466-B8C1F0354D86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B0C83606-BDA1-4DCF-B1F0-4490720C8035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Zaak</a:t>
              </a:r>
            </a:p>
          </p:txBody>
        </p:sp>
      </p:grpSp>
      <p:grpSp>
        <p:nvGrpSpPr>
          <p:cNvPr id="26" name="Groep 25">
            <a:extLst>
              <a:ext uri="{FF2B5EF4-FFF2-40B4-BE49-F238E27FC236}">
                <a16:creationId xmlns:a16="http://schemas.microsoft.com/office/drawing/2014/main" id="{FD550DCD-7380-48EB-93DE-25510DFEB934}"/>
              </a:ext>
            </a:extLst>
          </p:cNvPr>
          <p:cNvGrpSpPr/>
          <p:nvPr/>
        </p:nvGrpSpPr>
        <p:grpSpPr>
          <a:xfrm>
            <a:off x="2399421" y="4074527"/>
            <a:ext cx="851694" cy="937260"/>
            <a:chOff x="1127124" y="4076700"/>
            <a:chExt cx="851694" cy="937260"/>
          </a:xfrm>
        </p:grpSpPr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0885DD8C-B851-45DE-8264-F1E3E9CAEF40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064E22CE-7C33-4D71-9D2E-413D9F18B58A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Document-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registratie-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AE9A445D-8841-4E53-A56B-1B508C1CC807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7BCB6D57-63C2-4682-ADB0-ADBB13D9F12E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Document</a:t>
              </a:r>
            </a:p>
          </p:txBody>
        </p:sp>
      </p:grpSp>
      <p:grpSp>
        <p:nvGrpSpPr>
          <p:cNvPr id="31" name="Groep 30">
            <a:extLst>
              <a:ext uri="{FF2B5EF4-FFF2-40B4-BE49-F238E27FC236}">
                <a16:creationId xmlns:a16="http://schemas.microsoft.com/office/drawing/2014/main" id="{8CC8C679-861A-4C39-8E60-B3B7872762EA}"/>
              </a:ext>
            </a:extLst>
          </p:cNvPr>
          <p:cNvGrpSpPr/>
          <p:nvPr/>
        </p:nvGrpSpPr>
        <p:grpSpPr>
          <a:xfrm>
            <a:off x="3319160" y="4075628"/>
            <a:ext cx="851694" cy="937260"/>
            <a:chOff x="1127124" y="4076700"/>
            <a:chExt cx="851694" cy="937260"/>
          </a:xfrm>
        </p:grpSpPr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51E230C4-716D-4E23-9BF7-94E9E77EBB8E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Tekstvak 32">
              <a:extLst>
                <a:ext uri="{FF2B5EF4-FFF2-40B4-BE49-F238E27FC236}">
                  <a16:creationId xmlns:a16="http://schemas.microsoft.com/office/drawing/2014/main" id="{FD5B5CA0-DE83-40DD-A089-B630CAADDAD8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Besluit-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registratie-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34" name="Tekstvak 33">
              <a:extLst>
                <a:ext uri="{FF2B5EF4-FFF2-40B4-BE49-F238E27FC236}">
                  <a16:creationId xmlns:a16="http://schemas.microsoft.com/office/drawing/2014/main" id="{F8E846CF-D28A-4165-917B-CBBF15156B7E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35" name="Tekstvak 34">
              <a:extLst>
                <a:ext uri="{FF2B5EF4-FFF2-40B4-BE49-F238E27FC236}">
                  <a16:creationId xmlns:a16="http://schemas.microsoft.com/office/drawing/2014/main" id="{97EFC75B-685D-4F27-A70D-F5CF3E9986DC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Besluit</a:t>
              </a:r>
            </a:p>
          </p:txBody>
        </p:sp>
      </p:grpSp>
      <p:grpSp>
        <p:nvGrpSpPr>
          <p:cNvPr id="36" name="Groep 35">
            <a:extLst>
              <a:ext uri="{FF2B5EF4-FFF2-40B4-BE49-F238E27FC236}">
                <a16:creationId xmlns:a16="http://schemas.microsoft.com/office/drawing/2014/main" id="{5577DA5E-4136-4479-A4F9-8E24804CC245}"/>
              </a:ext>
            </a:extLst>
          </p:cNvPr>
          <p:cNvGrpSpPr/>
          <p:nvPr/>
        </p:nvGrpSpPr>
        <p:grpSpPr>
          <a:xfrm>
            <a:off x="4229606" y="4074527"/>
            <a:ext cx="851694" cy="937260"/>
            <a:chOff x="1127124" y="4076700"/>
            <a:chExt cx="851694" cy="937260"/>
          </a:xfrm>
        </p:grpSpPr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92C44D29-3E91-4701-8EDF-043F27A3CFA7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Tekstvak 37">
              <a:extLst>
                <a:ext uri="{FF2B5EF4-FFF2-40B4-BE49-F238E27FC236}">
                  <a16:creationId xmlns:a16="http://schemas.microsoft.com/office/drawing/2014/main" id="{438EF019-1ECD-43DA-9274-9CA8757C1158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Notificatie-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39" name="Tekstvak 38">
              <a:extLst>
                <a:ext uri="{FF2B5EF4-FFF2-40B4-BE49-F238E27FC236}">
                  <a16:creationId xmlns:a16="http://schemas.microsoft.com/office/drawing/2014/main" id="{2DBF2B97-6A2A-4A53-902A-38B24A579E6B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40" name="Tekstvak 39">
              <a:extLst>
                <a:ext uri="{FF2B5EF4-FFF2-40B4-BE49-F238E27FC236}">
                  <a16:creationId xmlns:a16="http://schemas.microsoft.com/office/drawing/2014/main" id="{6B84371E-9EF3-4130-86F6-C33E25F2114D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Notificatie</a:t>
              </a:r>
            </a:p>
          </p:txBody>
        </p:sp>
      </p:grpSp>
      <p:grpSp>
        <p:nvGrpSpPr>
          <p:cNvPr id="47" name="Groep 46">
            <a:extLst>
              <a:ext uri="{FF2B5EF4-FFF2-40B4-BE49-F238E27FC236}">
                <a16:creationId xmlns:a16="http://schemas.microsoft.com/office/drawing/2014/main" id="{B9A84093-F763-4321-AE9A-3AAE59594E2E}"/>
              </a:ext>
            </a:extLst>
          </p:cNvPr>
          <p:cNvGrpSpPr/>
          <p:nvPr/>
        </p:nvGrpSpPr>
        <p:grpSpPr>
          <a:xfrm>
            <a:off x="5133605" y="4074527"/>
            <a:ext cx="861630" cy="937260"/>
            <a:chOff x="5158051" y="4749268"/>
            <a:chExt cx="861630" cy="937260"/>
          </a:xfrm>
        </p:grpSpPr>
        <p:grpSp>
          <p:nvGrpSpPr>
            <p:cNvPr id="41" name="Groep 40">
              <a:extLst>
                <a:ext uri="{FF2B5EF4-FFF2-40B4-BE49-F238E27FC236}">
                  <a16:creationId xmlns:a16="http://schemas.microsoft.com/office/drawing/2014/main" id="{92729D7B-D9BF-403A-9F46-06711F1AB6C7}"/>
                </a:ext>
              </a:extLst>
            </p:cNvPr>
            <p:cNvGrpSpPr/>
            <p:nvPr/>
          </p:nvGrpSpPr>
          <p:grpSpPr>
            <a:xfrm>
              <a:off x="5158051" y="4749268"/>
              <a:ext cx="861630" cy="937260"/>
              <a:chOff x="1127124" y="4076700"/>
              <a:chExt cx="861630" cy="937260"/>
            </a:xfrm>
          </p:grpSpPr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8F9A9DAA-3E88-4E9C-9F6E-C86E472CDFF7}"/>
                  </a:ext>
                </a:extLst>
              </p:cNvPr>
              <p:cNvSpPr/>
              <p:nvPr/>
            </p:nvSpPr>
            <p:spPr>
              <a:xfrm>
                <a:off x="1127124" y="4091940"/>
                <a:ext cx="851694" cy="9220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" name="Tekstvak 42">
                <a:extLst>
                  <a:ext uri="{FF2B5EF4-FFF2-40B4-BE49-F238E27FC236}">
                    <a16:creationId xmlns:a16="http://schemas.microsoft.com/office/drawing/2014/main" id="{60A3340E-057F-417E-B8BD-300E552E5A40}"/>
                  </a:ext>
                </a:extLst>
              </p:cNvPr>
              <p:cNvSpPr txBox="1"/>
              <p:nvPr/>
            </p:nvSpPr>
            <p:spPr>
              <a:xfrm>
                <a:off x="1132429" y="4076700"/>
                <a:ext cx="8563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Referentielijsten-</a:t>
                </a:r>
                <a:b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component</a:t>
                </a:r>
              </a:p>
            </p:txBody>
          </p:sp>
          <p:sp>
            <p:nvSpPr>
              <p:cNvPr id="45" name="Tekstvak 44">
                <a:extLst>
                  <a:ext uri="{FF2B5EF4-FFF2-40B4-BE49-F238E27FC236}">
                    <a16:creationId xmlns:a16="http://schemas.microsoft.com/office/drawing/2014/main" id="{EDD3C550-8FCD-4EC9-9030-17718A8E220E}"/>
                  </a:ext>
                </a:extLst>
              </p:cNvPr>
              <p:cNvSpPr txBox="1"/>
              <p:nvPr/>
            </p:nvSpPr>
            <p:spPr>
              <a:xfrm>
                <a:off x="1230111" y="4593061"/>
                <a:ext cx="690564" cy="33855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Referentie-lijst</a:t>
                </a:r>
              </a:p>
            </p:txBody>
          </p:sp>
        </p:grpSp>
        <p:sp>
          <p:nvSpPr>
            <p:cNvPr id="46" name="Tekstvak 45">
              <a:extLst>
                <a:ext uri="{FF2B5EF4-FFF2-40B4-BE49-F238E27FC236}">
                  <a16:creationId xmlns:a16="http://schemas.microsoft.com/office/drawing/2014/main" id="{CA66B096-1F15-4ADB-881C-DD75A0163ABC}"/>
                </a:ext>
              </a:extLst>
            </p:cNvPr>
            <p:cNvSpPr txBox="1"/>
            <p:nvPr/>
          </p:nvSpPr>
          <p:spPr>
            <a:xfrm>
              <a:off x="5236709" y="5297801"/>
              <a:ext cx="690564" cy="3385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Referentie-lijst</a:t>
              </a:r>
            </a:p>
          </p:txBody>
        </p:sp>
      </p:grpSp>
      <p:grpSp>
        <p:nvGrpSpPr>
          <p:cNvPr id="48" name="Groep 47">
            <a:extLst>
              <a:ext uri="{FF2B5EF4-FFF2-40B4-BE49-F238E27FC236}">
                <a16:creationId xmlns:a16="http://schemas.microsoft.com/office/drawing/2014/main" id="{A54F1287-FC83-426F-B1FD-D9B35A553607}"/>
              </a:ext>
            </a:extLst>
          </p:cNvPr>
          <p:cNvGrpSpPr/>
          <p:nvPr/>
        </p:nvGrpSpPr>
        <p:grpSpPr>
          <a:xfrm>
            <a:off x="6046233" y="4074527"/>
            <a:ext cx="851694" cy="937260"/>
            <a:chOff x="1127124" y="4076700"/>
            <a:chExt cx="851694" cy="937260"/>
          </a:xfrm>
        </p:grpSpPr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B28E1693-A630-4134-98AB-18EDF44F4114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Tekstvak 49">
              <a:extLst>
                <a:ext uri="{FF2B5EF4-FFF2-40B4-BE49-F238E27FC236}">
                  <a16:creationId xmlns:a16="http://schemas.microsoft.com/office/drawing/2014/main" id="{6AC854B5-39C9-4749-922A-B8AAE9F86EFA}"/>
                </a:ext>
              </a:extLst>
            </p:cNvPr>
            <p:cNvSpPr txBox="1"/>
            <p:nvPr/>
          </p:nvSpPr>
          <p:spPr>
            <a:xfrm>
              <a:off x="1241433" y="4076700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Autorisatie-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51" name="Tekstvak 50">
              <a:extLst>
                <a:ext uri="{FF2B5EF4-FFF2-40B4-BE49-F238E27FC236}">
                  <a16:creationId xmlns:a16="http://schemas.microsoft.com/office/drawing/2014/main" id="{41B87208-7BA8-43EE-A24D-F3E91CCD3421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52" name="Tekstvak 51">
              <a:extLst>
                <a:ext uri="{FF2B5EF4-FFF2-40B4-BE49-F238E27FC236}">
                  <a16:creationId xmlns:a16="http://schemas.microsoft.com/office/drawing/2014/main" id="{CDE2F5A8-A753-4F24-9D07-9CB5FEEC5289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Autorisatie</a:t>
              </a:r>
            </a:p>
          </p:txBody>
        </p:sp>
      </p:grpSp>
      <p:sp>
        <p:nvSpPr>
          <p:cNvPr id="53" name="Rechthoek: afgeronde hoeken 52">
            <a:extLst>
              <a:ext uri="{FF2B5EF4-FFF2-40B4-BE49-F238E27FC236}">
                <a16:creationId xmlns:a16="http://schemas.microsoft.com/office/drawing/2014/main" id="{B418DD51-734C-4CB0-807E-033BC48D0DE0}"/>
              </a:ext>
            </a:extLst>
          </p:cNvPr>
          <p:cNvSpPr/>
          <p:nvPr/>
        </p:nvSpPr>
        <p:spPr>
          <a:xfrm>
            <a:off x="152400" y="2903220"/>
            <a:ext cx="6812280" cy="624840"/>
          </a:xfrm>
          <a:prstGeom prst="roundRect">
            <a:avLst/>
          </a:prstGeom>
          <a:noFill/>
          <a:ln w="317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Rechthoek: afgeronde hoeken 53">
            <a:extLst>
              <a:ext uri="{FF2B5EF4-FFF2-40B4-BE49-F238E27FC236}">
                <a16:creationId xmlns:a16="http://schemas.microsoft.com/office/drawing/2014/main" id="{9B27D124-15DE-4D98-BCE4-C60C2B30D427}"/>
              </a:ext>
            </a:extLst>
          </p:cNvPr>
          <p:cNvSpPr/>
          <p:nvPr/>
        </p:nvSpPr>
        <p:spPr>
          <a:xfrm>
            <a:off x="152400" y="3969649"/>
            <a:ext cx="6812280" cy="1185756"/>
          </a:xfrm>
          <a:prstGeom prst="roundRect">
            <a:avLst/>
          </a:prstGeom>
          <a:noFill/>
          <a:ln w="317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id="{746A2B0C-99B7-436F-BAB9-4A46E6FC14FF}"/>
              </a:ext>
            </a:extLst>
          </p:cNvPr>
          <p:cNvCxnSpPr/>
          <p:nvPr/>
        </p:nvCxnSpPr>
        <p:spPr>
          <a:xfrm>
            <a:off x="152400" y="2491740"/>
            <a:ext cx="6812280" cy="0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kstvak 56">
            <a:extLst>
              <a:ext uri="{FF2B5EF4-FFF2-40B4-BE49-F238E27FC236}">
                <a16:creationId xmlns:a16="http://schemas.microsoft.com/office/drawing/2014/main" id="{218755F7-D8CD-4D31-9846-06B943A30D91}"/>
              </a:ext>
            </a:extLst>
          </p:cNvPr>
          <p:cNvSpPr txBox="1"/>
          <p:nvPr/>
        </p:nvSpPr>
        <p:spPr>
          <a:xfrm rot="16200000">
            <a:off x="118213" y="3093406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>
                <a:latin typeface="Arial" panose="020B0604020202020204" pitchFamily="34" charset="0"/>
                <a:cs typeface="Arial" panose="020B0604020202020204" pitchFamily="34" charset="0"/>
              </a:rPr>
              <a:t>API’s</a:t>
            </a:r>
            <a:endParaRPr lang="nl-NL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9F1DD5D0-54C0-4004-BBEE-A3D6BF889916}"/>
              </a:ext>
            </a:extLst>
          </p:cNvPr>
          <p:cNvSpPr txBox="1"/>
          <p:nvPr/>
        </p:nvSpPr>
        <p:spPr>
          <a:xfrm rot="16200000">
            <a:off x="146734" y="239141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  <a:t>NLX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72AC3B6F-ABDA-4C7B-947A-C9AC83468CD1}"/>
              </a:ext>
            </a:extLst>
          </p:cNvPr>
          <p:cNvSpPr txBox="1"/>
          <p:nvPr/>
        </p:nvSpPr>
        <p:spPr>
          <a:xfrm rot="16200000">
            <a:off x="-179577" y="4347084"/>
            <a:ext cx="114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  <a:t>Referentie-</a:t>
            </a:r>
            <a:b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  <a:t>Implementaties</a:t>
            </a:r>
          </a:p>
        </p:txBody>
      </p:sp>
      <p:sp>
        <p:nvSpPr>
          <p:cNvPr id="61" name="Tekstvak 60">
            <a:extLst>
              <a:ext uri="{FF2B5EF4-FFF2-40B4-BE49-F238E27FC236}">
                <a16:creationId xmlns:a16="http://schemas.microsoft.com/office/drawing/2014/main" id="{B5D68D58-AF3A-4FEA-9A3A-A9731347CCE0}"/>
              </a:ext>
            </a:extLst>
          </p:cNvPr>
          <p:cNvSpPr txBox="1"/>
          <p:nvPr/>
        </p:nvSpPr>
        <p:spPr>
          <a:xfrm>
            <a:off x="981645" y="3610995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  <a:t>biedt aan</a:t>
            </a:r>
          </a:p>
        </p:txBody>
      </p:sp>
      <p:sp>
        <p:nvSpPr>
          <p:cNvPr id="62" name="Rechthoek 61">
            <a:extLst>
              <a:ext uri="{FF2B5EF4-FFF2-40B4-BE49-F238E27FC236}">
                <a16:creationId xmlns:a16="http://schemas.microsoft.com/office/drawing/2014/main" id="{6EC81126-EDE4-44DE-8CD8-540BFB825755}"/>
              </a:ext>
            </a:extLst>
          </p:cNvPr>
          <p:cNvSpPr/>
          <p:nvPr/>
        </p:nvSpPr>
        <p:spPr>
          <a:xfrm>
            <a:off x="175007" y="1280160"/>
            <a:ext cx="6715167" cy="839130"/>
          </a:xfrm>
          <a:prstGeom prst="rect">
            <a:avLst/>
          </a:prstGeom>
          <a:solidFill>
            <a:srgbClr val="FFFF9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A4E8C04A-3085-41F2-BA48-238C04D5B54A}"/>
              </a:ext>
            </a:extLst>
          </p:cNvPr>
          <p:cNvSpPr txBox="1"/>
          <p:nvPr/>
        </p:nvSpPr>
        <p:spPr>
          <a:xfrm>
            <a:off x="2901578" y="1280731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Consumers</a:t>
            </a:r>
            <a:endParaRPr lang="nl-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Groep 67">
            <a:extLst>
              <a:ext uri="{FF2B5EF4-FFF2-40B4-BE49-F238E27FC236}">
                <a16:creationId xmlns:a16="http://schemas.microsoft.com/office/drawing/2014/main" id="{7572E5A2-E6CB-4FCC-873A-133E8A3368E5}"/>
              </a:ext>
            </a:extLst>
          </p:cNvPr>
          <p:cNvGrpSpPr/>
          <p:nvPr/>
        </p:nvGrpSpPr>
        <p:grpSpPr>
          <a:xfrm>
            <a:off x="2244591" y="1691640"/>
            <a:ext cx="775880" cy="309706"/>
            <a:chOff x="1039861" y="1684020"/>
            <a:chExt cx="775880" cy="309706"/>
          </a:xfrm>
        </p:grpSpPr>
        <p:sp>
          <p:nvSpPr>
            <p:cNvPr id="64" name="Tekstvak 63">
              <a:extLst>
                <a:ext uri="{FF2B5EF4-FFF2-40B4-BE49-F238E27FC236}">
                  <a16:creationId xmlns:a16="http://schemas.microsoft.com/office/drawing/2014/main" id="{8CFDEEDE-3FCA-4237-B62C-2FA620C9E93D}"/>
                </a:ext>
              </a:extLst>
            </p:cNvPr>
            <p:cNvSpPr txBox="1"/>
            <p:nvPr/>
          </p:nvSpPr>
          <p:spPr>
            <a:xfrm>
              <a:off x="1039861" y="1684020"/>
              <a:ext cx="758459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/>
                <a:t>ZAC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B61EA107-2D73-4FF0-8134-8D3A67247F6F}"/>
                </a:ext>
              </a:extLst>
            </p:cNvPr>
            <p:cNvSpPr/>
            <p:nvPr/>
          </p:nvSpPr>
          <p:spPr>
            <a:xfrm>
              <a:off x="1039861" y="168402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69" name="Groep 68">
            <a:extLst>
              <a:ext uri="{FF2B5EF4-FFF2-40B4-BE49-F238E27FC236}">
                <a16:creationId xmlns:a16="http://schemas.microsoft.com/office/drawing/2014/main" id="{A98A9B12-D0C9-435D-87FD-72E89C193B25}"/>
              </a:ext>
            </a:extLst>
          </p:cNvPr>
          <p:cNvGrpSpPr/>
          <p:nvPr/>
        </p:nvGrpSpPr>
        <p:grpSpPr>
          <a:xfrm>
            <a:off x="1368483" y="1691640"/>
            <a:ext cx="775880" cy="309706"/>
            <a:chOff x="1039861" y="1684020"/>
            <a:chExt cx="775880" cy="309706"/>
          </a:xfrm>
        </p:grpSpPr>
        <p:sp>
          <p:nvSpPr>
            <p:cNvPr id="70" name="Tekstvak 69">
              <a:extLst>
                <a:ext uri="{FF2B5EF4-FFF2-40B4-BE49-F238E27FC236}">
                  <a16:creationId xmlns:a16="http://schemas.microsoft.com/office/drawing/2014/main" id="{25247F87-EA48-45D9-8499-22E4E3AEBA50}"/>
                </a:ext>
              </a:extLst>
            </p:cNvPr>
            <p:cNvSpPr txBox="1"/>
            <p:nvPr/>
          </p:nvSpPr>
          <p:spPr>
            <a:xfrm>
              <a:off x="1039861" y="1684020"/>
              <a:ext cx="758459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/>
                <a:t>Formulier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5ACE3EF1-6E9A-4586-98CA-E5E0EE6170A3}"/>
                </a:ext>
              </a:extLst>
            </p:cNvPr>
            <p:cNvSpPr/>
            <p:nvPr/>
          </p:nvSpPr>
          <p:spPr>
            <a:xfrm>
              <a:off x="1039861" y="168402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72" name="Groep 71">
            <a:extLst>
              <a:ext uri="{FF2B5EF4-FFF2-40B4-BE49-F238E27FC236}">
                <a16:creationId xmlns:a16="http://schemas.microsoft.com/office/drawing/2014/main" id="{4F615381-B41E-4ADC-8B93-58E34E686BB8}"/>
              </a:ext>
            </a:extLst>
          </p:cNvPr>
          <p:cNvGrpSpPr/>
          <p:nvPr/>
        </p:nvGrpSpPr>
        <p:grpSpPr>
          <a:xfrm>
            <a:off x="518097" y="1699725"/>
            <a:ext cx="775880" cy="309706"/>
            <a:chOff x="1039861" y="1684020"/>
            <a:chExt cx="775880" cy="309706"/>
          </a:xfrm>
        </p:grpSpPr>
        <p:sp>
          <p:nvSpPr>
            <p:cNvPr id="73" name="Tekstvak 72">
              <a:extLst>
                <a:ext uri="{FF2B5EF4-FFF2-40B4-BE49-F238E27FC236}">
                  <a16:creationId xmlns:a16="http://schemas.microsoft.com/office/drawing/2014/main" id="{36F05A18-E459-4AE2-B72B-CBBEE1396A60}"/>
                </a:ext>
              </a:extLst>
            </p:cNvPr>
            <p:cNvSpPr txBox="1"/>
            <p:nvPr/>
          </p:nvSpPr>
          <p:spPr>
            <a:xfrm>
              <a:off x="1039861" y="1684020"/>
              <a:ext cx="758459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/>
                <a:t>App</a:t>
              </a:r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E17372E6-AAB9-4B44-939F-7138A7F31BE4}"/>
                </a:ext>
              </a:extLst>
            </p:cNvPr>
            <p:cNvSpPr/>
            <p:nvPr/>
          </p:nvSpPr>
          <p:spPr>
            <a:xfrm>
              <a:off x="1039861" y="168402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75" name="Groep 74">
            <a:extLst>
              <a:ext uri="{FF2B5EF4-FFF2-40B4-BE49-F238E27FC236}">
                <a16:creationId xmlns:a16="http://schemas.microsoft.com/office/drawing/2014/main" id="{DC7C02CD-B8E6-4462-B9B9-06313C8BC91D}"/>
              </a:ext>
            </a:extLst>
          </p:cNvPr>
          <p:cNvGrpSpPr/>
          <p:nvPr/>
        </p:nvGrpSpPr>
        <p:grpSpPr>
          <a:xfrm>
            <a:off x="3147236" y="1623060"/>
            <a:ext cx="775880" cy="430887"/>
            <a:chOff x="1039861" y="1607820"/>
            <a:chExt cx="775880" cy="430887"/>
          </a:xfrm>
        </p:grpSpPr>
        <p:sp>
          <p:nvSpPr>
            <p:cNvPr id="76" name="Tekstvak 75">
              <a:extLst>
                <a:ext uri="{FF2B5EF4-FFF2-40B4-BE49-F238E27FC236}">
                  <a16:creationId xmlns:a16="http://schemas.microsoft.com/office/drawing/2014/main" id="{65DC7962-0C89-4780-B46B-D8D2971499AC}"/>
                </a:ext>
              </a:extLst>
            </p:cNvPr>
            <p:cNvSpPr txBox="1"/>
            <p:nvPr/>
          </p:nvSpPr>
          <p:spPr>
            <a:xfrm>
              <a:off x="1039861" y="1607820"/>
              <a:ext cx="758459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/>
                <a:t>VTH-</a:t>
              </a:r>
              <a:br>
                <a:rPr lang="nl-NL" sz="1100" dirty="0"/>
              </a:br>
              <a:r>
                <a:rPr lang="nl-NL" sz="1100" dirty="0"/>
                <a:t>applicatie</a:t>
              </a:r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E32B40B0-02F6-4C39-A7EB-3321F034347D}"/>
                </a:ext>
              </a:extLst>
            </p:cNvPr>
            <p:cNvSpPr/>
            <p:nvPr/>
          </p:nvSpPr>
          <p:spPr>
            <a:xfrm>
              <a:off x="1039861" y="168402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78" name="Groep 77">
            <a:extLst>
              <a:ext uri="{FF2B5EF4-FFF2-40B4-BE49-F238E27FC236}">
                <a16:creationId xmlns:a16="http://schemas.microsoft.com/office/drawing/2014/main" id="{8F00AD65-903E-4318-9232-E80CC630898A}"/>
              </a:ext>
            </a:extLst>
          </p:cNvPr>
          <p:cNvGrpSpPr/>
          <p:nvPr/>
        </p:nvGrpSpPr>
        <p:grpSpPr>
          <a:xfrm>
            <a:off x="4023344" y="1699260"/>
            <a:ext cx="775880" cy="309706"/>
            <a:chOff x="1039861" y="1684020"/>
            <a:chExt cx="775880" cy="309706"/>
          </a:xfrm>
        </p:grpSpPr>
        <p:sp>
          <p:nvSpPr>
            <p:cNvPr id="79" name="Tekstvak 78">
              <a:extLst>
                <a:ext uri="{FF2B5EF4-FFF2-40B4-BE49-F238E27FC236}">
                  <a16:creationId xmlns:a16="http://schemas.microsoft.com/office/drawing/2014/main" id="{62DBF6A7-DF38-4DFE-88A1-81553C6EC2D5}"/>
                </a:ext>
              </a:extLst>
            </p:cNvPr>
            <p:cNvSpPr txBox="1"/>
            <p:nvPr/>
          </p:nvSpPr>
          <p:spPr>
            <a:xfrm>
              <a:off x="1039861" y="1684020"/>
              <a:ext cx="758459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/>
                <a:t>RMA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B46780F7-8A42-4CBE-B443-523F055D5E4E}"/>
                </a:ext>
              </a:extLst>
            </p:cNvPr>
            <p:cNvSpPr/>
            <p:nvPr/>
          </p:nvSpPr>
          <p:spPr>
            <a:xfrm>
              <a:off x="1039861" y="168402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81" name="Groep 80">
            <a:extLst>
              <a:ext uri="{FF2B5EF4-FFF2-40B4-BE49-F238E27FC236}">
                <a16:creationId xmlns:a16="http://schemas.microsoft.com/office/drawing/2014/main" id="{1EFD45FA-3693-4CC3-A795-7E8B1EEA38EC}"/>
              </a:ext>
            </a:extLst>
          </p:cNvPr>
          <p:cNvGrpSpPr/>
          <p:nvPr/>
        </p:nvGrpSpPr>
        <p:grpSpPr>
          <a:xfrm>
            <a:off x="4856310" y="1630680"/>
            <a:ext cx="902644" cy="430887"/>
            <a:chOff x="996719" y="1615440"/>
            <a:chExt cx="902644" cy="430887"/>
          </a:xfrm>
        </p:grpSpPr>
        <p:sp>
          <p:nvSpPr>
            <p:cNvPr id="82" name="Tekstvak 81">
              <a:extLst>
                <a:ext uri="{FF2B5EF4-FFF2-40B4-BE49-F238E27FC236}">
                  <a16:creationId xmlns:a16="http://schemas.microsoft.com/office/drawing/2014/main" id="{799843FD-D408-4E7B-8DFE-186FD7868D8E}"/>
                </a:ext>
              </a:extLst>
            </p:cNvPr>
            <p:cNvSpPr txBox="1"/>
            <p:nvPr/>
          </p:nvSpPr>
          <p:spPr>
            <a:xfrm>
              <a:off x="996719" y="1615440"/>
              <a:ext cx="902644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/>
                <a:t>ZTC beheer</a:t>
              </a:r>
              <a:br>
                <a:rPr lang="nl-NL" sz="1100" dirty="0"/>
              </a:br>
              <a:r>
                <a:rPr lang="nl-NL" sz="1100" dirty="0"/>
                <a:t>App</a:t>
              </a:r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7AFF0980-536A-4CDF-B4CC-108E7DD00AB0}"/>
                </a:ext>
              </a:extLst>
            </p:cNvPr>
            <p:cNvSpPr/>
            <p:nvPr/>
          </p:nvSpPr>
          <p:spPr>
            <a:xfrm>
              <a:off x="1039861" y="168402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84" name="Groep 83">
            <a:extLst>
              <a:ext uri="{FF2B5EF4-FFF2-40B4-BE49-F238E27FC236}">
                <a16:creationId xmlns:a16="http://schemas.microsoft.com/office/drawing/2014/main" id="{3A4938C3-E6C0-470C-8001-2311ED51D777}"/>
              </a:ext>
            </a:extLst>
          </p:cNvPr>
          <p:cNvGrpSpPr/>
          <p:nvPr/>
        </p:nvGrpSpPr>
        <p:grpSpPr>
          <a:xfrm>
            <a:off x="5772602" y="1707404"/>
            <a:ext cx="775880" cy="309706"/>
            <a:chOff x="1039861" y="1684020"/>
            <a:chExt cx="775880" cy="309706"/>
          </a:xfrm>
        </p:grpSpPr>
        <p:sp>
          <p:nvSpPr>
            <p:cNvPr id="85" name="Tekstvak 84">
              <a:extLst>
                <a:ext uri="{FF2B5EF4-FFF2-40B4-BE49-F238E27FC236}">
                  <a16:creationId xmlns:a16="http://schemas.microsoft.com/office/drawing/2014/main" id="{FD03681F-66CC-4C2C-A6AE-94D099C92207}"/>
                </a:ext>
              </a:extLst>
            </p:cNvPr>
            <p:cNvSpPr txBox="1"/>
            <p:nvPr/>
          </p:nvSpPr>
          <p:spPr>
            <a:xfrm>
              <a:off x="1039861" y="1684020"/>
              <a:ext cx="758459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/>
                <a:t>…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CD799F2-E0F8-4E29-9090-1B7C74EDE966}"/>
                </a:ext>
              </a:extLst>
            </p:cNvPr>
            <p:cNvSpPr/>
            <p:nvPr/>
          </p:nvSpPr>
          <p:spPr>
            <a:xfrm>
              <a:off x="1039861" y="168402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cxnSp>
        <p:nvCxnSpPr>
          <p:cNvPr id="89" name="Rechte verbindingslijn met pijl 88">
            <a:extLst>
              <a:ext uri="{FF2B5EF4-FFF2-40B4-BE49-F238E27FC236}">
                <a16:creationId xmlns:a16="http://schemas.microsoft.com/office/drawing/2014/main" id="{3B9EEB2A-BB40-4FB1-8CEC-C1C9D4D0767A}"/>
              </a:ext>
            </a:extLst>
          </p:cNvPr>
          <p:cNvCxnSpPr/>
          <p:nvPr/>
        </p:nvCxnSpPr>
        <p:spPr>
          <a:xfrm flipV="1">
            <a:off x="101212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chte verbindingslijn met pijl 89">
            <a:extLst>
              <a:ext uri="{FF2B5EF4-FFF2-40B4-BE49-F238E27FC236}">
                <a16:creationId xmlns:a16="http://schemas.microsoft.com/office/drawing/2014/main" id="{71AFBB2D-90F2-43DC-AD1C-8BDFFD08A2D4}"/>
              </a:ext>
            </a:extLst>
          </p:cNvPr>
          <p:cNvCxnSpPr/>
          <p:nvPr/>
        </p:nvCxnSpPr>
        <p:spPr>
          <a:xfrm flipV="1">
            <a:off x="191890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Rechte verbindingslijn met pijl 90">
            <a:extLst>
              <a:ext uri="{FF2B5EF4-FFF2-40B4-BE49-F238E27FC236}">
                <a16:creationId xmlns:a16="http://schemas.microsoft.com/office/drawing/2014/main" id="{E8F8201A-2366-47A7-9591-34E1C91E4D75}"/>
              </a:ext>
            </a:extLst>
          </p:cNvPr>
          <p:cNvCxnSpPr/>
          <p:nvPr/>
        </p:nvCxnSpPr>
        <p:spPr>
          <a:xfrm flipV="1">
            <a:off x="2818065" y="212691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chte verbindingslijn met pijl 91">
            <a:extLst>
              <a:ext uri="{FF2B5EF4-FFF2-40B4-BE49-F238E27FC236}">
                <a16:creationId xmlns:a16="http://schemas.microsoft.com/office/drawing/2014/main" id="{796EA1E0-969B-4620-B01F-7FCE0D80E203}"/>
              </a:ext>
            </a:extLst>
          </p:cNvPr>
          <p:cNvCxnSpPr/>
          <p:nvPr/>
        </p:nvCxnSpPr>
        <p:spPr>
          <a:xfrm flipV="1">
            <a:off x="3724845" y="212691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Rechte verbindingslijn met pijl 92">
            <a:extLst>
              <a:ext uri="{FF2B5EF4-FFF2-40B4-BE49-F238E27FC236}">
                <a16:creationId xmlns:a16="http://schemas.microsoft.com/office/drawing/2014/main" id="{164BB2A7-4BA9-4CD7-94E3-5F9F1A0F069B}"/>
              </a:ext>
            </a:extLst>
          </p:cNvPr>
          <p:cNvCxnSpPr/>
          <p:nvPr/>
        </p:nvCxnSpPr>
        <p:spPr>
          <a:xfrm flipV="1">
            <a:off x="4646865" y="212691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chte verbindingslijn met pijl 93">
            <a:extLst>
              <a:ext uri="{FF2B5EF4-FFF2-40B4-BE49-F238E27FC236}">
                <a16:creationId xmlns:a16="http://schemas.microsoft.com/office/drawing/2014/main" id="{DBAD2666-42F6-43E5-9AC4-D49E3366D8E9}"/>
              </a:ext>
            </a:extLst>
          </p:cNvPr>
          <p:cNvCxnSpPr/>
          <p:nvPr/>
        </p:nvCxnSpPr>
        <p:spPr>
          <a:xfrm flipV="1">
            <a:off x="555364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chte verbindingslijn met pijl 94">
            <a:extLst>
              <a:ext uri="{FF2B5EF4-FFF2-40B4-BE49-F238E27FC236}">
                <a16:creationId xmlns:a16="http://schemas.microsoft.com/office/drawing/2014/main" id="{530E8106-4FB6-4657-A19A-EAB0ED7C7D4B}"/>
              </a:ext>
            </a:extLst>
          </p:cNvPr>
          <p:cNvCxnSpPr/>
          <p:nvPr/>
        </p:nvCxnSpPr>
        <p:spPr>
          <a:xfrm flipV="1">
            <a:off x="645280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Rechte verbindingslijn met pijl 96">
            <a:extLst>
              <a:ext uri="{FF2B5EF4-FFF2-40B4-BE49-F238E27FC236}">
                <a16:creationId xmlns:a16="http://schemas.microsoft.com/office/drawing/2014/main" id="{8A6DB33D-B7F3-43A3-B8C2-9B1D6ECF991D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012125" y="342185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F74C3964-1DF0-493A-BDCA-E86C6FC3EE13}"/>
              </a:ext>
            </a:extLst>
          </p:cNvPr>
          <p:cNvCxnSpPr>
            <a:cxnSpLocks/>
          </p:cNvCxnSpPr>
          <p:nvPr/>
        </p:nvCxnSpPr>
        <p:spPr>
          <a:xfrm flipV="1">
            <a:off x="1926525" y="342185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hte verbindingslijn met pijl 99">
            <a:extLst>
              <a:ext uri="{FF2B5EF4-FFF2-40B4-BE49-F238E27FC236}">
                <a16:creationId xmlns:a16="http://schemas.microsoft.com/office/drawing/2014/main" id="{25828E96-B849-48B3-9903-70F569F9D8D5}"/>
              </a:ext>
            </a:extLst>
          </p:cNvPr>
          <p:cNvCxnSpPr>
            <a:cxnSpLocks/>
          </p:cNvCxnSpPr>
          <p:nvPr/>
        </p:nvCxnSpPr>
        <p:spPr>
          <a:xfrm flipV="1">
            <a:off x="281044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hte verbindingslijn met pijl 100">
            <a:extLst>
              <a:ext uri="{FF2B5EF4-FFF2-40B4-BE49-F238E27FC236}">
                <a16:creationId xmlns:a16="http://schemas.microsoft.com/office/drawing/2014/main" id="{F0A7B6B8-66D7-44AA-88BC-A8DDB7422D3C}"/>
              </a:ext>
            </a:extLst>
          </p:cNvPr>
          <p:cNvCxnSpPr>
            <a:cxnSpLocks/>
          </p:cNvCxnSpPr>
          <p:nvPr/>
        </p:nvCxnSpPr>
        <p:spPr>
          <a:xfrm flipV="1">
            <a:off x="373246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chte verbindingslijn met pijl 101">
            <a:extLst>
              <a:ext uri="{FF2B5EF4-FFF2-40B4-BE49-F238E27FC236}">
                <a16:creationId xmlns:a16="http://schemas.microsoft.com/office/drawing/2014/main" id="{23D1D361-05B5-4352-BA06-B861DEA81B19}"/>
              </a:ext>
            </a:extLst>
          </p:cNvPr>
          <p:cNvCxnSpPr>
            <a:cxnSpLocks/>
          </p:cNvCxnSpPr>
          <p:nvPr/>
        </p:nvCxnSpPr>
        <p:spPr>
          <a:xfrm flipV="1">
            <a:off x="464686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echte verbindingslijn met pijl 102">
            <a:extLst>
              <a:ext uri="{FF2B5EF4-FFF2-40B4-BE49-F238E27FC236}">
                <a16:creationId xmlns:a16="http://schemas.microsoft.com/office/drawing/2014/main" id="{CB324FCC-9339-4D72-B476-E6BCFB1370AC}"/>
              </a:ext>
            </a:extLst>
          </p:cNvPr>
          <p:cNvCxnSpPr>
            <a:cxnSpLocks/>
          </p:cNvCxnSpPr>
          <p:nvPr/>
        </p:nvCxnSpPr>
        <p:spPr>
          <a:xfrm flipV="1">
            <a:off x="554602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echte verbindingslijn met pijl 103">
            <a:extLst>
              <a:ext uri="{FF2B5EF4-FFF2-40B4-BE49-F238E27FC236}">
                <a16:creationId xmlns:a16="http://schemas.microsoft.com/office/drawing/2014/main" id="{B562B4AA-5A61-48E2-B095-D9C234865049}"/>
              </a:ext>
            </a:extLst>
          </p:cNvPr>
          <p:cNvCxnSpPr>
            <a:cxnSpLocks/>
          </p:cNvCxnSpPr>
          <p:nvPr/>
        </p:nvCxnSpPr>
        <p:spPr>
          <a:xfrm flipV="1">
            <a:off x="646042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kstvak 59">
            <a:extLst>
              <a:ext uri="{FF2B5EF4-FFF2-40B4-BE49-F238E27FC236}">
                <a16:creationId xmlns:a16="http://schemas.microsoft.com/office/drawing/2014/main" id="{736071C2-4889-470A-9DC6-DFEBBD85F949}"/>
              </a:ext>
            </a:extLst>
          </p:cNvPr>
          <p:cNvSpPr txBox="1"/>
          <p:nvPr/>
        </p:nvSpPr>
        <p:spPr>
          <a:xfrm>
            <a:off x="958368" y="2560891"/>
            <a:ext cx="1390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  <a:t>wordt gebruikt door</a:t>
            </a:r>
          </a:p>
        </p:txBody>
      </p:sp>
      <p:sp>
        <p:nvSpPr>
          <p:cNvPr id="105" name="Tekstvak 104">
            <a:extLst>
              <a:ext uri="{FF2B5EF4-FFF2-40B4-BE49-F238E27FC236}">
                <a16:creationId xmlns:a16="http://schemas.microsoft.com/office/drawing/2014/main" id="{3E4A5408-078B-4A66-91B8-E0DC34260ABD}"/>
              </a:ext>
            </a:extLst>
          </p:cNvPr>
          <p:cNvSpPr txBox="1"/>
          <p:nvPr/>
        </p:nvSpPr>
        <p:spPr>
          <a:xfrm>
            <a:off x="1986446" y="427902"/>
            <a:ext cx="5224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Deze illustratie niet aanpassen, eerst een kopie maken!</a:t>
            </a:r>
          </a:p>
        </p:txBody>
      </p:sp>
    </p:spTree>
    <p:extLst>
      <p:ext uri="{BB962C8B-B14F-4D97-AF65-F5344CB8AC3E}">
        <p14:creationId xmlns:p14="http://schemas.microsoft.com/office/powerpoint/2010/main" val="61679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geronde rechthoek 103">
            <a:extLst>
              <a:ext uri="{FF2B5EF4-FFF2-40B4-BE49-F238E27FC236}">
                <a16:creationId xmlns:a16="http://schemas.microsoft.com/office/drawing/2014/main" id="{015BCDB9-85AC-4345-B10A-D48EB425CD07}"/>
              </a:ext>
            </a:extLst>
          </p:cNvPr>
          <p:cNvSpPr/>
          <p:nvPr/>
        </p:nvSpPr>
        <p:spPr bwMode="auto">
          <a:xfrm>
            <a:off x="593724" y="3012279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Catalogi</a:t>
            </a:r>
            <a:br>
              <a:rPr lang="nl-NL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6" name="Afgeronde rechthoek 103">
            <a:extLst>
              <a:ext uri="{FF2B5EF4-FFF2-40B4-BE49-F238E27FC236}">
                <a16:creationId xmlns:a16="http://schemas.microsoft.com/office/drawing/2014/main" id="{387AB313-14D9-4D4F-86F7-CFD417539594}"/>
              </a:ext>
            </a:extLst>
          </p:cNvPr>
          <p:cNvSpPr/>
          <p:nvPr/>
        </p:nvSpPr>
        <p:spPr bwMode="auto">
          <a:xfrm>
            <a:off x="1498599" y="3012278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Zaken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" name="Afgeronde rechthoek 103">
            <a:extLst>
              <a:ext uri="{FF2B5EF4-FFF2-40B4-BE49-F238E27FC236}">
                <a16:creationId xmlns:a16="http://schemas.microsoft.com/office/drawing/2014/main" id="{C1563B30-2470-40CB-8F59-41CDA1367277}"/>
              </a:ext>
            </a:extLst>
          </p:cNvPr>
          <p:cNvSpPr/>
          <p:nvPr/>
        </p:nvSpPr>
        <p:spPr bwMode="auto">
          <a:xfrm>
            <a:off x="3316102" y="3019425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Besluiten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9" name="Afgeronde rechthoek 103">
            <a:extLst>
              <a:ext uri="{FF2B5EF4-FFF2-40B4-BE49-F238E27FC236}">
                <a16:creationId xmlns:a16="http://schemas.microsoft.com/office/drawing/2014/main" id="{BD288D46-6BF4-4100-BE8F-E9F4ED3DED64}"/>
              </a:ext>
            </a:extLst>
          </p:cNvPr>
          <p:cNvSpPr/>
          <p:nvPr/>
        </p:nvSpPr>
        <p:spPr bwMode="auto">
          <a:xfrm>
            <a:off x="4228730" y="3019425"/>
            <a:ext cx="851694" cy="40957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Notificaties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0" name="Afgeronde rechthoek 103">
            <a:extLst>
              <a:ext uri="{FF2B5EF4-FFF2-40B4-BE49-F238E27FC236}">
                <a16:creationId xmlns:a16="http://schemas.microsoft.com/office/drawing/2014/main" id="{702988F0-DC99-43FB-B993-5E00FB6239A9}"/>
              </a:ext>
            </a:extLst>
          </p:cNvPr>
          <p:cNvSpPr/>
          <p:nvPr/>
        </p:nvSpPr>
        <p:spPr bwMode="auto">
          <a:xfrm>
            <a:off x="5133605" y="3020376"/>
            <a:ext cx="851694" cy="40957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Referentie-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lijsten API</a:t>
            </a:r>
          </a:p>
        </p:txBody>
      </p:sp>
      <p:sp>
        <p:nvSpPr>
          <p:cNvPr id="11" name="Afgeronde rechthoek 103">
            <a:extLst>
              <a:ext uri="{FF2B5EF4-FFF2-40B4-BE49-F238E27FC236}">
                <a16:creationId xmlns:a16="http://schemas.microsoft.com/office/drawing/2014/main" id="{E24AFF87-CB5E-4181-A5EA-90934BD39E58}"/>
              </a:ext>
            </a:extLst>
          </p:cNvPr>
          <p:cNvSpPr/>
          <p:nvPr/>
        </p:nvSpPr>
        <p:spPr bwMode="auto">
          <a:xfrm>
            <a:off x="6046233" y="3020376"/>
            <a:ext cx="851694" cy="40957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Autorisatie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E434FD1A-0AA9-41E0-8FDE-43E346FAA172}"/>
              </a:ext>
            </a:extLst>
          </p:cNvPr>
          <p:cNvGrpSpPr/>
          <p:nvPr/>
        </p:nvGrpSpPr>
        <p:grpSpPr>
          <a:xfrm>
            <a:off x="587423" y="4072354"/>
            <a:ext cx="851694" cy="937260"/>
            <a:chOff x="1127124" y="4076700"/>
            <a:chExt cx="851694" cy="937260"/>
          </a:xfrm>
        </p:grpSpPr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F88252E1-D8C6-4F8D-90BC-A3B8D3A7B310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B096E27C-87E6-4652-8DF1-33280EE981F8}"/>
                </a:ext>
              </a:extLst>
            </p:cNvPr>
            <p:cNvSpPr txBox="1"/>
            <p:nvPr/>
          </p:nvSpPr>
          <p:spPr>
            <a:xfrm>
              <a:off x="1239028" y="4076700"/>
              <a:ext cx="6431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Zaaktype-</a:t>
              </a:r>
              <a:b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catalogus</a:t>
              </a:r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0159D28E-8AE1-4C2E-970B-69983469F54B}"/>
                </a:ext>
              </a:extLst>
            </p:cNvPr>
            <p:cNvSpPr txBox="1"/>
            <p:nvPr/>
          </p:nvSpPr>
          <p:spPr>
            <a:xfrm>
              <a:off x="1217215" y="4413827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F55F612-C2B8-4061-9B9F-F92C15B681AB}"/>
                </a:ext>
              </a:extLst>
            </p:cNvPr>
            <p:cNvSpPr txBox="1"/>
            <p:nvPr/>
          </p:nvSpPr>
          <p:spPr>
            <a:xfrm>
              <a:off x="1193401" y="4442398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709A0589-90D2-412D-9065-F54E4AC13326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12F7534D-B0DB-4E54-A394-C8072164F5F6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Catalogus</a:t>
              </a:r>
            </a:p>
          </p:txBody>
        </p:sp>
      </p:grpSp>
      <p:grpSp>
        <p:nvGrpSpPr>
          <p:cNvPr id="19" name="Groep 18">
            <a:extLst>
              <a:ext uri="{FF2B5EF4-FFF2-40B4-BE49-F238E27FC236}">
                <a16:creationId xmlns:a16="http://schemas.microsoft.com/office/drawing/2014/main" id="{EDF843BB-89AD-436E-85E8-17AC52307730}"/>
              </a:ext>
            </a:extLst>
          </p:cNvPr>
          <p:cNvGrpSpPr/>
          <p:nvPr/>
        </p:nvGrpSpPr>
        <p:grpSpPr>
          <a:xfrm>
            <a:off x="1496776" y="4068008"/>
            <a:ext cx="851694" cy="937260"/>
            <a:chOff x="1127124" y="4076700"/>
            <a:chExt cx="851694" cy="937260"/>
          </a:xfrm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FF036F5E-13EE-4FF5-9BAA-AF4048E41F0A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2751847D-18D0-4E69-A635-AC6A41019E3B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Zaak-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registratie-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7DE528A9-5EC5-4855-A466-B8C1F0354D86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B0C83606-BDA1-4DCF-B1F0-4490720C8035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Zaak</a:t>
              </a:r>
            </a:p>
          </p:txBody>
        </p:sp>
      </p:grpSp>
      <p:grpSp>
        <p:nvGrpSpPr>
          <p:cNvPr id="26" name="Groep 25">
            <a:extLst>
              <a:ext uri="{FF2B5EF4-FFF2-40B4-BE49-F238E27FC236}">
                <a16:creationId xmlns:a16="http://schemas.microsoft.com/office/drawing/2014/main" id="{FD550DCD-7380-48EB-93DE-25510DFEB934}"/>
              </a:ext>
            </a:extLst>
          </p:cNvPr>
          <p:cNvGrpSpPr/>
          <p:nvPr/>
        </p:nvGrpSpPr>
        <p:grpSpPr>
          <a:xfrm>
            <a:off x="2399421" y="4074527"/>
            <a:ext cx="851694" cy="937260"/>
            <a:chOff x="1127124" y="4076700"/>
            <a:chExt cx="851694" cy="937260"/>
          </a:xfrm>
        </p:grpSpPr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0885DD8C-B851-45DE-8264-F1E3E9CAEF40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064E22CE-7C33-4D71-9D2E-413D9F18B58A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Document-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registratie-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AE9A445D-8841-4E53-A56B-1B508C1CC807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7BCB6D57-63C2-4682-ADB0-ADBB13D9F12E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Document</a:t>
              </a:r>
            </a:p>
          </p:txBody>
        </p:sp>
      </p:grpSp>
      <p:grpSp>
        <p:nvGrpSpPr>
          <p:cNvPr id="31" name="Groep 30">
            <a:extLst>
              <a:ext uri="{FF2B5EF4-FFF2-40B4-BE49-F238E27FC236}">
                <a16:creationId xmlns:a16="http://schemas.microsoft.com/office/drawing/2014/main" id="{8CC8C679-861A-4C39-8E60-B3B7872762EA}"/>
              </a:ext>
            </a:extLst>
          </p:cNvPr>
          <p:cNvGrpSpPr/>
          <p:nvPr/>
        </p:nvGrpSpPr>
        <p:grpSpPr>
          <a:xfrm>
            <a:off x="3319160" y="4075628"/>
            <a:ext cx="851694" cy="937260"/>
            <a:chOff x="1127124" y="4076700"/>
            <a:chExt cx="851694" cy="937260"/>
          </a:xfrm>
        </p:grpSpPr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51E230C4-716D-4E23-9BF7-94E9E77EBB8E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Tekstvak 32">
              <a:extLst>
                <a:ext uri="{FF2B5EF4-FFF2-40B4-BE49-F238E27FC236}">
                  <a16:creationId xmlns:a16="http://schemas.microsoft.com/office/drawing/2014/main" id="{FD5B5CA0-DE83-40DD-A089-B630CAADDAD8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Besluit-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registratie-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34" name="Tekstvak 33">
              <a:extLst>
                <a:ext uri="{FF2B5EF4-FFF2-40B4-BE49-F238E27FC236}">
                  <a16:creationId xmlns:a16="http://schemas.microsoft.com/office/drawing/2014/main" id="{F8E846CF-D28A-4165-917B-CBBF15156B7E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35" name="Tekstvak 34">
              <a:extLst>
                <a:ext uri="{FF2B5EF4-FFF2-40B4-BE49-F238E27FC236}">
                  <a16:creationId xmlns:a16="http://schemas.microsoft.com/office/drawing/2014/main" id="{97EFC75B-685D-4F27-A70D-F5CF3E9986DC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Besluit</a:t>
              </a:r>
            </a:p>
          </p:txBody>
        </p:sp>
      </p:grpSp>
      <p:grpSp>
        <p:nvGrpSpPr>
          <p:cNvPr id="36" name="Groep 35">
            <a:extLst>
              <a:ext uri="{FF2B5EF4-FFF2-40B4-BE49-F238E27FC236}">
                <a16:creationId xmlns:a16="http://schemas.microsoft.com/office/drawing/2014/main" id="{5577DA5E-4136-4479-A4F9-8E24804CC245}"/>
              </a:ext>
            </a:extLst>
          </p:cNvPr>
          <p:cNvGrpSpPr/>
          <p:nvPr/>
        </p:nvGrpSpPr>
        <p:grpSpPr>
          <a:xfrm>
            <a:off x="4229606" y="4074527"/>
            <a:ext cx="851694" cy="937260"/>
            <a:chOff x="1127124" y="4076700"/>
            <a:chExt cx="851694" cy="937260"/>
          </a:xfrm>
        </p:grpSpPr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92C44D29-3E91-4701-8EDF-043F27A3CFA7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Tekstvak 37">
              <a:extLst>
                <a:ext uri="{FF2B5EF4-FFF2-40B4-BE49-F238E27FC236}">
                  <a16:creationId xmlns:a16="http://schemas.microsoft.com/office/drawing/2014/main" id="{438EF019-1ECD-43DA-9274-9CA8757C1158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Notificatie-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39" name="Tekstvak 38">
              <a:extLst>
                <a:ext uri="{FF2B5EF4-FFF2-40B4-BE49-F238E27FC236}">
                  <a16:creationId xmlns:a16="http://schemas.microsoft.com/office/drawing/2014/main" id="{2DBF2B97-6A2A-4A53-902A-38B24A579E6B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40" name="Tekstvak 39">
              <a:extLst>
                <a:ext uri="{FF2B5EF4-FFF2-40B4-BE49-F238E27FC236}">
                  <a16:creationId xmlns:a16="http://schemas.microsoft.com/office/drawing/2014/main" id="{6B84371E-9EF3-4130-86F6-C33E25F2114D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Notificatie</a:t>
              </a:r>
            </a:p>
          </p:txBody>
        </p:sp>
      </p:grpSp>
      <p:grpSp>
        <p:nvGrpSpPr>
          <p:cNvPr id="47" name="Groep 46">
            <a:extLst>
              <a:ext uri="{FF2B5EF4-FFF2-40B4-BE49-F238E27FC236}">
                <a16:creationId xmlns:a16="http://schemas.microsoft.com/office/drawing/2014/main" id="{B9A84093-F763-4321-AE9A-3AAE59594E2E}"/>
              </a:ext>
            </a:extLst>
          </p:cNvPr>
          <p:cNvGrpSpPr/>
          <p:nvPr/>
        </p:nvGrpSpPr>
        <p:grpSpPr>
          <a:xfrm>
            <a:off x="5133605" y="4074527"/>
            <a:ext cx="861630" cy="937260"/>
            <a:chOff x="5158051" y="4749268"/>
            <a:chExt cx="861630" cy="937260"/>
          </a:xfrm>
        </p:grpSpPr>
        <p:grpSp>
          <p:nvGrpSpPr>
            <p:cNvPr id="41" name="Groep 40">
              <a:extLst>
                <a:ext uri="{FF2B5EF4-FFF2-40B4-BE49-F238E27FC236}">
                  <a16:creationId xmlns:a16="http://schemas.microsoft.com/office/drawing/2014/main" id="{92729D7B-D9BF-403A-9F46-06711F1AB6C7}"/>
                </a:ext>
              </a:extLst>
            </p:cNvPr>
            <p:cNvGrpSpPr/>
            <p:nvPr/>
          </p:nvGrpSpPr>
          <p:grpSpPr>
            <a:xfrm>
              <a:off x="5158051" y="4749268"/>
              <a:ext cx="861630" cy="937260"/>
              <a:chOff x="1127124" y="4076700"/>
              <a:chExt cx="861630" cy="937260"/>
            </a:xfrm>
          </p:grpSpPr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8F9A9DAA-3E88-4E9C-9F6E-C86E472CDFF7}"/>
                  </a:ext>
                </a:extLst>
              </p:cNvPr>
              <p:cNvSpPr/>
              <p:nvPr/>
            </p:nvSpPr>
            <p:spPr>
              <a:xfrm>
                <a:off x="1127124" y="4091940"/>
                <a:ext cx="851694" cy="9220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" name="Tekstvak 42">
                <a:extLst>
                  <a:ext uri="{FF2B5EF4-FFF2-40B4-BE49-F238E27FC236}">
                    <a16:creationId xmlns:a16="http://schemas.microsoft.com/office/drawing/2014/main" id="{60A3340E-057F-417E-B8BD-300E552E5A40}"/>
                  </a:ext>
                </a:extLst>
              </p:cNvPr>
              <p:cNvSpPr txBox="1"/>
              <p:nvPr/>
            </p:nvSpPr>
            <p:spPr>
              <a:xfrm>
                <a:off x="1132429" y="4076700"/>
                <a:ext cx="8563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Referentielijsten-</a:t>
                </a:r>
                <a:b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component</a:t>
                </a:r>
              </a:p>
            </p:txBody>
          </p:sp>
          <p:sp>
            <p:nvSpPr>
              <p:cNvPr id="45" name="Tekstvak 44">
                <a:extLst>
                  <a:ext uri="{FF2B5EF4-FFF2-40B4-BE49-F238E27FC236}">
                    <a16:creationId xmlns:a16="http://schemas.microsoft.com/office/drawing/2014/main" id="{EDD3C550-8FCD-4EC9-9030-17718A8E220E}"/>
                  </a:ext>
                </a:extLst>
              </p:cNvPr>
              <p:cNvSpPr txBox="1"/>
              <p:nvPr/>
            </p:nvSpPr>
            <p:spPr>
              <a:xfrm>
                <a:off x="1230111" y="4593061"/>
                <a:ext cx="690564" cy="33855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Referentie-lijst</a:t>
                </a:r>
              </a:p>
            </p:txBody>
          </p:sp>
        </p:grpSp>
        <p:sp>
          <p:nvSpPr>
            <p:cNvPr id="46" name="Tekstvak 45">
              <a:extLst>
                <a:ext uri="{FF2B5EF4-FFF2-40B4-BE49-F238E27FC236}">
                  <a16:creationId xmlns:a16="http://schemas.microsoft.com/office/drawing/2014/main" id="{CA66B096-1F15-4ADB-881C-DD75A0163ABC}"/>
                </a:ext>
              </a:extLst>
            </p:cNvPr>
            <p:cNvSpPr txBox="1"/>
            <p:nvPr/>
          </p:nvSpPr>
          <p:spPr>
            <a:xfrm>
              <a:off x="5236709" y="5297801"/>
              <a:ext cx="690564" cy="3385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Referentie-lijst</a:t>
              </a:r>
            </a:p>
          </p:txBody>
        </p:sp>
      </p:grpSp>
      <p:grpSp>
        <p:nvGrpSpPr>
          <p:cNvPr id="48" name="Groep 47">
            <a:extLst>
              <a:ext uri="{FF2B5EF4-FFF2-40B4-BE49-F238E27FC236}">
                <a16:creationId xmlns:a16="http://schemas.microsoft.com/office/drawing/2014/main" id="{A54F1287-FC83-426F-B1FD-D9B35A553607}"/>
              </a:ext>
            </a:extLst>
          </p:cNvPr>
          <p:cNvGrpSpPr/>
          <p:nvPr/>
        </p:nvGrpSpPr>
        <p:grpSpPr>
          <a:xfrm>
            <a:off x="6046233" y="4074527"/>
            <a:ext cx="851694" cy="937260"/>
            <a:chOff x="1127124" y="4076700"/>
            <a:chExt cx="851694" cy="937260"/>
          </a:xfrm>
        </p:grpSpPr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B28E1693-A630-4134-98AB-18EDF44F4114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Tekstvak 49">
              <a:extLst>
                <a:ext uri="{FF2B5EF4-FFF2-40B4-BE49-F238E27FC236}">
                  <a16:creationId xmlns:a16="http://schemas.microsoft.com/office/drawing/2014/main" id="{6AC854B5-39C9-4749-922A-B8AAE9F86EFA}"/>
                </a:ext>
              </a:extLst>
            </p:cNvPr>
            <p:cNvSpPr txBox="1"/>
            <p:nvPr/>
          </p:nvSpPr>
          <p:spPr>
            <a:xfrm>
              <a:off x="1241433" y="4076700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Autorisatie-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51" name="Tekstvak 50">
              <a:extLst>
                <a:ext uri="{FF2B5EF4-FFF2-40B4-BE49-F238E27FC236}">
                  <a16:creationId xmlns:a16="http://schemas.microsoft.com/office/drawing/2014/main" id="{41B87208-7BA8-43EE-A24D-F3E91CCD3421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52" name="Tekstvak 51">
              <a:extLst>
                <a:ext uri="{FF2B5EF4-FFF2-40B4-BE49-F238E27FC236}">
                  <a16:creationId xmlns:a16="http://schemas.microsoft.com/office/drawing/2014/main" id="{CDE2F5A8-A753-4F24-9D07-9CB5FEEC5289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Autorisatie</a:t>
              </a:r>
            </a:p>
          </p:txBody>
        </p:sp>
      </p:grpSp>
      <p:sp>
        <p:nvSpPr>
          <p:cNvPr id="53" name="Rechthoek: afgeronde hoeken 52">
            <a:extLst>
              <a:ext uri="{FF2B5EF4-FFF2-40B4-BE49-F238E27FC236}">
                <a16:creationId xmlns:a16="http://schemas.microsoft.com/office/drawing/2014/main" id="{B418DD51-734C-4CB0-807E-033BC48D0DE0}"/>
              </a:ext>
            </a:extLst>
          </p:cNvPr>
          <p:cNvSpPr/>
          <p:nvPr/>
        </p:nvSpPr>
        <p:spPr>
          <a:xfrm>
            <a:off x="152399" y="2903220"/>
            <a:ext cx="7921625" cy="624840"/>
          </a:xfrm>
          <a:prstGeom prst="roundRect">
            <a:avLst/>
          </a:prstGeom>
          <a:noFill/>
          <a:ln w="317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Rechthoek: afgeronde hoeken 53">
            <a:extLst>
              <a:ext uri="{FF2B5EF4-FFF2-40B4-BE49-F238E27FC236}">
                <a16:creationId xmlns:a16="http://schemas.microsoft.com/office/drawing/2014/main" id="{9B27D124-15DE-4D98-BCE4-C60C2B30D427}"/>
              </a:ext>
            </a:extLst>
          </p:cNvPr>
          <p:cNvSpPr/>
          <p:nvPr/>
        </p:nvSpPr>
        <p:spPr>
          <a:xfrm>
            <a:off x="152399" y="3969649"/>
            <a:ext cx="7921625" cy="1185756"/>
          </a:xfrm>
          <a:prstGeom prst="roundRect">
            <a:avLst/>
          </a:prstGeom>
          <a:noFill/>
          <a:ln w="317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id="{746A2B0C-99B7-436F-BAB9-4A46E6FC14FF}"/>
              </a:ext>
            </a:extLst>
          </p:cNvPr>
          <p:cNvCxnSpPr>
            <a:cxnSpLocks/>
          </p:cNvCxnSpPr>
          <p:nvPr/>
        </p:nvCxnSpPr>
        <p:spPr>
          <a:xfrm>
            <a:off x="152400" y="2491740"/>
            <a:ext cx="7921625" cy="0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kstvak 56">
            <a:extLst>
              <a:ext uri="{FF2B5EF4-FFF2-40B4-BE49-F238E27FC236}">
                <a16:creationId xmlns:a16="http://schemas.microsoft.com/office/drawing/2014/main" id="{218755F7-D8CD-4D31-9846-06B943A30D91}"/>
              </a:ext>
            </a:extLst>
          </p:cNvPr>
          <p:cNvSpPr txBox="1"/>
          <p:nvPr/>
        </p:nvSpPr>
        <p:spPr>
          <a:xfrm rot="16200000">
            <a:off x="118213" y="3093406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>
                <a:latin typeface="Arial" panose="020B0604020202020204" pitchFamily="34" charset="0"/>
                <a:cs typeface="Arial" panose="020B0604020202020204" pitchFamily="34" charset="0"/>
              </a:rPr>
              <a:t>API’s</a:t>
            </a:r>
            <a:endParaRPr lang="nl-NL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9F1DD5D0-54C0-4004-BBEE-A3D6BF889916}"/>
              </a:ext>
            </a:extLst>
          </p:cNvPr>
          <p:cNvSpPr txBox="1"/>
          <p:nvPr/>
        </p:nvSpPr>
        <p:spPr>
          <a:xfrm rot="16200000">
            <a:off x="146734" y="239141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  <a:t>NLX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72AC3B6F-ABDA-4C7B-947A-C9AC83468CD1}"/>
              </a:ext>
            </a:extLst>
          </p:cNvPr>
          <p:cNvSpPr txBox="1"/>
          <p:nvPr/>
        </p:nvSpPr>
        <p:spPr>
          <a:xfrm rot="16200000">
            <a:off x="-179577" y="4347084"/>
            <a:ext cx="114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  <a:t>Referentie-</a:t>
            </a:r>
            <a:b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  <a:t>Implementaties</a:t>
            </a:r>
          </a:p>
        </p:txBody>
      </p:sp>
      <p:sp>
        <p:nvSpPr>
          <p:cNvPr id="61" name="Tekstvak 60">
            <a:extLst>
              <a:ext uri="{FF2B5EF4-FFF2-40B4-BE49-F238E27FC236}">
                <a16:creationId xmlns:a16="http://schemas.microsoft.com/office/drawing/2014/main" id="{B5D68D58-AF3A-4FEA-9A3A-A9731347CCE0}"/>
              </a:ext>
            </a:extLst>
          </p:cNvPr>
          <p:cNvSpPr txBox="1"/>
          <p:nvPr/>
        </p:nvSpPr>
        <p:spPr>
          <a:xfrm>
            <a:off x="981645" y="3610995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  <a:t>biedt aan</a:t>
            </a:r>
          </a:p>
        </p:txBody>
      </p:sp>
      <p:sp>
        <p:nvSpPr>
          <p:cNvPr id="62" name="Rechthoek 61">
            <a:extLst>
              <a:ext uri="{FF2B5EF4-FFF2-40B4-BE49-F238E27FC236}">
                <a16:creationId xmlns:a16="http://schemas.microsoft.com/office/drawing/2014/main" id="{6EC81126-EDE4-44DE-8CD8-540BFB825755}"/>
              </a:ext>
            </a:extLst>
          </p:cNvPr>
          <p:cNvSpPr/>
          <p:nvPr/>
        </p:nvSpPr>
        <p:spPr>
          <a:xfrm>
            <a:off x="175007" y="1280160"/>
            <a:ext cx="7899017" cy="839130"/>
          </a:xfrm>
          <a:prstGeom prst="rect">
            <a:avLst/>
          </a:prstGeom>
          <a:solidFill>
            <a:srgbClr val="FFFF9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A4E8C04A-3085-41F2-BA48-238C04D5B54A}"/>
              </a:ext>
            </a:extLst>
          </p:cNvPr>
          <p:cNvSpPr txBox="1"/>
          <p:nvPr/>
        </p:nvSpPr>
        <p:spPr>
          <a:xfrm>
            <a:off x="3503558" y="1280731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Consumers</a:t>
            </a:r>
            <a:endParaRPr lang="nl-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Groep 67">
            <a:extLst>
              <a:ext uri="{FF2B5EF4-FFF2-40B4-BE49-F238E27FC236}">
                <a16:creationId xmlns:a16="http://schemas.microsoft.com/office/drawing/2014/main" id="{7572E5A2-E6CB-4FCC-873A-133E8A3368E5}"/>
              </a:ext>
            </a:extLst>
          </p:cNvPr>
          <p:cNvGrpSpPr/>
          <p:nvPr/>
        </p:nvGrpSpPr>
        <p:grpSpPr>
          <a:xfrm>
            <a:off x="2473191" y="1691640"/>
            <a:ext cx="775880" cy="309706"/>
            <a:chOff x="1039861" y="1684020"/>
            <a:chExt cx="775880" cy="309706"/>
          </a:xfrm>
        </p:grpSpPr>
        <p:sp>
          <p:nvSpPr>
            <p:cNvPr id="64" name="Tekstvak 63">
              <a:extLst>
                <a:ext uri="{FF2B5EF4-FFF2-40B4-BE49-F238E27FC236}">
                  <a16:creationId xmlns:a16="http://schemas.microsoft.com/office/drawing/2014/main" id="{8CFDEEDE-3FCA-4237-B62C-2FA620C9E93D}"/>
                </a:ext>
              </a:extLst>
            </p:cNvPr>
            <p:cNvSpPr txBox="1"/>
            <p:nvPr/>
          </p:nvSpPr>
          <p:spPr>
            <a:xfrm>
              <a:off x="1039861" y="1684020"/>
              <a:ext cx="758459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/>
                <a:t>ZAC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B61EA107-2D73-4FF0-8134-8D3A67247F6F}"/>
                </a:ext>
              </a:extLst>
            </p:cNvPr>
            <p:cNvSpPr/>
            <p:nvPr/>
          </p:nvSpPr>
          <p:spPr>
            <a:xfrm>
              <a:off x="1039861" y="168402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69" name="Groep 68">
            <a:extLst>
              <a:ext uri="{FF2B5EF4-FFF2-40B4-BE49-F238E27FC236}">
                <a16:creationId xmlns:a16="http://schemas.microsoft.com/office/drawing/2014/main" id="{A98A9B12-D0C9-435D-87FD-72E89C193B25}"/>
              </a:ext>
            </a:extLst>
          </p:cNvPr>
          <p:cNvGrpSpPr/>
          <p:nvPr/>
        </p:nvGrpSpPr>
        <p:grpSpPr>
          <a:xfrm>
            <a:off x="1597083" y="1691640"/>
            <a:ext cx="775880" cy="309706"/>
            <a:chOff x="1039861" y="1684020"/>
            <a:chExt cx="775880" cy="309706"/>
          </a:xfrm>
        </p:grpSpPr>
        <p:sp>
          <p:nvSpPr>
            <p:cNvPr id="70" name="Tekstvak 69">
              <a:extLst>
                <a:ext uri="{FF2B5EF4-FFF2-40B4-BE49-F238E27FC236}">
                  <a16:creationId xmlns:a16="http://schemas.microsoft.com/office/drawing/2014/main" id="{25247F87-EA48-45D9-8499-22E4E3AEBA50}"/>
                </a:ext>
              </a:extLst>
            </p:cNvPr>
            <p:cNvSpPr txBox="1"/>
            <p:nvPr/>
          </p:nvSpPr>
          <p:spPr>
            <a:xfrm>
              <a:off x="1039861" y="1684020"/>
              <a:ext cx="758459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/>
                <a:t>Formulier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5ACE3EF1-6E9A-4586-98CA-E5E0EE6170A3}"/>
                </a:ext>
              </a:extLst>
            </p:cNvPr>
            <p:cNvSpPr/>
            <p:nvPr/>
          </p:nvSpPr>
          <p:spPr>
            <a:xfrm>
              <a:off x="1039861" y="168402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72" name="Groep 71">
            <a:extLst>
              <a:ext uri="{FF2B5EF4-FFF2-40B4-BE49-F238E27FC236}">
                <a16:creationId xmlns:a16="http://schemas.microsoft.com/office/drawing/2014/main" id="{4F615381-B41E-4ADC-8B93-58E34E686BB8}"/>
              </a:ext>
            </a:extLst>
          </p:cNvPr>
          <p:cNvGrpSpPr/>
          <p:nvPr/>
        </p:nvGrpSpPr>
        <p:grpSpPr>
          <a:xfrm>
            <a:off x="746697" y="1699725"/>
            <a:ext cx="775880" cy="309706"/>
            <a:chOff x="1039861" y="1684020"/>
            <a:chExt cx="775880" cy="309706"/>
          </a:xfrm>
        </p:grpSpPr>
        <p:sp>
          <p:nvSpPr>
            <p:cNvPr id="73" name="Tekstvak 72">
              <a:extLst>
                <a:ext uri="{FF2B5EF4-FFF2-40B4-BE49-F238E27FC236}">
                  <a16:creationId xmlns:a16="http://schemas.microsoft.com/office/drawing/2014/main" id="{36F05A18-E459-4AE2-B72B-CBBEE1396A60}"/>
                </a:ext>
              </a:extLst>
            </p:cNvPr>
            <p:cNvSpPr txBox="1"/>
            <p:nvPr/>
          </p:nvSpPr>
          <p:spPr>
            <a:xfrm>
              <a:off x="1039861" y="1684020"/>
              <a:ext cx="758459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/>
                <a:t>App</a:t>
              </a:r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E17372E6-AAB9-4B44-939F-7138A7F31BE4}"/>
                </a:ext>
              </a:extLst>
            </p:cNvPr>
            <p:cNvSpPr/>
            <p:nvPr/>
          </p:nvSpPr>
          <p:spPr>
            <a:xfrm>
              <a:off x="1039861" y="168402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75" name="Groep 74">
            <a:extLst>
              <a:ext uri="{FF2B5EF4-FFF2-40B4-BE49-F238E27FC236}">
                <a16:creationId xmlns:a16="http://schemas.microsoft.com/office/drawing/2014/main" id="{DC7C02CD-B8E6-4462-B9B9-06313C8BC91D}"/>
              </a:ext>
            </a:extLst>
          </p:cNvPr>
          <p:cNvGrpSpPr/>
          <p:nvPr/>
        </p:nvGrpSpPr>
        <p:grpSpPr>
          <a:xfrm>
            <a:off x="3375836" y="1623060"/>
            <a:ext cx="775880" cy="430887"/>
            <a:chOff x="1039861" y="1607820"/>
            <a:chExt cx="775880" cy="430887"/>
          </a:xfrm>
        </p:grpSpPr>
        <p:sp>
          <p:nvSpPr>
            <p:cNvPr id="76" name="Tekstvak 75">
              <a:extLst>
                <a:ext uri="{FF2B5EF4-FFF2-40B4-BE49-F238E27FC236}">
                  <a16:creationId xmlns:a16="http://schemas.microsoft.com/office/drawing/2014/main" id="{65DC7962-0C89-4780-B46B-D8D2971499AC}"/>
                </a:ext>
              </a:extLst>
            </p:cNvPr>
            <p:cNvSpPr txBox="1"/>
            <p:nvPr/>
          </p:nvSpPr>
          <p:spPr>
            <a:xfrm>
              <a:off x="1039861" y="1607820"/>
              <a:ext cx="758459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/>
                <a:t>VTH-</a:t>
              </a:r>
              <a:br>
                <a:rPr lang="nl-NL" sz="1100" dirty="0"/>
              </a:br>
              <a:r>
                <a:rPr lang="nl-NL" sz="1100" dirty="0"/>
                <a:t>applicatie</a:t>
              </a:r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E32B40B0-02F6-4C39-A7EB-3321F034347D}"/>
                </a:ext>
              </a:extLst>
            </p:cNvPr>
            <p:cNvSpPr/>
            <p:nvPr/>
          </p:nvSpPr>
          <p:spPr>
            <a:xfrm>
              <a:off x="1039861" y="168402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78" name="Groep 77">
            <a:extLst>
              <a:ext uri="{FF2B5EF4-FFF2-40B4-BE49-F238E27FC236}">
                <a16:creationId xmlns:a16="http://schemas.microsoft.com/office/drawing/2014/main" id="{8F00AD65-903E-4318-9232-E80CC630898A}"/>
              </a:ext>
            </a:extLst>
          </p:cNvPr>
          <p:cNvGrpSpPr/>
          <p:nvPr/>
        </p:nvGrpSpPr>
        <p:grpSpPr>
          <a:xfrm>
            <a:off x="4251944" y="1699260"/>
            <a:ext cx="775880" cy="309706"/>
            <a:chOff x="1039861" y="1684020"/>
            <a:chExt cx="775880" cy="309706"/>
          </a:xfrm>
        </p:grpSpPr>
        <p:sp>
          <p:nvSpPr>
            <p:cNvPr id="79" name="Tekstvak 78">
              <a:extLst>
                <a:ext uri="{FF2B5EF4-FFF2-40B4-BE49-F238E27FC236}">
                  <a16:creationId xmlns:a16="http://schemas.microsoft.com/office/drawing/2014/main" id="{62DBF6A7-DF38-4DFE-88A1-81553C6EC2D5}"/>
                </a:ext>
              </a:extLst>
            </p:cNvPr>
            <p:cNvSpPr txBox="1"/>
            <p:nvPr/>
          </p:nvSpPr>
          <p:spPr>
            <a:xfrm>
              <a:off x="1039861" y="1684020"/>
              <a:ext cx="758459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/>
                <a:t>RMA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B46780F7-8A42-4CBE-B443-523F055D5E4E}"/>
                </a:ext>
              </a:extLst>
            </p:cNvPr>
            <p:cNvSpPr/>
            <p:nvPr/>
          </p:nvSpPr>
          <p:spPr>
            <a:xfrm>
              <a:off x="1039861" y="168402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81" name="Groep 80">
            <a:extLst>
              <a:ext uri="{FF2B5EF4-FFF2-40B4-BE49-F238E27FC236}">
                <a16:creationId xmlns:a16="http://schemas.microsoft.com/office/drawing/2014/main" id="{1EFD45FA-3693-4CC3-A795-7E8B1EEA38EC}"/>
              </a:ext>
            </a:extLst>
          </p:cNvPr>
          <p:cNvGrpSpPr/>
          <p:nvPr/>
        </p:nvGrpSpPr>
        <p:grpSpPr>
          <a:xfrm>
            <a:off x="5084910" y="1630680"/>
            <a:ext cx="902644" cy="430887"/>
            <a:chOff x="996719" y="1615440"/>
            <a:chExt cx="902644" cy="430887"/>
          </a:xfrm>
        </p:grpSpPr>
        <p:sp>
          <p:nvSpPr>
            <p:cNvPr id="82" name="Tekstvak 81">
              <a:extLst>
                <a:ext uri="{FF2B5EF4-FFF2-40B4-BE49-F238E27FC236}">
                  <a16:creationId xmlns:a16="http://schemas.microsoft.com/office/drawing/2014/main" id="{799843FD-D408-4E7B-8DFE-186FD7868D8E}"/>
                </a:ext>
              </a:extLst>
            </p:cNvPr>
            <p:cNvSpPr txBox="1"/>
            <p:nvPr/>
          </p:nvSpPr>
          <p:spPr>
            <a:xfrm>
              <a:off x="996719" y="1615440"/>
              <a:ext cx="902644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/>
                <a:t>ZTC beheer</a:t>
              </a:r>
              <a:br>
                <a:rPr lang="nl-NL" sz="1100" dirty="0"/>
              </a:br>
              <a:r>
                <a:rPr lang="nl-NL" sz="1100" dirty="0"/>
                <a:t>App</a:t>
              </a:r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7AFF0980-536A-4CDF-B4CC-108E7DD00AB0}"/>
                </a:ext>
              </a:extLst>
            </p:cNvPr>
            <p:cNvSpPr/>
            <p:nvPr/>
          </p:nvSpPr>
          <p:spPr>
            <a:xfrm>
              <a:off x="1039861" y="168402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84" name="Groep 83">
            <a:extLst>
              <a:ext uri="{FF2B5EF4-FFF2-40B4-BE49-F238E27FC236}">
                <a16:creationId xmlns:a16="http://schemas.microsoft.com/office/drawing/2014/main" id="{3A4938C3-E6C0-470C-8001-2311ED51D777}"/>
              </a:ext>
            </a:extLst>
          </p:cNvPr>
          <p:cNvGrpSpPr/>
          <p:nvPr/>
        </p:nvGrpSpPr>
        <p:grpSpPr>
          <a:xfrm>
            <a:off x="6001202" y="1631204"/>
            <a:ext cx="775880" cy="430887"/>
            <a:chOff x="1039861" y="1607820"/>
            <a:chExt cx="775880" cy="430887"/>
          </a:xfrm>
        </p:grpSpPr>
        <p:sp>
          <p:nvSpPr>
            <p:cNvPr id="85" name="Tekstvak 84">
              <a:extLst>
                <a:ext uri="{FF2B5EF4-FFF2-40B4-BE49-F238E27FC236}">
                  <a16:creationId xmlns:a16="http://schemas.microsoft.com/office/drawing/2014/main" id="{FD03681F-66CC-4C2C-A6AE-94D099C92207}"/>
                </a:ext>
              </a:extLst>
            </p:cNvPr>
            <p:cNvSpPr txBox="1"/>
            <p:nvPr/>
          </p:nvSpPr>
          <p:spPr>
            <a:xfrm>
              <a:off x="1039861" y="1607820"/>
              <a:ext cx="758459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/>
                <a:t>KCC-</a:t>
              </a:r>
              <a:br>
                <a:rPr lang="nl-NL" sz="1100" dirty="0"/>
              </a:br>
              <a:r>
                <a:rPr lang="nl-NL" sz="1100" dirty="0"/>
                <a:t>applicatie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CD799F2-E0F8-4E29-9090-1B7C74EDE966}"/>
                </a:ext>
              </a:extLst>
            </p:cNvPr>
            <p:cNvSpPr/>
            <p:nvPr/>
          </p:nvSpPr>
          <p:spPr>
            <a:xfrm>
              <a:off x="1039861" y="168402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87" name="Afgeronde rechthoek 103">
            <a:extLst>
              <a:ext uri="{FF2B5EF4-FFF2-40B4-BE49-F238E27FC236}">
                <a16:creationId xmlns:a16="http://schemas.microsoft.com/office/drawing/2014/main" id="{C40098AD-F59A-45AA-8634-11B9EA1404D0}"/>
              </a:ext>
            </a:extLst>
          </p:cNvPr>
          <p:cNvSpPr/>
          <p:nvPr/>
        </p:nvSpPr>
        <p:spPr bwMode="auto">
          <a:xfrm>
            <a:off x="6951860" y="3020376"/>
            <a:ext cx="1022818" cy="40957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Klantinteractie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9" name="Rechthoek 88">
            <a:extLst>
              <a:ext uri="{FF2B5EF4-FFF2-40B4-BE49-F238E27FC236}">
                <a16:creationId xmlns:a16="http://schemas.microsoft.com/office/drawing/2014/main" id="{47DFAF65-E025-4DC0-B549-F65C561E6B01}"/>
              </a:ext>
            </a:extLst>
          </p:cNvPr>
          <p:cNvSpPr/>
          <p:nvPr/>
        </p:nvSpPr>
        <p:spPr>
          <a:xfrm>
            <a:off x="6951859" y="4089767"/>
            <a:ext cx="1022819" cy="9220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Tekstvak 89">
            <a:extLst>
              <a:ext uri="{FF2B5EF4-FFF2-40B4-BE49-F238E27FC236}">
                <a16:creationId xmlns:a16="http://schemas.microsoft.com/office/drawing/2014/main" id="{B214106B-6B98-4271-8F05-14D287ED5041}"/>
              </a:ext>
            </a:extLst>
          </p:cNvPr>
          <p:cNvSpPr txBox="1"/>
          <p:nvPr/>
        </p:nvSpPr>
        <p:spPr>
          <a:xfrm>
            <a:off x="6999935" y="4074527"/>
            <a:ext cx="939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Klantinteractie-</a:t>
            </a:r>
            <a:b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</p:txBody>
      </p:sp>
      <p:sp>
        <p:nvSpPr>
          <p:cNvPr id="91" name="Tekstvak 90">
            <a:extLst>
              <a:ext uri="{FF2B5EF4-FFF2-40B4-BE49-F238E27FC236}">
                <a16:creationId xmlns:a16="http://schemas.microsoft.com/office/drawing/2014/main" id="{A2DE1E1A-9D97-489F-A469-FFD91A73E759}"/>
              </a:ext>
            </a:extLst>
          </p:cNvPr>
          <p:cNvSpPr txBox="1"/>
          <p:nvPr/>
        </p:nvSpPr>
        <p:spPr>
          <a:xfrm>
            <a:off x="7039631" y="4703765"/>
            <a:ext cx="898007" cy="2154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92" name="Tekstvak 91">
            <a:extLst>
              <a:ext uri="{FF2B5EF4-FFF2-40B4-BE49-F238E27FC236}">
                <a16:creationId xmlns:a16="http://schemas.microsoft.com/office/drawing/2014/main" id="{2594C3C1-48FC-4C5F-9C89-FA02C59448DB}"/>
              </a:ext>
            </a:extLst>
          </p:cNvPr>
          <p:cNvSpPr txBox="1"/>
          <p:nvPr/>
        </p:nvSpPr>
        <p:spPr>
          <a:xfrm>
            <a:off x="6987286" y="4732336"/>
            <a:ext cx="924552" cy="2154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Verzoek</a:t>
            </a:r>
          </a:p>
        </p:txBody>
      </p:sp>
      <p:sp>
        <p:nvSpPr>
          <p:cNvPr id="93" name="Tekstvak 92">
            <a:extLst>
              <a:ext uri="{FF2B5EF4-FFF2-40B4-BE49-F238E27FC236}">
                <a16:creationId xmlns:a16="http://schemas.microsoft.com/office/drawing/2014/main" id="{03B46B5C-1E61-45C2-B151-13DA9CC6F108}"/>
              </a:ext>
            </a:extLst>
          </p:cNvPr>
          <p:cNvSpPr txBox="1"/>
          <p:nvPr/>
        </p:nvSpPr>
        <p:spPr>
          <a:xfrm>
            <a:off x="7039631" y="4414205"/>
            <a:ext cx="898007" cy="2154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94" name="Tekstvak 93">
            <a:extLst>
              <a:ext uri="{FF2B5EF4-FFF2-40B4-BE49-F238E27FC236}">
                <a16:creationId xmlns:a16="http://schemas.microsoft.com/office/drawing/2014/main" id="{4E81E72C-17E3-49E1-BE2E-4333F8F65DC9}"/>
              </a:ext>
            </a:extLst>
          </p:cNvPr>
          <p:cNvSpPr txBox="1"/>
          <p:nvPr/>
        </p:nvSpPr>
        <p:spPr>
          <a:xfrm>
            <a:off x="6987286" y="4442776"/>
            <a:ext cx="924552" cy="2154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Contactmoment</a:t>
            </a:r>
          </a:p>
        </p:txBody>
      </p:sp>
      <p:grpSp>
        <p:nvGrpSpPr>
          <p:cNvPr id="95" name="Groep 94">
            <a:extLst>
              <a:ext uri="{FF2B5EF4-FFF2-40B4-BE49-F238E27FC236}">
                <a16:creationId xmlns:a16="http://schemas.microsoft.com/office/drawing/2014/main" id="{4DDDDBB1-18F4-4FAB-8F3C-27A6DC1FEA4B}"/>
              </a:ext>
            </a:extLst>
          </p:cNvPr>
          <p:cNvGrpSpPr/>
          <p:nvPr/>
        </p:nvGrpSpPr>
        <p:grpSpPr>
          <a:xfrm>
            <a:off x="6880291" y="1707404"/>
            <a:ext cx="775880" cy="309706"/>
            <a:chOff x="1039861" y="1684020"/>
            <a:chExt cx="775880" cy="309706"/>
          </a:xfrm>
        </p:grpSpPr>
        <p:sp>
          <p:nvSpPr>
            <p:cNvPr id="96" name="Tekstvak 95">
              <a:extLst>
                <a:ext uri="{FF2B5EF4-FFF2-40B4-BE49-F238E27FC236}">
                  <a16:creationId xmlns:a16="http://schemas.microsoft.com/office/drawing/2014/main" id="{8BDA0DBA-C99A-464C-8345-AA976C395147}"/>
                </a:ext>
              </a:extLst>
            </p:cNvPr>
            <p:cNvSpPr txBox="1"/>
            <p:nvPr/>
          </p:nvSpPr>
          <p:spPr>
            <a:xfrm>
              <a:off x="1039861" y="1684020"/>
              <a:ext cx="758459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/>
                <a:t>…</a:t>
              </a:r>
            </a:p>
          </p:txBody>
        </p:sp>
        <p:sp>
          <p:nvSpPr>
            <p:cNvPr id="97" name="Rechthoek 96">
              <a:extLst>
                <a:ext uri="{FF2B5EF4-FFF2-40B4-BE49-F238E27FC236}">
                  <a16:creationId xmlns:a16="http://schemas.microsoft.com/office/drawing/2014/main" id="{C307C2D0-8DEF-46EB-9190-BF9C4D71BA4C}"/>
                </a:ext>
              </a:extLst>
            </p:cNvPr>
            <p:cNvSpPr/>
            <p:nvPr/>
          </p:nvSpPr>
          <p:spPr>
            <a:xfrm>
              <a:off x="1039861" y="168402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cxnSp>
        <p:nvCxnSpPr>
          <p:cNvPr id="98" name="Rechte verbindingslijn met pijl 97">
            <a:extLst>
              <a:ext uri="{FF2B5EF4-FFF2-40B4-BE49-F238E27FC236}">
                <a16:creationId xmlns:a16="http://schemas.microsoft.com/office/drawing/2014/main" id="{735A52A5-B4AF-4799-9263-19B9800E5002}"/>
              </a:ext>
            </a:extLst>
          </p:cNvPr>
          <p:cNvCxnSpPr/>
          <p:nvPr/>
        </p:nvCxnSpPr>
        <p:spPr>
          <a:xfrm flipV="1">
            <a:off x="101212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A2254F57-BCE2-43D6-9443-98C1448DDAC5}"/>
              </a:ext>
            </a:extLst>
          </p:cNvPr>
          <p:cNvCxnSpPr/>
          <p:nvPr/>
        </p:nvCxnSpPr>
        <p:spPr>
          <a:xfrm flipV="1">
            <a:off x="191890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hte verbindingslijn met pijl 99">
            <a:extLst>
              <a:ext uri="{FF2B5EF4-FFF2-40B4-BE49-F238E27FC236}">
                <a16:creationId xmlns:a16="http://schemas.microsoft.com/office/drawing/2014/main" id="{374FBC27-FD37-4A69-8EB8-34F7F66B9E01}"/>
              </a:ext>
            </a:extLst>
          </p:cNvPr>
          <p:cNvCxnSpPr/>
          <p:nvPr/>
        </p:nvCxnSpPr>
        <p:spPr>
          <a:xfrm flipV="1">
            <a:off x="2818065" y="212691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hte verbindingslijn met pijl 100">
            <a:extLst>
              <a:ext uri="{FF2B5EF4-FFF2-40B4-BE49-F238E27FC236}">
                <a16:creationId xmlns:a16="http://schemas.microsoft.com/office/drawing/2014/main" id="{C4D05D52-298D-47F9-B82A-2C21E120E077}"/>
              </a:ext>
            </a:extLst>
          </p:cNvPr>
          <p:cNvCxnSpPr/>
          <p:nvPr/>
        </p:nvCxnSpPr>
        <p:spPr>
          <a:xfrm flipV="1">
            <a:off x="3724845" y="212691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chte verbindingslijn met pijl 101">
            <a:extLst>
              <a:ext uri="{FF2B5EF4-FFF2-40B4-BE49-F238E27FC236}">
                <a16:creationId xmlns:a16="http://schemas.microsoft.com/office/drawing/2014/main" id="{90CA960F-5368-457A-9E7C-F0914D04E2A8}"/>
              </a:ext>
            </a:extLst>
          </p:cNvPr>
          <p:cNvCxnSpPr/>
          <p:nvPr/>
        </p:nvCxnSpPr>
        <p:spPr>
          <a:xfrm flipV="1">
            <a:off x="4646865" y="212691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echte verbindingslijn met pijl 102">
            <a:extLst>
              <a:ext uri="{FF2B5EF4-FFF2-40B4-BE49-F238E27FC236}">
                <a16:creationId xmlns:a16="http://schemas.microsoft.com/office/drawing/2014/main" id="{70F077AB-C214-453B-84D9-6F08EE328AD9}"/>
              </a:ext>
            </a:extLst>
          </p:cNvPr>
          <p:cNvCxnSpPr/>
          <p:nvPr/>
        </p:nvCxnSpPr>
        <p:spPr>
          <a:xfrm flipV="1">
            <a:off x="555364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echte verbindingslijn met pijl 103">
            <a:extLst>
              <a:ext uri="{FF2B5EF4-FFF2-40B4-BE49-F238E27FC236}">
                <a16:creationId xmlns:a16="http://schemas.microsoft.com/office/drawing/2014/main" id="{55D3D6BC-1FB7-4A58-8E52-5D72260FE510}"/>
              </a:ext>
            </a:extLst>
          </p:cNvPr>
          <p:cNvCxnSpPr/>
          <p:nvPr/>
        </p:nvCxnSpPr>
        <p:spPr>
          <a:xfrm flipV="1">
            <a:off x="645280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echte verbindingslijn met pijl 104">
            <a:extLst>
              <a:ext uri="{FF2B5EF4-FFF2-40B4-BE49-F238E27FC236}">
                <a16:creationId xmlns:a16="http://schemas.microsoft.com/office/drawing/2014/main" id="{E341AB90-C00E-4189-9F34-D6F057134406}"/>
              </a:ext>
            </a:extLst>
          </p:cNvPr>
          <p:cNvCxnSpPr/>
          <p:nvPr/>
        </p:nvCxnSpPr>
        <p:spPr>
          <a:xfrm flipV="1">
            <a:off x="744340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met pijl 105">
            <a:extLst>
              <a:ext uri="{FF2B5EF4-FFF2-40B4-BE49-F238E27FC236}">
                <a16:creationId xmlns:a16="http://schemas.microsoft.com/office/drawing/2014/main" id="{D90370B5-339E-4B80-9A56-656F55AD8D84}"/>
              </a:ext>
            </a:extLst>
          </p:cNvPr>
          <p:cNvCxnSpPr>
            <a:cxnSpLocks/>
          </p:cNvCxnSpPr>
          <p:nvPr/>
        </p:nvCxnSpPr>
        <p:spPr>
          <a:xfrm flipV="1">
            <a:off x="1012125" y="342185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echte verbindingslijn met pijl 106">
            <a:extLst>
              <a:ext uri="{FF2B5EF4-FFF2-40B4-BE49-F238E27FC236}">
                <a16:creationId xmlns:a16="http://schemas.microsoft.com/office/drawing/2014/main" id="{818F6386-D652-4D74-A8D2-8AA877532AAE}"/>
              </a:ext>
            </a:extLst>
          </p:cNvPr>
          <p:cNvCxnSpPr>
            <a:cxnSpLocks/>
          </p:cNvCxnSpPr>
          <p:nvPr/>
        </p:nvCxnSpPr>
        <p:spPr>
          <a:xfrm flipV="1">
            <a:off x="1926525" y="342185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met pijl 107">
            <a:extLst>
              <a:ext uri="{FF2B5EF4-FFF2-40B4-BE49-F238E27FC236}">
                <a16:creationId xmlns:a16="http://schemas.microsoft.com/office/drawing/2014/main" id="{C31507AD-9EDD-4A8E-B30C-AB66B80922F1}"/>
              </a:ext>
            </a:extLst>
          </p:cNvPr>
          <p:cNvCxnSpPr>
            <a:cxnSpLocks/>
          </p:cNvCxnSpPr>
          <p:nvPr/>
        </p:nvCxnSpPr>
        <p:spPr>
          <a:xfrm flipV="1">
            <a:off x="281044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met pijl 108">
            <a:extLst>
              <a:ext uri="{FF2B5EF4-FFF2-40B4-BE49-F238E27FC236}">
                <a16:creationId xmlns:a16="http://schemas.microsoft.com/office/drawing/2014/main" id="{66DD4A2B-59C6-47F8-A829-B8A0C50FC4FF}"/>
              </a:ext>
            </a:extLst>
          </p:cNvPr>
          <p:cNvCxnSpPr>
            <a:cxnSpLocks/>
          </p:cNvCxnSpPr>
          <p:nvPr/>
        </p:nvCxnSpPr>
        <p:spPr>
          <a:xfrm flipV="1">
            <a:off x="373246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Rechte verbindingslijn met pijl 109">
            <a:extLst>
              <a:ext uri="{FF2B5EF4-FFF2-40B4-BE49-F238E27FC236}">
                <a16:creationId xmlns:a16="http://schemas.microsoft.com/office/drawing/2014/main" id="{E42135E1-2C5F-4CAD-960A-EB8190802866}"/>
              </a:ext>
            </a:extLst>
          </p:cNvPr>
          <p:cNvCxnSpPr>
            <a:cxnSpLocks/>
          </p:cNvCxnSpPr>
          <p:nvPr/>
        </p:nvCxnSpPr>
        <p:spPr>
          <a:xfrm flipV="1">
            <a:off x="464686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chte verbindingslijn met pijl 110">
            <a:extLst>
              <a:ext uri="{FF2B5EF4-FFF2-40B4-BE49-F238E27FC236}">
                <a16:creationId xmlns:a16="http://schemas.microsoft.com/office/drawing/2014/main" id="{D8445A5C-329B-487B-A047-EA47558657A9}"/>
              </a:ext>
            </a:extLst>
          </p:cNvPr>
          <p:cNvCxnSpPr>
            <a:cxnSpLocks/>
          </p:cNvCxnSpPr>
          <p:nvPr/>
        </p:nvCxnSpPr>
        <p:spPr>
          <a:xfrm flipV="1">
            <a:off x="554602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chte verbindingslijn met pijl 111">
            <a:extLst>
              <a:ext uri="{FF2B5EF4-FFF2-40B4-BE49-F238E27FC236}">
                <a16:creationId xmlns:a16="http://schemas.microsoft.com/office/drawing/2014/main" id="{5A174BDF-5160-43E2-942F-E60D09432AFB}"/>
              </a:ext>
            </a:extLst>
          </p:cNvPr>
          <p:cNvCxnSpPr>
            <a:cxnSpLocks/>
          </p:cNvCxnSpPr>
          <p:nvPr/>
        </p:nvCxnSpPr>
        <p:spPr>
          <a:xfrm flipV="1">
            <a:off x="646042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echte verbindingslijn met pijl 112">
            <a:extLst>
              <a:ext uri="{FF2B5EF4-FFF2-40B4-BE49-F238E27FC236}">
                <a16:creationId xmlns:a16="http://schemas.microsoft.com/office/drawing/2014/main" id="{E87E19DE-19C6-48C6-9049-C5303A45F54A}"/>
              </a:ext>
            </a:extLst>
          </p:cNvPr>
          <p:cNvCxnSpPr>
            <a:cxnSpLocks/>
          </p:cNvCxnSpPr>
          <p:nvPr/>
        </p:nvCxnSpPr>
        <p:spPr>
          <a:xfrm flipV="1">
            <a:off x="744340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kstvak 59">
            <a:extLst>
              <a:ext uri="{FF2B5EF4-FFF2-40B4-BE49-F238E27FC236}">
                <a16:creationId xmlns:a16="http://schemas.microsoft.com/office/drawing/2014/main" id="{736071C2-4889-470A-9DC6-DFEBBD85F949}"/>
              </a:ext>
            </a:extLst>
          </p:cNvPr>
          <p:cNvSpPr txBox="1"/>
          <p:nvPr/>
        </p:nvSpPr>
        <p:spPr>
          <a:xfrm>
            <a:off x="958368" y="2560891"/>
            <a:ext cx="1390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  <a:t>wordt gebruikt door</a:t>
            </a:r>
          </a:p>
        </p:txBody>
      </p:sp>
      <p:sp>
        <p:nvSpPr>
          <p:cNvPr id="114" name="Afgeronde rechthoek 103">
            <a:extLst>
              <a:ext uri="{FF2B5EF4-FFF2-40B4-BE49-F238E27FC236}">
                <a16:creationId xmlns:a16="http://schemas.microsoft.com/office/drawing/2014/main" id="{9EFCE2DE-E182-423E-815F-E637C19BA060}"/>
              </a:ext>
            </a:extLst>
          </p:cNvPr>
          <p:cNvSpPr/>
          <p:nvPr/>
        </p:nvSpPr>
        <p:spPr bwMode="auto">
          <a:xfrm>
            <a:off x="2393775" y="3019425"/>
            <a:ext cx="871092" cy="40957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Documenten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15" name="Tekstvak 114">
            <a:extLst>
              <a:ext uri="{FF2B5EF4-FFF2-40B4-BE49-F238E27FC236}">
                <a16:creationId xmlns:a16="http://schemas.microsoft.com/office/drawing/2014/main" id="{DEFFFEE4-6DBA-458C-8069-72FF5BE697D2}"/>
              </a:ext>
            </a:extLst>
          </p:cNvPr>
          <p:cNvSpPr txBox="1"/>
          <p:nvPr/>
        </p:nvSpPr>
        <p:spPr>
          <a:xfrm>
            <a:off x="1986446" y="427902"/>
            <a:ext cx="5224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Deze illustratie niet aanpassen, eerst een kopie maken!</a:t>
            </a:r>
          </a:p>
        </p:txBody>
      </p:sp>
    </p:spTree>
    <p:extLst>
      <p:ext uri="{BB962C8B-B14F-4D97-AF65-F5344CB8AC3E}">
        <p14:creationId xmlns:p14="http://schemas.microsoft.com/office/powerpoint/2010/main" val="140370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geronde rechthoek 103">
            <a:extLst>
              <a:ext uri="{FF2B5EF4-FFF2-40B4-BE49-F238E27FC236}">
                <a16:creationId xmlns:a16="http://schemas.microsoft.com/office/drawing/2014/main" id="{015BCDB9-85AC-4345-B10A-D48EB425CD07}"/>
              </a:ext>
            </a:extLst>
          </p:cNvPr>
          <p:cNvSpPr/>
          <p:nvPr/>
        </p:nvSpPr>
        <p:spPr bwMode="auto">
          <a:xfrm>
            <a:off x="593724" y="3012279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Catalogi</a:t>
            </a:r>
            <a:br>
              <a:rPr lang="nl-NL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6" name="Afgeronde rechthoek 103">
            <a:extLst>
              <a:ext uri="{FF2B5EF4-FFF2-40B4-BE49-F238E27FC236}">
                <a16:creationId xmlns:a16="http://schemas.microsoft.com/office/drawing/2014/main" id="{387AB313-14D9-4D4F-86F7-CFD417539594}"/>
              </a:ext>
            </a:extLst>
          </p:cNvPr>
          <p:cNvSpPr/>
          <p:nvPr/>
        </p:nvSpPr>
        <p:spPr bwMode="auto">
          <a:xfrm>
            <a:off x="1498599" y="3012278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Zaken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" name="Afgeronde rechthoek 103">
            <a:extLst>
              <a:ext uri="{FF2B5EF4-FFF2-40B4-BE49-F238E27FC236}">
                <a16:creationId xmlns:a16="http://schemas.microsoft.com/office/drawing/2014/main" id="{C1563B30-2470-40CB-8F59-41CDA1367277}"/>
              </a:ext>
            </a:extLst>
          </p:cNvPr>
          <p:cNvSpPr/>
          <p:nvPr/>
        </p:nvSpPr>
        <p:spPr bwMode="auto">
          <a:xfrm>
            <a:off x="3316102" y="3019425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Besluiten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9" name="Afgeronde rechthoek 103">
            <a:extLst>
              <a:ext uri="{FF2B5EF4-FFF2-40B4-BE49-F238E27FC236}">
                <a16:creationId xmlns:a16="http://schemas.microsoft.com/office/drawing/2014/main" id="{BD288D46-6BF4-4100-BE8F-E9F4ED3DED64}"/>
              </a:ext>
            </a:extLst>
          </p:cNvPr>
          <p:cNvSpPr/>
          <p:nvPr/>
        </p:nvSpPr>
        <p:spPr bwMode="auto">
          <a:xfrm>
            <a:off x="4228730" y="3019425"/>
            <a:ext cx="851694" cy="40957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Notificaties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0" name="Afgeronde rechthoek 103">
            <a:extLst>
              <a:ext uri="{FF2B5EF4-FFF2-40B4-BE49-F238E27FC236}">
                <a16:creationId xmlns:a16="http://schemas.microsoft.com/office/drawing/2014/main" id="{702988F0-DC99-43FB-B993-5E00FB6239A9}"/>
              </a:ext>
            </a:extLst>
          </p:cNvPr>
          <p:cNvSpPr/>
          <p:nvPr/>
        </p:nvSpPr>
        <p:spPr bwMode="auto">
          <a:xfrm>
            <a:off x="5133605" y="3020376"/>
            <a:ext cx="851694" cy="40957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Referentie-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lijsten API</a:t>
            </a:r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E434FD1A-0AA9-41E0-8FDE-43E346FAA172}"/>
              </a:ext>
            </a:extLst>
          </p:cNvPr>
          <p:cNvGrpSpPr/>
          <p:nvPr/>
        </p:nvGrpSpPr>
        <p:grpSpPr>
          <a:xfrm>
            <a:off x="587423" y="4072354"/>
            <a:ext cx="851694" cy="937260"/>
            <a:chOff x="1127124" y="4076700"/>
            <a:chExt cx="851694" cy="937260"/>
          </a:xfrm>
        </p:grpSpPr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F88252E1-D8C6-4F8D-90BC-A3B8D3A7B310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B096E27C-87E6-4652-8DF1-33280EE981F8}"/>
                </a:ext>
              </a:extLst>
            </p:cNvPr>
            <p:cNvSpPr txBox="1"/>
            <p:nvPr/>
          </p:nvSpPr>
          <p:spPr>
            <a:xfrm>
              <a:off x="1239028" y="4076700"/>
              <a:ext cx="6431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Zaaktype-</a:t>
              </a:r>
              <a:b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catalogus</a:t>
              </a:r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0159D28E-8AE1-4C2E-970B-69983469F54B}"/>
                </a:ext>
              </a:extLst>
            </p:cNvPr>
            <p:cNvSpPr txBox="1"/>
            <p:nvPr/>
          </p:nvSpPr>
          <p:spPr>
            <a:xfrm>
              <a:off x="1217215" y="4413827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F55F612-C2B8-4061-9B9F-F92C15B681AB}"/>
                </a:ext>
              </a:extLst>
            </p:cNvPr>
            <p:cNvSpPr txBox="1"/>
            <p:nvPr/>
          </p:nvSpPr>
          <p:spPr>
            <a:xfrm>
              <a:off x="1193401" y="4442398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709A0589-90D2-412D-9065-F54E4AC13326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12F7534D-B0DB-4E54-A394-C8072164F5F6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Catalogus</a:t>
              </a:r>
            </a:p>
          </p:txBody>
        </p:sp>
      </p:grpSp>
      <p:grpSp>
        <p:nvGrpSpPr>
          <p:cNvPr id="19" name="Groep 18">
            <a:extLst>
              <a:ext uri="{FF2B5EF4-FFF2-40B4-BE49-F238E27FC236}">
                <a16:creationId xmlns:a16="http://schemas.microsoft.com/office/drawing/2014/main" id="{EDF843BB-89AD-436E-85E8-17AC52307730}"/>
              </a:ext>
            </a:extLst>
          </p:cNvPr>
          <p:cNvGrpSpPr/>
          <p:nvPr/>
        </p:nvGrpSpPr>
        <p:grpSpPr>
          <a:xfrm>
            <a:off x="1496776" y="4068008"/>
            <a:ext cx="851694" cy="937260"/>
            <a:chOff x="1127124" y="4076700"/>
            <a:chExt cx="851694" cy="937260"/>
          </a:xfrm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FF036F5E-13EE-4FF5-9BAA-AF4048E41F0A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2751847D-18D0-4E69-A635-AC6A41019E3B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Zaak-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registratie-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7DE528A9-5EC5-4855-A466-B8C1F0354D86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B0C83606-BDA1-4DCF-B1F0-4490720C8035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Zaak</a:t>
              </a:r>
            </a:p>
          </p:txBody>
        </p:sp>
      </p:grpSp>
      <p:grpSp>
        <p:nvGrpSpPr>
          <p:cNvPr id="26" name="Groep 25">
            <a:extLst>
              <a:ext uri="{FF2B5EF4-FFF2-40B4-BE49-F238E27FC236}">
                <a16:creationId xmlns:a16="http://schemas.microsoft.com/office/drawing/2014/main" id="{FD550DCD-7380-48EB-93DE-25510DFEB934}"/>
              </a:ext>
            </a:extLst>
          </p:cNvPr>
          <p:cNvGrpSpPr/>
          <p:nvPr/>
        </p:nvGrpSpPr>
        <p:grpSpPr>
          <a:xfrm>
            <a:off x="2399421" y="4074527"/>
            <a:ext cx="851694" cy="937260"/>
            <a:chOff x="1127124" y="4076700"/>
            <a:chExt cx="851694" cy="937260"/>
          </a:xfrm>
        </p:grpSpPr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0885DD8C-B851-45DE-8264-F1E3E9CAEF40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064E22CE-7C33-4D71-9D2E-413D9F18B58A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Document-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registratie-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AE9A445D-8841-4E53-A56B-1B508C1CC807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7BCB6D57-63C2-4682-ADB0-ADBB13D9F12E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Document</a:t>
              </a:r>
            </a:p>
          </p:txBody>
        </p:sp>
      </p:grpSp>
      <p:grpSp>
        <p:nvGrpSpPr>
          <p:cNvPr id="31" name="Groep 30">
            <a:extLst>
              <a:ext uri="{FF2B5EF4-FFF2-40B4-BE49-F238E27FC236}">
                <a16:creationId xmlns:a16="http://schemas.microsoft.com/office/drawing/2014/main" id="{8CC8C679-861A-4C39-8E60-B3B7872762EA}"/>
              </a:ext>
            </a:extLst>
          </p:cNvPr>
          <p:cNvGrpSpPr/>
          <p:nvPr/>
        </p:nvGrpSpPr>
        <p:grpSpPr>
          <a:xfrm>
            <a:off x="3319160" y="4075628"/>
            <a:ext cx="851694" cy="937260"/>
            <a:chOff x="1127124" y="4076700"/>
            <a:chExt cx="851694" cy="937260"/>
          </a:xfrm>
        </p:grpSpPr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51E230C4-716D-4E23-9BF7-94E9E77EBB8E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Tekstvak 32">
              <a:extLst>
                <a:ext uri="{FF2B5EF4-FFF2-40B4-BE49-F238E27FC236}">
                  <a16:creationId xmlns:a16="http://schemas.microsoft.com/office/drawing/2014/main" id="{FD5B5CA0-DE83-40DD-A089-B630CAADDAD8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Besluit-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registratie-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34" name="Tekstvak 33">
              <a:extLst>
                <a:ext uri="{FF2B5EF4-FFF2-40B4-BE49-F238E27FC236}">
                  <a16:creationId xmlns:a16="http://schemas.microsoft.com/office/drawing/2014/main" id="{F8E846CF-D28A-4165-917B-CBBF15156B7E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35" name="Tekstvak 34">
              <a:extLst>
                <a:ext uri="{FF2B5EF4-FFF2-40B4-BE49-F238E27FC236}">
                  <a16:creationId xmlns:a16="http://schemas.microsoft.com/office/drawing/2014/main" id="{97EFC75B-685D-4F27-A70D-F5CF3E9986DC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Besluit</a:t>
              </a:r>
            </a:p>
          </p:txBody>
        </p:sp>
      </p:grpSp>
      <p:grpSp>
        <p:nvGrpSpPr>
          <p:cNvPr id="36" name="Groep 35">
            <a:extLst>
              <a:ext uri="{FF2B5EF4-FFF2-40B4-BE49-F238E27FC236}">
                <a16:creationId xmlns:a16="http://schemas.microsoft.com/office/drawing/2014/main" id="{5577DA5E-4136-4479-A4F9-8E24804CC245}"/>
              </a:ext>
            </a:extLst>
          </p:cNvPr>
          <p:cNvGrpSpPr/>
          <p:nvPr/>
        </p:nvGrpSpPr>
        <p:grpSpPr>
          <a:xfrm>
            <a:off x="4229606" y="4074527"/>
            <a:ext cx="851694" cy="937260"/>
            <a:chOff x="1127124" y="4076700"/>
            <a:chExt cx="851694" cy="937260"/>
          </a:xfrm>
        </p:grpSpPr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92C44D29-3E91-4701-8EDF-043F27A3CFA7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Tekstvak 37">
              <a:extLst>
                <a:ext uri="{FF2B5EF4-FFF2-40B4-BE49-F238E27FC236}">
                  <a16:creationId xmlns:a16="http://schemas.microsoft.com/office/drawing/2014/main" id="{438EF019-1ECD-43DA-9274-9CA8757C1158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Notificatie-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39" name="Tekstvak 38">
              <a:extLst>
                <a:ext uri="{FF2B5EF4-FFF2-40B4-BE49-F238E27FC236}">
                  <a16:creationId xmlns:a16="http://schemas.microsoft.com/office/drawing/2014/main" id="{2DBF2B97-6A2A-4A53-902A-38B24A579E6B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40" name="Tekstvak 39">
              <a:extLst>
                <a:ext uri="{FF2B5EF4-FFF2-40B4-BE49-F238E27FC236}">
                  <a16:creationId xmlns:a16="http://schemas.microsoft.com/office/drawing/2014/main" id="{6B84371E-9EF3-4130-86F6-C33E25F2114D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Notificatie</a:t>
              </a:r>
            </a:p>
          </p:txBody>
        </p:sp>
      </p:grpSp>
      <p:grpSp>
        <p:nvGrpSpPr>
          <p:cNvPr id="47" name="Groep 46">
            <a:extLst>
              <a:ext uri="{FF2B5EF4-FFF2-40B4-BE49-F238E27FC236}">
                <a16:creationId xmlns:a16="http://schemas.microsoft.com/office/drawing/2014/main" id="{B9A84093-F763-4321-AE9A-3AAE59594E2E}"/>
              </a:ext>
            </a:extLst>
          </p:cNvPr>
          <p:cNvGrpSpPr/>
          <p:nvPr/>
        </p:nvGrpSpPr>
        <p:grpSpPr>
          <a:xfrm>
            <a:off x="5133605" y="4074527"/>
            <a:ext cx="861630" cy="937260"/>
            <a:chOff x="5158051" y="4749268"/>
            <a:chExt cx="861630" cy="937260"/>
          </a:xfrm>
        </p:grpSpPr>
        <p:grpSp>
          <p:nvGrpSpPr>
            <p:cNvPr id="41" name="Groep 40">
              <a:extLst>
                <a:ext uri="{FF2B5EF4-FFF2-40B4-BE49-F238E27FC236}">
                  <a16:creationId xmlns:a16="http://schemas.microsoft.com/office/drawing/2014/main" id="{92729D7B-D9BF-403A-9F46-06711F1AB6C7}"/>
                </a:ext>
              </a:extLst>
            </p:cNvPr>
            <p:cNvGrpSpPr/>
            <p:nvPr/>
          </p:nvGrpSpPr>
          <p:grpSpPr>
            <a:xfrm>
              <a:off x="5158051" y="4749268"/>
              <a:ext cx="861630" cy="937260"/>
              <a:chOff x="1127124" y="4076700"/>
              <a:chExt cx="861630" cy="937260"/>
            </a:xfrm>
          </p:grpSpPr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8F9A9DAA-3E88-4E9C-9F6E-C86E472CDFF7}"/>
                  </a:ext>
                </a:extLst>
              </p:cNvPr>
              <p:cNvSpPr/>
              <p:nvPr/>
            </p:nvSpPr>
            <p:spPr>
              <a:xfrm>
                <a:off x="1127124" y="4091940"/>
                <a:ext cx="851694" cy="9220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" name="Tekstvak 42">
                <a:extLst>
                  <a:ext uri="{FF2B5EF4-FFF2-40B4-BE49-F238E27FC236}">
                    <a16:creationId xmlns:a16="http://schemas.microsoft.com/office/drawing/2014/main" id="{60A3340E-057F-417E-B8BD-300E552E5A40}"/>
                  </a:ext>
                </a:extLst>
              </p:cNvPr>
              <p:cNvSpPr txBox="1"/>
              <p:nvPr/>
            </p:nvSpPr>
            <p:spPr>
              <a:xfrm>
                <a:off x="1132429" y="4076700"/>
                <a:ext cx="8563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Referentielijsten-</a:t>
                </a:r>
                <a:b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component</a:t>
                </a:r>
              </a:p>
            </p:txBody>
          </p:sp>
          <p:sp>
            <p:nvSpPr>
              <p:cNvPr id="45" name="Tekstvak 44">
                <a:extLst>
                  <a:ext uri="{FF2B5EF4-FFF2-40B4-BE49-F238E27FC236}">
                    <a16:creationId xmlns:a16="http://schemas.microsoft.com/office/drawing/2014/main" id="{EDD3C550-8FCD-4EC9-9030-17718A8E220E}"/>
                  </a:ext>
                </a:extLst>
              </p:cNvPr>
              <p:cNvSpPr txBox="1"/>
              <p:nvPr/>
            </p:nvSpPr>
            <p:spPr>
              <a:xfrm>
                <a:off x="1230111" y="4593061"/>
                <a:ext cx="690564" cy="33855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Referentie-lijst</a:t>
                </a:r>
              </a:p>
            </p:txBody>
          </p:sp>
        </p:grpSp>
        <p:sp>
          <p:nvSpPr>
            <p:cNvPr id="46" name="Tekstvak 45">
              <a:extLst>
                <a:ext uri="{FF2B5EF4-FFF2-40B4-BE49-F238E27FC236}">
                  <a16:creationId xmlns:a16="http://schemas.microsoft.com/office/drawing/2014/main" id="{CA66B096-1F15-4ADB-881C-DD75A0163ABC}"/>
                </a:ext>
              </a:extLst>
            </p:cNvPr>
            <p:cNvSpPr txBox="1"/>
            <p:nvPr/>
          </p:nvSpPr>
          <p:spPr>
            <a:xfrm>
              <a:off x="5236709" y="5297801"/>
              <a:ext cx="690564" cy="3385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Referentie-lijst</a:t>
              </a:r>
            </a:p>
          </p:txBody>
        </p:sp>
      </p:grpSp>
      <p:sp>
        <p:nvSpPr>
          <p:cNvPr id="54" name="Rechthoek: afgeronde hoeken 53">
            <a:extLst>
              <a:ext uri="{FF2B5EF4-FFF2-40B4-BE49-F238E27FC236}">
                <a16:creationId xmlns:a16="http://schemas.microsoft.com/office/drawing/2014/main" id="{9B27D124-15DE-4D98-BCE4-C60C2B30D427}"/>
              </a:ext>
            </a:extLst>
          </p:cNvPr>
          <p:cNvSpPr/>
          <p:nvPr/>
        </p:nvSpPr>
        <p:spPr>
          <a:xfrm>
            <a:off x="152399" y="3969649"/>
            <a:ext cx="8862409" cy="1185756"/>
          </a:xfrm>
          <a:prstGeom prst="roundRect">
            <a:avLst/>
          </a:prstGeom>
          <a:noFill/>
          <a:ln w="317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218755F7-D8CD-4D31-9846-06B943A30D91}"/>
              </a:ext>
            </a:extLst>
          </p:cNvPr>
          <p:cNvSpPr txBox="1"/>
          <p:nvPr/>
        </p:nvSpPr>
        <p:spPr>
          <a:xfrm rot="16200000">
            <a:off x="118213" y="3093406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>
                <a:latin typeface="Arial" panose="020B0604020202020204" pitchFamily="34" charset="0"/>
                <a:cs typeface="Arial" panose="020B0604020202020204" pitchFamily="34" charset="0"/>
              </a:rPr>
              <a:t>API’s</a:t>
            </a:r>
            <a:endParaRPr lang="nl-NL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9F1DD5D0-54C0-4004-BBEE-A3D6BF889916}"/>
              </a:ext>
            </a:extLst>
          </p:cNvPr>
          <p:cNvSpPr txBox="1"/>
          <p:nvPr/>
        </p:nvSpPr>
        <p:spPr>
          <a:xfrm rot="16200000">
            <a:off x="146734" y="239141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  <a:t>NLX</a:t>
            </a:r>
          </a:p>
        </p:txBody>
      </p:sp>
      <p:sp>
        <p:nvSpPr>
          <p:cNvPr id="87" name="Afgeronde rechthoek 103">
            <a:extLst>
              <a:ext uri="{FF2B5EF4-FFF2-40B4-BE49-F238E27FC236}">
                <a16:creationId xmlns:a16="http://schemas.microsoft.com/office/drawing/2014/main" id="{C40098AD-F59A-45AA-8634-11B9EA1404D0}"/>
              </a:ext>
            </a:extLst>
          </p:cNvPr>
          <p:cNvSpPr/>
          <p:nvPr/>
        </p:nvSpPr>
        <p:spPr bwMode="auto">
          <a:xfrm>
            <a:off x="6951860" y="3020376"/>
            <a:ext cx="1022818" cy="40957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Klantinteractie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9" name="Rechthoek 88">
            <a:extLst>
              <a:ext uri="{FF2B5EF4-FFF2-40B4-BE49-F238E27FC236}">
                <a16:creationId xmlns:a16="http://schemas.microsoft.com/office/drawing/2014/main" id="{47DFAF65-E025-4DC0-B549-F65C561E6B01}"/>
              </a:ext>
            </a:extLst>
          </p:cNvPr>
          <p:cNvSpPr/>
          <p:nvPr/>
        </p:nvSpPr>
        <p:spPr>
          <a:xfrm>
            <a:off x="6951859" y="4089767"/>
            <a:ext cx="1022819" cy="9220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Tekstvak 89">
            <a:extLst>
              <a:ext uri="{FF2B5EF4-FFF2-40B4-BE49-F238E27FC236}">
                <a16:creationId xmlns:a16="http://schemas.microsoft.com/office/drawing/2014/main" id="{B214106B-6B98-4271-8F05-14D287ED5041}"/>
              </a:ext>
            </a:extLst>
          </p:cNvPr>
          <p:cNvSpPr txBox="1"/>
          <p:nvPr/>
        </p:nvSpPr>
        <p:spPr>
          <a:xfrm>
            <a:off x="6999935" y="4074527"/>
            <a:ext cx="939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Klantinteractie-</a:t>
            </a:r>
            <a:b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</p:txBody>
      </p:sp>
      <p:sp>
        <p:nvSpPr>
          <p:cNvPr id="91" name="Tekstvak 90">
            <a:extLst>
              <a:ext uri="{FF2B5EF4-FFF2-40B4-BE49-F238E27FC236}">
                <a16:creationId xmlns:a16="http://schemas.microsoft.com/office/drawing/2014/main" id="{A2DE1E1A-9D97-489F-A469-FFD91A73E759}"/>
              </a:ext>
            </a:extLst>
          </p:cNvPr>
          <p:cNvSpPr txBox="1"/>
          <p:nvPr/>
        </p:nvSpPr>
        <p:spPr>
          <a:xfrm>
            <a:off x="7039631" y="4703765"/>
            <a:ext cx="898007" cy="2154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92" name="Tekstvak 91">
            <a:extLst>
              <a:ext uri="{FF2B5EF4-FFF2-40B4-BE49-F238E27FC236}">
                <a16:creationId xmlns:a16="http://schemas.microsoft.com/office/drawing/2014/main" id="{2594C3C1-48FC-4C5F-9C89-FA02C59448DB}"/>
              </a:ext>
            </a:extLst>
          </p:cNvPr>
          <p:cNvSpPr txBox="1"/>
          <p:nvPr/>
        </p:nvSpPr>
        <p:spPr>
          <a:xfrm>
            <a:off x="6987286" y="4732336"/>
            <a:ext cx="924552" cy="2154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Verzoek</a:t>
            </a:r>
          </a:p>
        </p:txBody>
      </p:sp>
      <p:sp>
        <p:nvSpPr>
          <p:cNvPr id="93" name="Tekstvak 92">
            <a:extLst>
              <a:ext uri="{FF2B5EF4-FFF2-40B4-BE49-F238E27FC236}">
                <a16:creationId xmlns:a16="http://schemas.microsoft.com/office/drawing/2014/main" id="{03B46B5C-1E61-45C2-B151-13DA9CC6F108}"/>
              </a:ext>
            </a:extLst>
          </p:cNvPr>
          <p:cNvSpPr txBox="1"/>
          <p:nvPr/>
        </p:nvSpPr>
        <p:spPr>
          <a:xfrm>
            <a:off x="7039631" y="4414205"/>
            <a:ext cx="898007" cy="2154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94" name="Tekstvak 93">
            <a:extLst>
              <a:ext uri="{FF2B5EF4-FFF2-40B4-BE49-F238E27FC236}">
                <a16:creationId xmlns:a16="http://schemas.microsoft.com/office/drawing/2014/main" id="{4E81E72C-17E3-49E1-BE2E-4333F8F65DC9}"/>
              </a:ext>
            </a:extLst>
          </p:cNvPr>
          <p:cNvSpPr txBox="1"/>
          <p:nvPr/>
        </p:nvSpPr>
        <p:spPr>
          <a:xfrm>
            <a:off x="6987286" y="4442776"/>
            <a:ext cx="924552" cy="2154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Contactmoment</a:t>
            </a:r>
          </a:p>
        </p:txBody>
      </p:sp>
      <p:cxnSp>
        <p:nvCxnSpPr>
          <p:cNvPr id="98" name="Rechte verbindingslijn met pijl 97">
            <a:extLst>
              <a:ext uri="{FF2B5EF4-FFF2-40B4-BE49-F238E27FC236}">
                <a16:creationId xmlns:a16="http://schemas.microsoft.com/office/drawing/2014/main" id="{735A52A5-B4AF-4799-9263-19B9800E5002}"/>
              </a:ext>
            </a:extLst>
          </p:cNvPr>
          <p:cNvCxnSpPr/>
          <p:nvPr/>
        </p:nvCxnSpPr>
        <p:spPr>
          <a:xfrm flipV="1">
            <a:off x="101212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A2254F57-BCE2-43D6-9443-98C1448DDAC5}"/>
              </a:ext>
            </a:extLst>
          </p:cNvPr>
          <p:cNvCxnSpPr/>
          <p:nvPr/>
        </p:nvCxnSpPr>
        <p:spPr>
          <a:xfrm flipV="1">
            <a:off x="191890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hte verbindingslijn met pijl 99">
            <a:extLst>
              <a:ext uri="{FF2B5EF4-FFF2-40B4-BE49-F238E27FC236}">
                <a16:creationId xmlns:a16="http://schemas.microsoft.com/office/drawing/2014/main" id="{374FBC27-FD37-4A69-8EB8-34F7F66B9E01}"/>
              </a:ext>
            </a:extLst>
          </p:cNvPr>
          <p:cNvCxnSpPr/>
          <p:nvPr/>
        </p:nvCxnSpPr>
        <p:spPr>
          <a:xfrm flipV="1">
            <a:off x="2818065" y="212691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hte verbindingslijn met pijl 100">
            <a:extLst>
              <a:ext uri="{FF2B5EF4-FFF2-40B4-BE49-F238E27FC236}">
                <a16:creationId xmlns:a16="http://schemas.microsoft.com/office/drawing/2014/main" id="{C4D05D52-298D-47F9-B82A-2C21E120E077}"/>
              </a:ext>
            </a:extLst>
          </p:cNvPr>
          <p:cNvCxnSpPr/>
          <p:nvPr/>
        </p:nvCxnSpPr>
        <p:spPr>
          <a:xfrm flipV="1">
            <a:off x="3724845" y="212691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chte verbindingslijn met pijl 101">
            <a:extLst>
              <a:ext uri="{FF2B5EF4-FFF2-40B4-BE49-F238E27FC236}">
                <a16:creationId xmlns:a16="http://schemas.microsoft.com/office/drawing/2014/main" id="{90CA960F-5368-457A-9E7C-F0914D04E2A8}"/>
              </a:ext>
            </a:extLst>
          </p:cNvPr>
          <p:cNvCxnSpPr/>
          <p:nvPr/>
        </p:nvCxnSpPr>
        <p:spPr>
          <a:xfrm flipV="1">
            <a:off x="4646865" y="212691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echte verbindingslijn met pijl 102">
            <a:extLst>
              <a:ext uri="{FF2B5EF4-FFF2-40B4-BE49-F238E27FC236}">
                <a16:creationId xmlns:a16="http://schemas.microsoft.com/office/drawing/2014/main" id="{70F077AB-C214-453B-84D9-6F08EE328AD9}"/>
              </a:ext>
            </a:extLst>
          </p:cNvPr>
          <p:cNvCxnSpPr/>
          <p:nvPr/>
        </p:nvCxnSpPr>
        <p:spPr>
          <a:xfrm flipV="1">
            <a:off x="555364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echte verbindingslijn met pijl 104">
            <a:extLst>
              <a:ext uri="{FF2B5EF4-FFF2-40B4-BE49-F238E27FC236}">
                <a16:creationId xmlns:a16="http://schemas.microsoft.com/office/drawing/2014/main" id="{E341AB90-C00E-4189-9F34-D6F057134406}"/>
              </a:ext>
            </a:extLst>
          </p:cNvPr>
          <p:cNvCxnSpPr/>
          <p:nvPr/>
        </p:nvCxnSpPr>
        <p:spPr>
          <a:xfrm flipV="1">
            <a:off x="744340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met pijl 105">
            <a:extLst>
              <a:ext uri="{FF2B5EF4-FFF2-40B4-BE49-F238E27FC236}">
                <a16:creationId xmlns:a16="http://schemas.microsoft.com/office/drawing/2014/main" id="{D90370B5-339E-4B80-9A56-656F55AD8D84}"/>
              </a:ext>
            </a:extLst>
          </p:cNvPr>
          <p:cNvCxnSpPr>
            <a:cxnSpLocks/>
          </p:cNvCxnSpPr>
          <p:nvPr/>
        </p:nvCxnSpPr>
        <p:spPr>
          <a:xfrm flipV="1">
            <a:off x="1012125" y="342185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echte verbindingslijn met pijl 106">
            <a:extLst>
              <a:ext uri="{FF2B5EF4-FFF2-40B4-BE49-F238E27FC236}">
                <a16:creationId xmlns:a16="http://schemas.microsoft.com/office/drawing/2014/main" id="{818F6386-D652-4D74-A8D2-8AA877532AAE}"/>
              </a:ext>
            </a:extLst>
          </p:cNvPr>
          <p:cNvCxnSpPr>
            <a:cxnSpLocks/>
          </p:cNvCxnSpPr>
          <p:nvPr/>
        </p:nvCxnSpPr>
        <p:spPr>
          <a:xfrm flipV="1">
            <a:off x="1926525" y="342185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met pijl 107">
            <a:extLst>
              <a:ext uri="{FF2B5EF4-FFF2-40B4-BE49-F238E27FC236}">
                <a16:creationId xmlns:a16="http://schemas.microsoft.com/office/drawing/2014/main" id="{C31507AD-9EDD-4A8E-B30C-AB66B80922F1}"/>
              </a:ext>
            </a:extLst>
          </p:cNvPr>
          <p:cNvCxnSpPr>
            <a:cxnSpLocks/>
          </p:cNvCxnSpPr>
          <p:nvPr/>
        </p:nvCxnSpPr>
        <p:spPr>
          <a:xfrm flipV="1">
            <a:off x="281044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met pijl 108">
            <a:extLst>
              <a:ext uri="{FF2B5EF4-FFF2-40B4-BE49-F238E27FC236}">
                <a16:creationId xmlns:a16="http://schemas.microsoft.com/office/drawing/2014/main" id="{66DD4A2B-59C6-47F8-A829-B8A0C50FC4FF}"/>
              </a:ext>
            </a:extLst>
          </p:cNvPr>
          <p:cNvCxnSpPr>
            <a:cxnSpLocks/>
          </p:cNvCxnSpPr>
          <p:nvPr/>
        </p:nvCxnSpPr>
        <p:spPr>
          <a:xfrm flipV="1">
            <a:off x="373246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Rechte verbindingslijn met pijl 109">
            <a:extLst>
              <a:ext uri="{FF2B5EF4-FFF2-40B4-BE49-F238E27FC236}">
                <a16:creationId xmlns:a16="http://schemas.microsoft.com/office/drawing/2014/main" id="{E42135E1-2C5F-4CAD-960A-EB8190802866}"/>
              </a:ext>
            </a:extLst>
          </p:cNvPr>
          <p:cNvCxnSpPr>
            <a:cxnSpLocks/>
          </p:cNvCxnSpPr>
          <p:nvPr/>
        </p:nvCxnSpPr>
        <p:spPr>
          <a:xfrm flipV="1">
            <a:off x="464686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chte verbindingslijn met pijl 110">
            <a:extLst>
              <a:ext uri="{FF2B5EF4-FFF2-40B4-BE49-F238E27FC236}">
                <a16:creationId xmlns:a16="http://schemas.microsoft.com/office/drawing/2014/main" id="{D8445A5C-329B-487B-A047-EA47558657A9}"/>
              </a:ext>
            </a:extLst>
          </p:cNvPr>
          <p:cNvCxnSpPr>
            <a:cxnSpLocks/>
          </p:cNvCxnSpPr>
          <p:nvPr/>
        </p:nvCxnSpPr>
        <p:spPr>
          <a:xfrm flipV="1">
            <a:off x="554602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ep 1">
            <a:extLst>
              <a:ext uri="{FF2B5EF4-FFF2-40B4-BE49-F238E27FC236}">
                <a16:creationId xmlns:a16="http://schemas.microsoft.com/office/drawing/2014/main" id="{68BB5B41-D5FA-46FA-802F-B617AD781C27}"/>
              </a:ext>
            </a:extLst>
          </p:cNvPr>
          <p:cNvGrpSpPr/>
          <p:nvPr/>
        </p:nvGrpSpPr>
        <p:grpSpPr>
          <a:xfrm>
            <a:off x="6046233" y="2119290"/>
            <a:ext cx="851694" cy="2892497"/>
            <a:chOff x="6046233" y="2119290"/>
            <a:chExt cx="851694" cy="2892497"/>
          </a:xfrm>
        </p:grpSpPr>
        <p:sp>
          <p:nvSpPr>
            <p:cNvPr id="11" name="Afgeronde rechthoek 103">
              <a:extLst>
                <a:ext uri="{FF2B5EF4-FFF2-40B4-BE49-F238E27FC236}">
                  <a16:creationId xmlns:a16="http://schemas.microsoft.com/office/drawing/2014/main" id="{E24AFF87-CB5E-4181-A5EA-90934BD39E58}"/>
                </a:ext>
              </a:extLst>
            </p:cNvPr>
            <p:cNvSpPr/>
            <p:nvPr/>
          </p:nvSpPr>
          <p:spPr bwMode="auto">
            <a:xfrm>
              <a:off x="6046233" y="3020376"/>
              <a:ext cx="851694" cy="409575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4" tIns="25717" rIns="51434" bIns="25717" anchor="ctr"/>
            <a:lstStyle/>
            <a:p>
              <a:pPr algn="ctr" defTabSz="513445" eaLnBrk="1" hangingPunct="1">
                <a:defRPr/>
              </a:pPr>
              <a:r>
                <a:rPr lang="nl-NL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Autorisatie</a:t>
              </a:r>
              <a:br>
                <a:rPr lang="nl-NL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</a:p>
          </p:txBody>
        </p:sp>
        <p:grpSp>
          <p:nvGrpSpPr>
            <p:cNvPr id="48" name="Groep 47">
              <a:extLst>
                <a:ext uri="{FF2B5EF4-FFF2-40B4-BE49-F238E27FC236}">
                  <a16:creationId xmlns:a16="http://schemas.microsoft.com/office/drawing/2014/main" id="{A54F1287-FC83-426F-B1FD-D9B35A553607}"/>
                </a:ext>
              </a:extLst>
            </p:cNvPr>
            <p:cNvGrpSpPr/>
            <p:nvPr/>
          </p:nvGrpSpPr>
          <p:grpSpPr>
            <a:xfrm>
              <a:off x="6046233" y="4074527"/>
              <a:ext cx="851694" cy="937260"/>
              <a:chOff x="1127124" y="4076700"/>
              <a:chExt cx="851694" cy="937260"/>
            </a:xfrm>
          </p:grpSpPr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B28E1693-A630-4134-98AB-18EDF44F4114}"/>
                  </a:ext>
                </a:extLst>
              </p:cNvPr>
              <p:cNvSpPr/>
              <p:nvPr/>
            </p:nvSpPr>
            <p:spPr>
              <a:xfrm>
                <a:off x="1127124" y="4091940"/>
                <a:ext cx="851694" cy="9220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0" name="Tekstvak 49">
                <a:extLst>
                  <a:ext uri="{FF2B5EF4-FFF2-40B4-BE49-F238E27FC236}">
                    <a16:creationId xmlns:a16="http://schemas.microsoft.com/office/drawing/2014/main" id="{6AC854B5-39C9-4749-922A-B8AAE9F86EFA}"/>
                  </a:ext>
                </a:extLst>
              </p:cNvPr>
              <p:cNvSpPr txBox="1"/>
              <p:nvPr/>
            </p:nvSpPr>
            <p:spPr>
              <a:xfrm>
                <a:off x="1241433" y="4076700"/>
                <a:ext cx="6383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Autorisatie-</a:t>
                </a:r>
                <a:b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component</a:t>
                </a:r>
              </a:p>
            </p:txBody>
          </p:sp>
          <p:sp>
            <p:nvSpPr>
              <p:cNvPr id="51" name="Tekstvak 50">
                <a:extLst>
                  <a:ext uri="{FF2B5EF4-FFF2-40B4-BE49-F238E27FC236}">
                    <a16:creationId xmlns:a16="http://schemas.microsoft.com/office/drawing/2014/main" id="{41B87208-7BA8-43EE-A24D-F3E91CCD3421}"/>
                  </a:ext>
                </a:extLst>
              </p:cNvPr>
              <p:cNvSpPr txBox="1"/>
              <p:nvPr/>
            </p:nvSpPr>
            <p:spPr>
              <a:xfrm>
                <a:off x="1217215" y="4705938"/>
                <a:ext cx="666750" cy="2154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Type</a:t>
                </a:r>
              </a:p>
            </p:txBody>
          </p:sp>
          <p:sp>
            <p:nvSpPr>
              <p:cNvPr id="52" name="Tekstvak 51">
                <a:extLst>
                  <a:ext uri="{FF2B5EF4-FFF2-40B4-BE49-F238E27FC236}">
                    <a16:creationId xmlns:a16="http://schemas.microsoft.com/office/drawing/2014/main" id="{CDE2F5A8-A753-4F24-9D07-9CB5FEEC5289}"/>
                  </a:ext>
                </a:extLst>
              </p:cNvPr>
              <p:cNvSpPr txBox="1"/>
              <p:nvPr/>
            </p:nvSpPr>
            <p:spPr>
              <a:xfrm>
                <a:off x="1193401" y="4734509"/>
                <a:ext cx="666750" cy="2154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Autorisatie</a:t>
                </a:r>
              </a:p>
            </p:txBody>
          </p:sp>
        </p:grpSp>
        <p:cxnSp>
          <p:nvCxnSpPr>
            <p:cNvPr id="104" name="Rechte verbindingslijn met pijl 103">
              <a:extLst>
                <a:ext uri="{FF2B5EF4-FFF2-40B4-BE49-F238E27FC236}">
                  <a16:creationId xmlns:a16="http://schemas.microsoft.com/office/drawing/2014/main" id="{55D3D6BC-1FB7-4A58-8E52-5D72260FE510}"/>
                </a:ext>
              </a:extLst>
            </p:cNvPr>
            <p:cNvCxnSpPr/>
            <p:nvPr/>
          </p:nvCxnSpPr>
          <p:spPr>
            <a:xfrm flipV="1">
              <a:off x="6452805" y="2119290"/>
              <a:ext cx="0" cy="8858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echte verbindingslijn met pijl 111">
              <a:extLst>
                <a:ext uri="{FF2B5EF4-FFF2-40B4-BE49-F238E27FC236}">
                  <a16:creationId xmlns:a16="http://schemas.microsoft.com/office/drawing/2014/main" id="{5A174BDF-5160-43E2-942F-E60D0943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0425" y="3429474"/>
              <a:ext cx="7446" cy="6500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Rechte verbindingslijn met pijl 112">
            <a:extLst>
              <a:ext uri="{FF2B5EF4-FFF2-40B4-BE49-F238E27FC236}">
                <a16:creationId xmlns:a16="http://schemas.microsoft.com/office/drawing/2014/main" id="{E87E19DE-19C6-48C6-9049-C5303A45F54A}"/>
              </a:ext>
            </a:extLst>
          </p:cNvPr>
          <p:cNvCxnSpPr>
            <a:cxnSpLocks/>
          </p:cNvCxnSpPr>
          <p:nvPr/>
        </p:nvCxnSpPr>
        <p:spPr>
          <a:xfrm flipV="1">
            <a:off x="744340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Afgeronde rechthoek 103">
            <a:extLst>
              <a:ext uri="{FF2B5EF4-FFF2-40B4-BE49-F238E27FC236}">
                <a16:creationId xmlns:a16="http://schemas.microsoft.com/office/drawing/2014/main" id="{3F6C4A74-4598-437C-B367-84E68E9E0F1D}"/>
              </a:ext>
            </a:extLst>
          </p:cNvPr>
          <p:cNvSpPr/>
          <p:nvPr/>
        </p:nvSpPr>
        <p:spPr bwMode="auto">
          <a:xfrm>
            <a:off x="8059448" y="3013857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FFE1FF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BIP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E8E27142-5898-4B01-BFA2-049FD1E6E938}"/>
              </a:ext>
            </a:extLst>
          </p:cNvPr>
          <p:cNvSpPr/>
          <p:nvPr/>
        </p:nvSpPr>
        <p:spPr>
          <a:xfrm>
            <a:off x="8059448" y="4083248"/>
            <a:ext cx="851694" cy="922020"/>
          </a:xfrm>
          <a:prstGeom prst="rect">
            <a:avLst/>
          </a:prstGeom>
          <a:solidFill>
            <a:srgbClr val="FFE1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0" name="Tekstvak 119">
            <a:extLst>
              <a:ext uri="{FF2B5EF4-FFF2-40B4-BE49-F238E27FC236}">
                <a16:creationId xmlns:a16="http://schemas.microsoft.com/office/drawing/2014/main" id="{D5681AFD-1960-4D28-B47E-CC2808431338}"/>
              </a:ext>
            </a:extLst>
          </p:cNvPr>
          <p:cNvSpPr txBox="1"/>
          <p:nvPr/>
        </p:nvSpPr>
        <p:spPr>
          <a:xfrm>
            <a:off x="8173757" y="4068008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BRP-</a:t>
            </a:r>
            <a:b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</p:txBody>
      </p:sp>
      <p:sp>
        <p:nvSpPr>
          <p:cNvPr id="121" name="Tekstvak 120">
            <a:extLst>
              <a:ext uri="{FF2B5EF4-FFF2-40B4-BE49-F238E27FC236}">
                <a16:creationId xmlns:a16="http://schemas.microsoft.com/office/drawing/2014/main" id="{B5B2BC7C-C5E3-4B09-83C2-C1E6422E03E5}"/>
              </a:ext>
            </a:extLst>
          </p:cNvPr>
          <p:cNvSpPr txBox="1"/>
          <p:nvPr/>
        </p:nvSpPr>
        <p:spPr>
          <a:xfrm>
            <a:off x="8149539" y="4697246"/>
            <a:ext cx="666750" cy="215444"/>
          </a:xfrm>
          <a:prstGeom prst="rect">
            <a:avLst/>
          </a:prstGeom>
          <a:solidFill>
            <a:srgbClr val="FFE1FF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122" name="Tekstvak 121">
            <a:extLst>
              <a:ext uri="{FF2B5EF4-FFF2-40B4-BE49-F238E27FC236}">
                <a16:creationId xmlns:a16="http://schemas.microsoft.com/office/drawing/2014/main" id="{DF942C9A-1FE8-4804-9663-AF79A2D81A02}"/>
              </a:ext>
            </a:extLst>
          </p:cNvPr>
          <p:cNvSpPr txBox="1"/>
          <p:nvPr/>
        </p:nvSpPr>
        <p:spPr>
          <a:xfrm>
            <a:off x="8125725" y="4725817"/>
            <a:ext cx="666750" cy="215444"/>
          </a:xfrm>
          <a:prstGeom prst="rect">
            <a:avLst/>
          </a:prstGeom>
          <a:solidFill>
            <a:srgbClr val="FFE1FF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117" name="Rechte verbindingslijn met pijl 116">
            <a:extLst>
              <a:ext uri="{FF2B5EF4-FFF2-40B4-BE49-F238E27FC236}">
                <a16:creationId xmlns:a16="http://schemas.microsoft.com/office/drawing/2014/main" id="{6DD08C92-E880-4603-81AD-DC31E28CD88B}"/>
              </a:ext>
            </a:extLst>
          </p:cNvPr>
          <p:cNvCxnSpPr/>
          <p:nvPr/>
        </p:nvCxnSpPr>
        <p:spPr>
          <a:xfrm flipV="1">
            <a:off x="8466020" y="2112771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Rechte verbindingslijn met pijl 117">
            <a:extLst>
              <a:ext uri="{FF2B5EF4-FFF2-40B4-BE49-F238E27FC236}">
                <a16:creationId xmlns:a16="http://schemas.microsoft.com/office/drawing/2014/main" id="{8190620D-73A1-4216-B5FE-037895EF5839}"/>
              </a:ext>
            </a:extLst>
          </p:cNvPr>
          <p:cNvCxnSpPr>
            <a:cxnSpLocks/>
          </p:cNvCxnSpPr>
          <p:nvPr/>
        </p:nvCxnSpPr>
        <p:spPr>
          <a:xfrm flipV="1">
            <a:off x="8473640" y="3422955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kstvak 124">
            <a:extLst>
              <a:ext uri="{FF2B5EF4-FFF2-40B4-BE49-F238E27FC236}">
                <a16:creationId xmlns:a16="http://schemas.microsoft.com/office/drawing/2014/main" id="{59D4085E-5F1E-4252-96D1-BAEFBF5AE3CE}"/>
              </a:ext>
            </a:extLst>
          </p:cNvPr>
          <p:cNvSpPr txBox="1"/>
          <p:nvPr/>
        </p:nvSpPr>
        <p:spPr>
          <a:xfrm>
            <a:off x="8147636" y="4344813"/>
            <a:ext cx="666750" cy="307777"/>
          </a:xfrm>
          <a:prstGeom prst="rect">
            <a:avLst/>
          </a:prstGeom>
          <a:solidFill>
            <a:srgbClr val="FFE1FF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Natuurlijk-persoon</a:t>
            </a:r>
          </a:p>
        </p:txBody>
      </p:sp>
      <p:sp>
        <p:nvSpPr>
          <p:cNvPr id="124" name="Tekstvak 123">
            <a:extLst>
              <a:ext uri="{FF2B5EF4-FFF2-40B4-BE49-F238E27FC236}">
                <a16:creationId xmlns:a16="http://schemas.microsoft.com/office/drawing/2014/main" id="{EF6DBC3E-C004-49A6-8824-DA8C754DD6F5}"/>
              </a:ext>
            </a:extLst>
          </p:cNvPr>
          <p:cNvSpPr txBox="1"/>
          <p:nvPr/>
        </p:nvSpPr>
        <p:spPr>
          <a:xfrm>
            <a:off x="8123821" y="4371012"/>
            <a:ext cx="666750" cy="307777"/>
          </a:xfrm>
          <a:prstGeom prst="rect">
            <a:avLst/>
          </a:prstGeom>
          <a:solidFill>
            <a:srgbClr val="FFE1FF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Natuurlijk-persoon</a:t>
            </a:r>
          </a:p>
        </p:txBody>
      </p:sp>
      <p:grpSp>
        <p:nvGrpSpPr>
          <p:cNvPr id="129" name="Groep 128">
            <a:extLst>
              <a:ext uri="{FF2B5EF4-FFF2-40B4-BE49-F238E27FC236}">
                <a16:creationId xmlns:a16="http://schemas.microsoft.com/office/drawing/2014/main" id="{C65C41FD-A2E4-442B-9235-2E2FD3F70264}"/>
              </a:ext>
            </a:extLst>
          </p:cNvPr>
          <p:cNvGrpSpPr/>
          <p:nvPr/>
        </p:nvGrpSpPr>
        <p:grpSpPr>
          <a:xfrm>
            <a:off x="175007" y="1280160"/>
            <a:ext cx="8839794" cy="839130"/>
            <a:chOff x="175007" y="1280160"/>
            <a:chExt cx="8839794" cy="839130"/>
          </a:xfrm>
        </p:grpSpPr>
        <p:sp>
          <p:nvSpPr>
            <p:cNvPr id="62" name="Rechthoek 61">
              <a:extLst>
                <a:ext uri="{FF2B5EF4-FFF2-40B4-BE49-F238E27FC236}">
                  <a16:creationId xmlns:a16="http://schemas.microsoft.com/office/drawing/2014/main" id="{6EC81126-EDE4-44DE-8CD8-540BFB825755}"/>
                </a:ext>
              </a:extLst>
            </p:cNvPr>
            <p:cNvSpPr/>
            <p:nvPr/>
          </p:nvSpPr>
          <p:spPr>
            <a:xfrm>
              <a:off x="175007" y="1280160"/>
              <a:ext cx="8839794" cy="83913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3" name="Tekstvak 62">
              <a:extLst>
                <a:ext uri="{FF2B5EF4-FFF2-40B4-BE49-F238E27FC236}">
                  <a16:creationId xmlns:a16="http://schemas.microsoft.com/office/drawing/2014/main" id="{A4E8C04A-3085-41F2-BA48-238C04D5B54A}"/>
                </a:ext>
              </a:extLst>
            </p:cNvPr>
            <p:cNvSpPr txBox="1"/>
            <p:nvPr/>
          </p:nvSpPr>
          <p:spPr>
            <a:xfrm>
              <a:off x="3983618" y="1280731"/>
              <a:ext cx="123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Consumers</a:t>
              </a:r>
              <a:endParaRPr lang="nl-NL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8" name="Groep 67">
              <a:extLst>
                <a:ext uri="{FF2B5EF4-FFF2-40B4-BE49-F238E27FC236}">
                  <a16:creationId xmlns:a16="http://schemas.microsoft.com/office/drawing/2014/main" id="{7572E5A2-E6CB-4FCC-873A-133E8A3368E5}"/>
                </a:ext>
              </a:extLst>
            </p:cNvPr>
            <p:cNvGrpSpPr/>
            <p:nvPr/>
          </p:nvGrpSpPr>
          <p:grpSpPr>
            <a:xfrm>
              <a:off x="2358891" y="1691640"/>
              <a:ext cx="775880" cy="309706"/>
              <a:chOff x="1039861" y="1684020"/>
              <a:chExt cx="775880" cy="309706"/>
            </a:xfrm>
          </p:grpSpPr>
          <p:sp>
            <p:nvSpPr>
              <p:cNvPr id="64" name="Tekstvak 63">
                <a:extLst>
                  <a:ext uri="{FF2B5EF4-FFF2-40B4-BE49-F238E27FC236}">
                    <a16:creationId xmlns:a16="http://schemas.microsoft.com/office/drawing/2014/main" id="{8CFDEEDE-3FCA-4237-B62C-2FA620C9E93D}"/>
                  </a:ext>
                </a:extLst>
              </p:cNvPr>
              <p:cNvSpPr txBox="1"/>
              <p:nvPr/>
            </p:nvSpPr>
            <p:spPr>
              <a:xfrm>
                <a:off x="1039861" y="1684020"/>
                <a:ext cx="758459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ZAC</a:t>
                </a:r>
              </a:p>
            </p:txBody>
          </p:sp>
          <p:sp>
            <p:nvSpPr>
              <p:cNvPr id="67" name="Rechthoek 66">
                <a:extLst>
                  <a:ext uri="{FF2B5EF4-FFF2-40B4-BE49-F238E27FC236}">
                    <a16:creationId xmlns:a16="http://schemas.microsoft.com/office/drawing/2014/main" id="{B61EA107-2D73-4FF0-8134-8D3A67247F6F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A98A9B12-D0C9-435D-87FD-72E89C193B25}"/>
                </a:ext>
              </a:extLst>
            </p:cNvPr>
            <p:cNvGrpSpPr/>
            <p:nvPr/>
          </p:nvGrpSpPr>
          <p:grpSpPr>
            <a:xfrm>
              <a:off x="1482783" y="1691640"/>
              <a:ext cx="775880" cy="309706"/>
              <a:chOff x="1039861" y="1684020"/>
              <a:chExt cx="775880" cy="309706"/>
            </a:xfrm>
          </p:grpSpPr>
          <p:sp>
            <p:nvSpPr>
              <p:cNvPr id="70" name="Tekstvak 69">
                <a:extLst>
                  <a:ext uri="{FF2B5EF4-FFF2-40B4-BE49-F238E27FC236}">
                    <a16:creationId xmlns:a16="http://schemas.microsoft.com/office/drawing/2014/main" id="{25247F87-EA48-45D9-8499-22E4E3AEBA50}"/>
                  </a:ext>
                </a:extLst>
              </p:cNvPr>
              <p:cNvSpPr txBox="1"/>
              <p:nvPr/>
            </p:nvSpPr>
            <p:spPr>
              <a:xfrm>
                <a:off x="1039861" y="1684020"/>
                <a:ext cx="758459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Formulier</a:t>
                </a:r>
              </a:p>
            </p:txBody>
          </p:sp>
          <p:sp>
            <p:nvSpPr>
              <p:cNvPr id="71" name="Rechthoek 70">
                <a:extLst>
                  <a:ext uri="{FF2B5EF4-FFF2-40B4-BE49-F238E27FC236}">
                    <a16:creationId xmlns:a16="http://schemas.microsoft.com/office/drawing/2014/main" id="{5ACE3EF1-6E9A-4586-98CA-E5E0EE6170A3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72" name="Groep 71">
              <a:extLst>
                <a:ext uri="{FF2B5EF4-FFF2-40B4-BE49-F238E27FC236}">
                  <a16:creationId xmlns:a16="http://schemas.microsoft.com/office/drawing/2014/main" id="{4F615381-B41E-4ADC-8B93-58E34E686BB8}"/>
                </a:ext>
              </a:extLst>
            </p:cNvPr>
            <p:cNvGrpSpPr/>
            <p:nvPr/>
          </p:nvGrpSpPr>
          <p:grpSpPr>
            <a:xfrm>
              <a:off x="632397" y="1699725"/>
              <a:ext cx="775880" cy="309706"/>
              <a:chOff x="1039861" y="1684020"/>
              <a:chExt cx="775880" cy="309706"/>
            </a:xfrm>
          </p:grpSpPr>
          <p:sp>
            <p:nvSpPr>
              <p:cNvPr id="73" name="Tekstvak 72">
                <a:extLst>
                  <a:ext uri="{FF2B5EF4-FFF2-40B4-BE49-F238E27FC236}">
                    <a16:creationId xmlns:a16="http://schemas.microsoft.com/office/drawing/2014/main" id="{36F05A18-E459-4AE2-B72B-CBBEE1396A60}"/>
                  </a:ext>
                </a:extLst>
              </p:cNvPr>
              <p:cNvSpPr txBox="1"/>
              <p:nvPr/>
            </p:nvSpPr>
            <p:spPr>
              <a:xfrm>
                <a:off x="1039861" y="1684020"/>
                <a:ext cx="758459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App</a:t>
                </a: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E17372E6-AAB9-4B44-939F-7138A7F31BE4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75" name="Groep 74">
              <a:extLst>
                <a:ext uri="{FF2B5EF4-FFF2-40B4-BE49-F238E27FC236}">
                  <a16:creationId xmlns:a16="http://schemas.microsoft.com/office/drawing/2014/main" id="{DC7C02CD-B8E6-4462-B9B9-06313C8BC91D}"/>
                </a:ext>
              </a:extLst>
            </p:cNvPr>
            <p:cNvGrpSpPr/>
            <p:nvPr/>
          </p:nvGrpSpPr>
          <p:grpSpPr>
            <a:xfrm>
              <a:off x="3261536" y="1623060"/>
              <a:ext cx="775880" cy="430887"/>
              <a:chOff x="1039861" y="1607820"/>
              <a:chExt cx="775880" cy="430887"/>
            </a:xfrm>
          </p:grpSpPr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65DC7962-0C89-4780-B46B-D8D2971499AC}"/>
                  </a:ext>
                </a:extLst>
              </p:cNvPr>
              <p:cNvSpPr txBox="1"/>
              <p:nvPr/>
            </p:nvSpPr>
            <p:spPr>
              <a:xfrm>
                <a:off x="1039861" y="1607820"/>
                <a:ext cx="758459" cy="4308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VTH-</a:t>
                </a:r>
                <a:br>
                  <a:rPr lang="nl-NL" sz="1100" dirty="0"/>
                </a:br>
                <a:r>
                  <a:rPr lang="nl-NL" sz="1100" dirty="0"/>
                  <a:t>applicatie</a:t>
                </a:r>
              </a:p>
            </p:txBody>
          </p:sp>
          <p:sp>
            <p:nvSpPr>
              <p:cNvPr id="77" name="Rechthoek 76">
                <a:extLst>
                  <a:ext uri="{FF2B5EF4-FFF2-40B4-BE49-F238E27FC236}">
                    <a16:creationId xmlns:a16="http://schemas.microsoft.com/office/drawing/2014/main" id="{E32B40B0-02F6-4C39-A7EB-3321F034347D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8F00AD65-903E-4318-9232-E80CC630898A}"/>
                </a:ext>
              </a:extLst>
            </p:cNvPr>
            <p:cNvGrpSpPr/>
            <p:nvPr/>
          </p:nvGrpSpPr>
          <p:grpSpPr>
            <a:xfrm>
              <a:off x="4137644" y="1699260"/>
              <a:ext cx="775880" cy="309706"/>
              <a:chOff x="1039861" y="1684020"/>
              <a:chExt cx="775880" cy="309706"/>
            </a:xfrm>
          </p:grpSpPr>
          <p:sp>
            <p:nvSpPr>
              <p:cNvPr id="79" name="Tekstvak 78">
                <a:extLst>
                  <a:ext uri="{FF2B5EF4-FFF2-40B4-BE49-F238E27FC236}">
                    <a16:creationId xmlns:a16="http://schemas.microsoft.com/office/drawing/2014/main" id="{62DBF6A7-DF38-4DFE-88A1-81553C6EC2D5}"/>
                  </a:ext>
                </a:extLst>
              </p:cNvPr>
              <p:cNvSpPr txBox="1"/>
              <p:nvPr/>
            </p:nvSpPr>
            <p:spPr>
              <a:xfrm>
                <a:off x="1039861" y="1684020"/>
                <a:ext cx="758459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RMA</a:t>
                </a:r>
              </a:p>
            </p:txBody>
          </p:sp>
          <p:sp>
            <p:nvSpPr>
              <p:cNvPr id="80" name="Rechthoek 79">
                <a:extLst>
                  <a:ext uri="{FF2B5EF4-FFF2-40B4-BE49-F238E27FC236}">
                    <a16:creationId xmlns:a16="http://schemas.microsoft.com/office/drawing/2014/main" id="{B46780F7-8A42-4CBE-B443-523F055D5E4E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81" name="Groep 80">
              <a:extLst>
                <a:ext uri="{FF2B5EF4-FFF2-40B4-BE49-F238E27FC236}">
                  <a16:creationId xmlns:a16="http://schemas.microsoft.com/office/drawing/2014/main" id="{1EFD45FA-3693-4CC3-A795-7E8B1EEA38EC}"/>
                </a:ext>
              </a:extLst>
            </p:cNvPr>
            <p:cNvGrpSpPr/>
            <p:nvPr/>
          </p:nvGrpSpPr>
          <p:grpSpPr>
            <a:xfrm>
              <a:off x="4970610" y="1630680"/>
              <a:ext cx="902644" cy="430887"/>
              <a:chOff x="996719" y="1615440"/>
              <a:chExt cx="902644" cy="430887"/>
            </a:xfrm>
          </p:grpSpPr>
          <p:sp>
            <p:nvSpPr>
              <p:cNvPr id="82" name="Tekstvak 81">
                <a:extLst>
                  <a:ext uri="{FF2B5EF4-FFF2-40B4-BE49-F238E27FC236}">
                    <a16:creationId xmlns:a16="http://schemas.microsoft.com/office/drawing/2014/main" id="{799843FD-D408-4E7B-8DFE-186FD7868D8E}"/>
                  </a:ext>
                </a:extLst>
              </p:cNvPr>
              <p:cNvSpPr txBox="1"/>
              <p:nvPr/>
            </p:nvSpPr>
            <p:spPr>
              <a:xfrm>
                <a:off x="996719" y="1615440"/>
                <a:ext cx="902644" cy="4308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ZTC beheer</a:t>
                </a:r>
                <a:br>
                  <a:rPr lang="nl-NL" sz="1100" dirty="0"/>
                </a:br>
                <a:r>
                  <a:rPr lang="nl-NL" sz="1100" dirty="0"/>
                  <a:t>App</a:t>
                </a:r>
              </a:p>
            </p:txBody>
          </p:sp>
          <p:sp>
            <p:nvSpPr>
              <p:cNvPr id="83" name="Rechthoek 82">
                <a:extLst>
                  <a:ext uri="{FF2B5EF4-FFF2-40B4-BE49-F238E27FC236}">
                    <a16:creationId xmlns:a16="http://schemas.microsoft.com/office/drawing/2014/main" id="{7AFF0980-536A-4CDF-B4CC-108E7DD00AB0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84" name="Groep 83">
              <a:extLst>
                <a:ext uri="{FF2B5EF4-FFF2-40B4-BE49-F238E27FC236}">
                  <a16:creationId xmlns:a16="http://schemas.microsoft.com/office/drawing/2014/main" id="{3A4938C3-E6C0-470C-8001-2311ED51D777}"/>
                </a:ext>
              </a:extLst>
            </p:cNvPr>
            <p:cNvGrpSpPr/>
            <p:nvPr/>
          </p:nvGrpSpPr>
          <p:grpSpPr>
            <a:xfrm>
              <a:off x="5886902" y="1631204"/>
              <a:ext cx="775880" cy="430887"/>
              <a:chOff x="1039861" y="1607820"/>
              <a:chExt cx="775880" cy="430887"/>
            </a:xfrm>
          </p:grpSpPr>
          <p:sp>
            <p:nvSpPr>
              <p:cNvPr id="85" name="Tekstvak 84">
                <a:extLst>
                  <a:ext uri="{FF2B5EF4-FFF2-40B4-BE49-F238E27FC236}">
                    <a16:creationId xmlns:a16="http://schemas.microsoft.com/office/drawing/2014/main" id="{FD03681F-66CC-4C2C-A6AE-94D099C92207}"/>
                  </a:ext>
                </a:extLst>
              </p:cNvPr>
              <p:cNvSpPr txBox="1"/>
              <p:nvPr/>
            </p:nvSpPr>
            <p:spPr>
              <a:xfrm>
                <a:off x="1039861" y="1607820"/>
                <a:ext cx="758459" cy="4308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KCC-</a:t>
                </a:r>
                <a:br>
                  <a:rPr lang="nl-NL" sz="1100" dirty="0"/>
                </a:br>
                <a:r>
                  <a:rPr lang="nl-NL" sz="1100" dirty="0"/>
                  <a:t>applicatie</a:t>
                </a:r>
              </a:p>
            </p:txBody>
          </p:sp>
          <p:sp>
            <p:nvSpPr>
              <p:cNvPr id="86" name="Rechthoek 85">
                <a:extLst>
                  <a:ext uri="{FF2B5EF4-FFF2-40B4-BE49-F238E27FC236}">
                    <a16:creationId xmlns:a16="http://schemas.microsoft.com/office/drawing/2014/main" id="{ACD799F2-E0F8-4E29-9090-1B7C74EDE966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95" name="Groep 94">
              <a:extLst>
                <a:ext uri="{FF2B5EF4-FFF2-40B4-BE49-F238E27FC236}">
                  <a16:creationId xmlns:a16="http://schemas.microsoft.com/office/drawing/2014/main" id="{4DDDDBB1-18F4-4FAB-8F3C-27A6DC1FEA4B}"/>
                </a:ext>
              </a:extLst>
            </p:cNvPr>
            <p:cNvGrpSpPr/>
            <p:nvPr/>
          </p:nvGrpSpPr>
          <p:grpSpPr>
            <a:xfrm>
              <a:off x="7863271" y="1707404"/>
              <a:ext cx="775880" cy="309706"/>
              <a:chOff x="1039861" y="1684020"/>
              <a:chExt cx="775880" cy="309706"/>
            </a:xfrm>
          </p:grpSpPr>
          <p:sp>
            <p:nvSpPr>
              <p:cNvPr id="96" name="Tekstvak 95">
                <a:extLst>
                  <a:ext uri="{FF2B5EF4-FFF2-40B4-BE49-F238E27FC236}">
                    <a16:creationId xmlns:a16="http://schemas.microsoft.com/office/drawing/2014/main" id="{8BDA0DBA-C99A-464C-8345-AA976C395147}"/>
                  </a:ext>
                </a:extLst>
              </p:cNvPr>
              <p:cNvSpPr txBox="1"/>
              <p:nvPr/>
            </p:nvSpPr>
            <p:spPr>
              <a:xfrm>
                <a:off x="1039861" y="1684020"/>
                <a:ext cx="758459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…</a:t>
                </a:r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C307C2D0-8DEF-46EB-9190-BF9C4D71BA4C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26" name="Groep 125">
              <a:extLst>
                <a:ext uri="{FF2B5EF4-FFF2-40B4-BE49-F238E27FC236}">
                  <a16:creationId xmlns:a16="http://schemas.microsoft.com/office/drawing/2014/main" id="{0BA4BCD5-CC2B-4054-967E-336505839D78}"/>
                </a:ext>
              </a:extLst>
            </p:cNvPr>
            <p:cNvGrpSpPr/>
            <p:nvPr/>
          </p:nvGrpSpPr>
          <p:grpSpPr>
            <a:xfrm>
              <a:off x="6756914" y="1631204"/>
              <a:ext cx="1006095" cy="430887"/>
              <a:chOff x="1039861" y="1607820"/>
              <a:chExt cx="775880" cy="430887"/>
            </a:xfrm>
          </p:grpSpPr>
          <p:sp>
            <p:nvSpPr>
              <p:cNvPr id="127" name="Tekstvak 126">
                <a:extLst>
                  <a:ext uri="{FF2B5EF4-FFF2-40B4-BE49-F238E27FC236}">
                    <a16:creationId xmlns:a16="http://schemas.microsoft.com/office/drawing/2014/main" id="{F5D0834E-57AD-4A0A-A0F9-56F7886FD2A9}"/>
                  </a:ext>
                </a:extLst>
              </p:cNvPr>
              <p:cNvSpPr txBox="1"/>
              <p:nvPr/>
            </p:nvSpPr>
            <p:spPr>
              <a:xfrm>
                <a:off x="1039861" y="1607820"/>
                <a:ext cx="758459" cy="4308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Verhuizingen-</a:t>
                </a:r>
                <a:br>
                  <a:rPr lang="nl-NL" sz="1100" dirty="0"/>
                </a:br>
                <a:r>
                  <a:rPr lang="nl-NL" sz="1100" dirty="0"/>
                  <a:t>applicatie</a:t>
                </a:r>
              </a:p>
            </p:txBody>
          </p:sp>
          <p:sp>
            <p:nvSpPr>
              <p:cNvPr id="128" name="Rechthoek 127">
                <a:extLst>
                  <a:ext uri="{FF2B5EF4-FFF2-40B4-BE49-F238E27FC236}">
                    <a16:creationId xmlns:a16="http://schemas.microsoft.com/office/drawing/2014/main" id="{462A6CD7-26A9-4B80-9331-5A24432DC64B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66" name="Groep 65">
            <a:extLst>
              <a:ext uri="{FF2B5EF4-FFF2-40B4-BE49-F238E27FC236}">
                <a16:creationId xmlns:a16="http://schemas.microsoft.com/office/drawing/2014/main" id="{83A1DF8E-BA11-4711-B1AC-9DFA42B19EA4}"/>
              </a:ext>
            </a:extLst>
          </p:cNvPr>
          <p:cNvGrpSpPr/>
          <p:nvPr/>
        </p:nvGrpSpPr>
        <p:grpSpPr>
          <a:xfrm>
            <a:off x="152399" y="2491740"/>
            <a:ext cx="8862410" cy="2640816"/>
            <a:chOff x="152399" y="2491740"/>
            <a:chExt cx="8862410" cy="2640816"/>
          </a:xfrm>
        </p:grpSpPr>
        <p:sp>
          <p:nvSpPr>
            <p:cNvPr id="53" name="Rechthoek: afgeronde hoeken 52">
              <a:extLst>
                <a:ext uri="{FF2B5EF4-FFF2-40B4-BE49-F238E27FC236}">
                  <a16:creationId xmlns:a16="http://schemas.microsoft.com/office/drawing/2014/main" id="{B418DD51-734C-4CB0-807E-033BC48D0DE0}"/>
                </a:ext>
              </a:extLst>
            </p:cNvPr>
            <p:cNvSpPr/>
            <p:nvPr/>
          </p:nvSpPr>
          <p:spPr>
            <a:xfrm>
              <a:off x="152399" y="2903220"/>
              <a:ext cx="8862409" cy="624840"/>
            </a:xfrm>
            <a:prstGeom prst="roundRect">
              <a:avLst/>
            </a:prstGeom>
            <a:noFill/>
            <a:ln w="317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56" name="Rechte verbindingslijn 55">
              <a:extLst>
                <a:ext uri="{FF2B5EF4-FFF2-40B4-BE49-F238E27FC236}">
                  <a16:creationId xmlns:a16="http://schemas.microsoft.com/office/drawing/2014/main" id="{746A2B0C-99B7-436F-BAB9-4A46E6FC14FF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2491740"/>
              <a:ext cx="8862409" cy="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kstvak 58">
              <a:extLst>
                <a:ext uri="{FF2B5EF4-FFF2-40B4-BE49-F238E27FC236}">
                  <a16:creationId xmlns:a16="http://schemas.microsoft.com/office/drawing/2014/main" id="{72AC3B6F-ABDA-4C7B-947A-C9AC83468CD1}"/>
                </a:ext>
              </a:extLst>
            </p:cNvPr>
            <p:cNvSpPr txBox="1"/>
            <p:nvPr/>
          </p:nvSpPr>
          <p:spPr>
            <a:xfrm rot="16200000">
              <a:off x="-179577" y="4347084"/>
              <a:ext cx="11400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100" dirty="0">
                  <a:latin typeface="Arial" panose="020B0604020202020204" pitchFamily="34" charset="0"/>
                  <a:cs typeface="Arial" panose="020B0604020202020204" pitchFamily="34" charset="0"/>
                </a:rPr>
                <a:t>Referentie-</a:t>
              </a:r>
              <a:br>
                <a:rPr lang="nl-NL" sz="11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1100" dirty="0">
                  <a:latin typeface="Arial" panose="020B0604020202020204" pitchFamily="34" charset="0"/>
                  <a:cs typeface="Arial" panose="020B0604020202020204" pitchFamily="34" charset="0"/>
                </a:rPr>
                <a:t>Implementaties</a:t>
              </a:r>
            </a:p>
          </p:txBody>
        </p:sp>
        <p:sp>
          <p:nvSpPr>
            <p:cNvPr id="61" name="Tekstvak 60">
              <a:extLst>
                <a:ext uri="{FF2B5EF4-FFF2-40B4-BE49-F238E27FC236}">
                  <a16:creationId xmlns:a16="http://schemas.microsoft.com/office/drawing/2014/main" id="{B5D68D58-AF3A-4FEA-9A3A-A9731347CCE0}"/>
                </a:ext>
              </a:extLst>
            </p:cNvPr>
            <p:cNvSpPr txBox="1"/>
            <p:nvPr/>
          </p:nvSpPr>
          <p:spPr>
            <a:xfrm>
              <a:off x="981645" y="3610995"/>
              <a:ext cx="7649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>
                  <a:latin typeface="Arial" panose="020B0604020202020204" pitchFamily="34" charset="0"/>
                  <a:cs typeface="Arial" panose="020B0604020202020204" pitchFamily="34" charset="0"/>
                </a:rPr>
                <a:t>biedt aan</a:t>
              </a:r>
            </a:p>
          </p:txBody>
        </p:sp>
        <p:sp>
          <p:nvSpPr>
            <p:cNvPr id="60" name="Tekstvak 59">
              <a:extLst>
                <a:ext uri="{FF2B5EF4-FFF2-40B4-BE49-F238E27FC236}">
                  <a16:creationId xmlns:a16="http://schemas.microsoft.com/office/drawing/2014/main" id="{736071C2-4889-470A-9DC6-DFEBBD85F949}"/>
                </a:ext>
              </a:extLst>
            </p:cNvPr>
            <p:cNvSpPr txBox="1"/>
            <p:nvPr/>
          </p:nvSpPr>
          <p:spPr>
            <a:xfrm>
              <a:off x="958368" y="2560891"/>
              <a:ext cx="13901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>
                  <a:latin typeface="Arial" panose="020B0604020202020204" pitchFamily="34" charset="0"/>
                  <a:cs typeface="Arial" panose="020B0604020202020204" pitchFamily="34" charset="0"/>
                </a:rPr>
                <a:t>wordt gebruikt door</a:t>
              </a:r>
            </a:p>
          </p:txBody>
        </p:sp>
      </p:grpSp>
      <p:sp>
        <p:nvSpPr>
          <p:cNvPr id="130" name="Afgeronde rechthoek 103">
            <a:extLst>
              <a:ext uri="{FF2B5EF4-FFF2-40B4-BE49-F238E27FC236}">
                <a16:creationId xmlns:a16="http://schemas.microsoft.com/office/drawing/2014/main" id="{DB484D4A-CE1C-4A1D-A4C9-A8D32D51E5EF}"/>
              </a:ext>
            </a:extLst>
          </p:cNvPr>
          <p:cNvSpPr/>
          <p:nvPr/>
        </p:nvSpPr>
        <p:spPr bwMode="auto">
          <a:xfrm>
            <a:off x="2393775" y="3019425"/>
            <a:ext cx="871092" cy="40957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Documenten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31" name="Tekstvak 130">
            <a:extLst>
              <a:ext uri="{FF2B5EF4-FFF2-40B4-BE49-F238E27FC236}">
                <a16:creationId xmlns:a16="http://schemas.microsoft.com/office/drawing/2014/main" id="{2B25A055-5EFE-4567-84AA-CE63279C9A32}"/>
              </a:ext>
            </a:extLst>
          </p:cNvPr>
          <p:cNvSpPr txBox="1"/>
          <p:nvPr/>
        </p:nvSpPr>
        <p:spPr>
          <a:xfrm>
            <a:off x="1986446" y="427902"/>
            <a:ext cx="5224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Deze illustratie niet aanpassen, eerst een kopie maken!</a:t>
            </a:r>
          </a:p>
        </p:txBody>
      </p:sp>
    </p:spTree>
    <p:extLst>
      <p:ext uri="{BB962C8B-B14F-4D97-AF65-F5344CB8AC3E}">
        <p14:creationId xmlns:p14="http://schemas.microsoft.com/office/powerpoint/2010/main" val="190992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geronde rechthoek 103">
            <a:extLst>
              <a:ext uri="{FF2B5EF4-FFF2-40B4-BE49-F238E27FC236}">
                <a16:creationId xmlns:a16="http://schemas.microsoft.com/office/drawing/2014/main" id="{015BCDB9-85AC-4345-B10A-D48EB425CD07}"/>
              </a:ext>
            </a:extLst>
          </p:cNvPr>
          <p:cNvSpPr/>
          <p:nvPr/>
        </p:nvSpPr>
        <p:spPr bwMode="auto">
          <a:xfrm>
            <a:off x="593724" y="3012279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Catalogi</a:t>
            </a:r>
            <a:br>
              <a:rPr lang="nl-NL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6" name="Afgeronde rechthoek 103">
            <a:extLst>
              <a:ext uri="{FF2B5EF4-FFF2-40B4-BE49-F238E27FC236}">
                <a16:creationId xmlns:a16="http://schemas.microsoft.com/office/drawing/2014/main" id="{387AB313-14D9-4D4F-86F7-CFD417539594}"/>
              </a:ext>
            </a:extLst>
          </p:cNvPr>
          <p:cNvSpPr/>
          <p:nvPr/>
        </p:nvSpPr>
        <p:spPr bwMode="auto">
          <a:xfrm>
            <a:off x="1498599" y="3012278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Zaken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" name="Afgeronde rechthoek 103">
            <a:extLst>
              <a:ext uri="{FF2B5EF4-FFF2-40B4-BE49-F238E27FC236}">
                <a16:creationId xmlns:a16="http://schemas.microsoft.com/office/drawing/2014/main" id="{C1563B30-2470-40CB-8F59-41CDA1367277}"/>
              </a:ext>
            </a:extLst>
          </p:cNvPr>
          <p:cNvSpPr/>
          <p:nvPr/>
        </p:nvSpPr>
        <p:spPr bwMode="auto">
          <a:xfrm>
            <a:off x="3316102" y="3019425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Besluiten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9" name="Afgeronde rechthoek 103">
            <a:extLst>
              <a:ext uri="{FF2B5EF4-FFF2-40B4-BE49-F238E27FC236}">
                <a16:creationId xmlns:a16="http://schemas.microsoft.com/office/drawing/2014/main" id="{BD288D46-6BF4-4100-BE8F-E9F4ED3DED64}"/>
              </a:ext>
            </a:extLst>
          </p:cNvPr>
          <p:cNvSpPr/>
          <p:nvPr/>
        </p:nvSpPr>
        <p:spPr bwMode="auto">
          <a:xfrm>
            <a:off x="4228730" y="3019425"/>
            <a:ext cx="851694" cy="40957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Notificaties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0" name="Afgeronde rechthoek 103">
            <a:extLst>
              <a:ext uri="{FF2B5EF4-FFF2-40B4-BE49-F238E27FC236}">
                <a16:creationId xmlns:a16="http://schemas.microsoft.com/office/drawing/2014/main" id="{702988F0-DC99-43FB-B993-5E00FB6239A9}"/>
              </a:ext>
            </a:extLst>
          </p:cNvPr>
          <p:cNvSpPr/>
          <p:nvPr/>
        </p:nvSpPr>
        <p:spPr bwMode="auto">
          <a:xfrm>
            <a:off x="5133605" y="3020376"/>
            <a:ext cx="851694" cy="40957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Referentie-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lijsten API</a:t>
            </a:r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E434FD1A-0AA9-41E0-8FDE-43E346FAA172}"/>
              </a:ext>
            </a:extLst>
          </p:cNvPr>
          <p:cNvGrpSpPr/>
          <p:nvPr/>
        </p:nvGrpSpPr>
        <p:grpSpPr>
          <a:xfrm>
            <a:off x="587423" y="4072354"/>
            <a:ext cx="851694" cy="937260"/>
            <a:chOff x="1127124" y="4076700"/>
            <a:chExt cx="851694" cy="937260"/>
          </a:xfrm>
        </p:grpSpPr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F88252E1-D8C6-4F8D-90BC-A3B8D3A7B310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B096E27C-87E6-4652-8DF1-33280EE981F8}"/>
                </a:ext>
              </a:extLst>
            </p:cNvPr>
            <p:cNvSpPr txBox="1"/>
            <p:nvPr/>
          </p:nvSpPr>
          <p:spPr>
            <a:xfrm>
              <a:off x="1239028" y="4076700"/>
              <a:ext cx="6431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Zaaktype-</a:t>
              </a:r>
              <a:b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catalogus</a:t>
              </a:r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0159D28E-8AE1-4C2E-970B-69983469F54B}"/>
                </a:ext>
              </a:extLst>
            </p:cNvPr>
            <p:cNvSpPr txBox="1"/>
            <p:nvPr/>
          </p:nvSpPr>
          <p:spPr>
            <a:xfrm>
              <a:off x="1217215" y="4413827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F55F612-C2B8-4061-9B9F-F92C15B681AB}"/>
                </a:ext>
              </a:extLst>
            </p:cNvPr>
            <p:cNvSpPr txBox="1"/>
            <p:nvPr/>
          </p:nvSpPr>
          <p:spPr>
            <a:xfrm>
              <a:off x="1193401" y="4442398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709A0589-90D2-412D-9065-F54E4AC13326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12F7534D-B0DB-4E54-A394-C8072164F5F6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Catalogus</a:t>
              </a:r>
            </a:p>
          </p:txBody>
        </p:sp>
      </p:grpSp>
      <p:grpSp>
        <p:nvGrpSpPr>
          <p:cNvPr id="19" name="Groep 18">
            <a:extLst>
              <a:ext uri="{FF2B5EF4-FFF2-40B4-BE49-F238E27FC236}">
                <a16:creationId xmlns:a16="http://schemas.microsoft.com/office/drawing/2014/main" id="{EDF843BB-89AD-436E-85E8-17AC52307730}"/>
              </a:ext>
            </a:extLst>
          </p:cNvPr>
          <p:cNvGrpSpPr/>
          <p:nvPr/>
        </p:nvGrpSpPr>
        <p:grpSpPr>
          <a:xfrm>
            <a:off x="1496776" y="4068008"/>
            <a:ext cx="851694" cy="937260"/>
            <a:chOff x="1127124" y="4076700"/>
            <a:chExt cx="851694" cy="937260"/>
          </a:xfrm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FF036F5E-13EE-4FF5-9BAA-AF4048E41F0A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2751847D-18D0-4E69-A635-AC6A41019E3B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Zaak-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registratie-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7DE528A9-5EC5-4855-A466-B8C1F0354D86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B0C83606-BDA1-4DCF-B1F0-4490720C8035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Zaak</a:t>
              </a:r>
            </a:p>
          </p:txBody>
        </p:sp>
      </p:grpSp>
      <p:grpSp>
        <p:nvGrpSpPr>
          <p:cNvPr id="26" name="Groep 25">
            <a:extLst>
              <a:ext uri="{FF2B5EF4-FFF2-40B4-BE49-F238E27FC236}">
                <a16:creationId xmlns:a16="http://schemas.microsoft.com/office/drawing/2014/main" id="{FD550DCD-7380-48EB-93DE-25510DFEB934}"/>
              </a:ext>
            </a:extLst>
          </p:cNvPr>
          <p:cNvGrpSpPr/>
          <p:nvPr/>
        </p:nvGrpSpPr>
        <p:grpSpPr>
          <a:xfrm>
            <a:off x="2399421" y="4074527"/>
            <a:ext cx="851694" cy="937260"/>
            <a:chOff x="1127124" y="4076700"/>
            <a:chExt cx="851694" cy="937260"/>
          </a:xfrm>
        </p:grpSpPr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0885DD8C-B851-45DE-8264-F1E3E9CAEF40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064E22CE-7C33-4D71-9D2E-413D9F18B58A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Document-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registratie-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AE9A445D-8841-4E53-A56B-1B508C1CC807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7BCB6D57-63C2-4682-ADB0-ADBB13D9F12E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Document</a:t>
              </a:r>
            </a:p>
          </p:txBody>
        </p:sp>
      </p:grpSp>
      <p:grpSp>
        <p:nvGrpSpPr>
          <p:cNvPr id="31" name="Groep 30">
            <a:extLst>
              <a:ext uri="{FF2B5EF4-FFF2-40B4-BE49-F238E27FC236}">
                <a16:creationId xmlns:a16="http://schemas.microsoft.com/office/drawing/2014/main" id="{8CC8C679-861A-4C39-8E60-B3B7872762EA}"/>
              </a:ext>
            </a:extLst>
          </p:cNvPr>
          <p:cNvGrpSpPr/>
          <p:nvPr/>
        </p:nvGrpSpPr>
        <p:grpSpPr>
          <a:xfrm>
            <a:off x="3319160" y="4075628"/>
            <a:ext cx="851694" cy="937260"/>
            <a:chOff x="1127124" y="4076700"/>
            <a:chExt cx="851694" cy="937260"/>
          </a:xfrm>
        </p:grpSpPr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51E230C4-716D-4E23-9BF7-94E9E77EBB8E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Tekstvak 32">
              <a:extLst>
                <a:ext uri="{FF2B5EF4-FFF2-40B4-BE49-F238E27FC236}">
                  <a16:creationId xmlns:a16="http://schemas.microsoft.com/office/drawing/2014/main" id="{FD5B5CA0-DE83-40DD-A089-B630CAADDAD8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Besluit-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registratie-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34" name="Tekstvak 33">
              <a:extLst>
                <a:ext uri="{FF2B5EF4-FFF2-40B4-BE49-F238E27FC236}">
                  <a16:creationId xmlns:a16="http://schemas.microsoft.com/office/drawing/2014/main" id="{F8E846CF-D28A-4165-917B-CBBF15156B7E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35" name="Tekstvak 34">
              <a:extLst>
                <a:ext uri="{FF2B5EF4-FFF2-40B4-BE49-F238E27FC236}">
                  <a16:creationId xmlns:a16="http://schemas.microsoft.com/office/drawing/2014/main" id="{97EFC75B-685D-4F27-A70D-F5CF3E9986DC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Besluit</a:t>
              </a:r>
            </a:p>
          </p:txBody>
        </p:sp>
      </p:grpSp>
      <p:grpSp>
        <p:nvGrpSpPr>
          <p:cNvPr id="36" name="Groep 35">
            <a:extLst>
              <a:ext uri="{FF2B5EF4-FFF2-40B4-BE49-F238E27FC236}">
                <a16:creationId xmlns:a16="http://schemas.microsoft.com/office/drawing/2014/main" id="{5577DA5E-4136-4479-A4F9-8E24804CC245}"/>
              </a:ext>
            </a:extLst>
          </p:cNvPr>
          <p:cNvGrpSpPr/>
          <p:nvPr/>
        </p:nvGrpSpPr>
        <p:grpSpPr>
          <a:xfrm>
            <a:off x="4229606" y="4074527"/>
            <a:ext cx="851694" cy="937260"/>
            <a:chOff x="1127124" y="4076700"/>
            <a:chExt cx="851694" cy="937260"/>
          </a:xfrm>
        </p:grpSpPr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92C44D29-3E91-4701-8EDF-043F27A3CFA7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Tekstvak 37">
              <a:extLst>
                <a:ext uri="{FF2B5EF4-FFF2-40B4-BE49-F238E27FC236}">
                  <a16:creationId xmlns:a16="http://schemas.microsoft.com/office/drawing/2014/main" id="{438EF019-1ECD-43DA-9274-9CA8757C1158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Notificatie-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39" name="Tekstvak 38">
              <a:extLst>
                <a:ext uri="{FF2B5EF4-FFF2-40B4-BE49-F238E27FC236}">
                  <a16:creationId xmlns:a16="http://schemas.microsoft.com/office/drawing/2014/main" id="{2DBF2B97-6A2A-4A53-902A-38B24A579E6B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40" name="Tekstvak 39">
              <a:extLst>
                <a:ext uri="{FF2B5EF4-FFF2-40B4-BE49-F238E27FC236}">
                  <a16:creationId xmlns:a16="http://schemas.microsoft.com/office/drawing/2014/main" id="{6B84371E-9EF3-4130-86F6-C33E25F2114D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Notificatie</a:t>
              </a:r>
            </a:p>
          </p:txBody>
        </p:sp>
      </p:grpSp>
      <p:grpSp>
        <p:nvGrpSpPr>
          <p:cNvPr id="47" name="Groep 46">
            <a:extLst>
              <a:ext uri="{FF2B5EF4-FFF2-40B4-BE49-F238E27FC236}">
                <a16:creationId xmlns:a16="http://schemas.microsoft.com/office/drawing/2014/main" id="{B9A84093-F763-4321-AE9A-3AAE59594E2E}"/>
              </a:ext>
            </a:extLst>
          </p:cNvPr>
          <p:cNvGrpSpPr/>
          <p:nvPr/>
        </p:nvGrpSpPr>
        <p:grpSpPr>
          <a:xfrm>
            <a:off x="5133605" y="4074527"/>
            <a:ext cx="861630" cy="937260"/>
            <a:chOff x="5158051" y="4749268"/>
            <a:chExt cx="861630" cy="937260"/>
          </a:xfrm>
        </p:grpSpPr>
        <p:grpSp>
          <p:nvGrpSpPr>
            <p:cNvPr id="41" name="Groep 40">
              <a:extLst>
                <a:ext uri="{FF2B5EF4-FFF2-40B4-BE49-F238E27FC236}">
                  <a16:creationId xmlns:a16="http://schemas.microsoft.com/office/drawing/2014/main" id="{92729D7B-D9BF-403A-9F46-06711F1AB6C7}"/>
                </a:ext>
              </a:extLst>
            </p:cNvPr>
            <p:cNvGrpSpPr/>
            <p:nvPr/>
          </p:nvGrpSpPr>
          <p:grpSpPr>
            <a:xfrm>
              <a:off x="5158051" y="4749268"/>
              <a:ext cx="861630" cy="937260"/>
              <a:chOff x="1127124" y="4076700"/>
              <a:chExt cx="861630" cy="937260"/>
            </a:xfrm>
          </p:grpSpPr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8F9A9DAA-3E88-4E9C-9F6E-C86E472CDFF7}"/>
                  </a:ext>
                </a:extLst>
              </p:cNvPr>
              <p:cNvSpPr/>
              <p:nvPr/>
            </p:nvSpPr>
            <p:spPr>
              <a:xfrm>
                <a:off x="1127124" y="4091940"/>
                <a:ext cx="851694" cy="9220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" name="Tekstvak 42">
                <a:extLst>
                  <a:ext uri="{FF2B5EF4-FFF2-40B4-BE49-F238E27FC236}">
                    <a16:creationId xmlns:a16="http://schemas.microsoft.com/office/drawing/2014/main" id="{60A3340E-057F-417E-B8BD-300E552E5A40}"/>
                  </a:ext>
                </a:extLst>
              </p:cNvPr>
              <p:cNvSpPr txBox="1"/>
              <p:nvPr/>
            </p:nvSpPr>
            <p:spPr>
              <a:xfrm>
                <a:off x="1132429" y="4076700"/>
                <a:ext cx="8563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Referentielijsten-</a:t>
                </a:r>
                <a:b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component</a:t>
                </a:r>
              </a:p>
            </p:txBody>
          </p:sp>
          <p:sp>
            <p:nvSpPr>
              <p:cNvPr id="45" name="Tekstvak 44">
                <a:extLst>
                  <a:ext uri="{FF2B5EF4-FFF2-40B4-BE49-F238E27FC236}">
                    <a16:creationId xmlns:a16="http://schemas.microsoft.com/office/drawing/2014/main" id="{EDD3C550-8FCD-4EC9-9030-17718A8E220E}"/>
                  </a:ext>
                </a:extLst>
              </p:cNvPr>
              <p:cNvSpPr txBox="1"/>
              <p:nvPr/>
            </p:nvSpPr>
            <p:spPr>
              <a:xfrm>
                <a:off x="1230111" y="4593061"/>
                <a:ext cx="690564" cy="33855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Referentie-lijst</a:t>
                </a:r>
              </a:p>
            </p:txBody>
          </p:sp>
        </p:grpSp>
        <p:sp>
          <p:nvSpPr>
            <p:cNvPr id="46" name="Tekstvak 45">
              <a:extLst>
                <a:ext uri="{FF2B5EF4-FFF2-40B4-BE49-F238E27FC236}">
                  <a16:creationId xmlns:a16="http://schemas.microsoft.com/office/drawing/2014/main" id="{CA66B096-1F15-4ADB-881C-DD75A0163ABC}"/>
                </a:ext>
              </a:extLst>
            </p:cNvPr>
            <p:cNvSpPr txBox="1"/>
            <p:nvPr/>
          </p:nvSpPr>
          <p:spPr>
            <a:xfrm>
              <a:off x="5236709" y="5297801"/>
              <a:ext cx="690564" cy="3385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Referentie-lijst</a:t>
              </a:r>
            </a:p>
          </p:txBody>
        </p:sp>
      </p:grpSp>
      <p:sp>
        <p:nvSpPr>
          <p:cNvPr id="57" name="Tekstvak 56">
            <a:extLst>
              <a:ext uri="{FF2B5EF4-FFF2-40B4-BE49-F238E27FC236}">
                <a16:creationId xmlns:a16="http://schemas.microsoft.com/office/drawing/2014/main" id="{218755F7-D8CD-4D31-9846-06B943A30D91}"/>
              </a:ext>
            </a:extLst>
          </p:cNvPr>
          <p:cNvSpPr txBox="1"/>
          <p:nvPr/>
        </p:nvSpPr>
        <p:spPr>
          <a:xfrm rot="16200000">
            <a:off x="118213" y="3093406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>
                <a:latin typeface="Arial" panose="020B0604020202020204" pitchFamily="34" charset="0"/>
                <a:cs typeface="Arial" panose="020B0604020202020204" pitchFamily="34" charset="0"/>
              </a:rPr>
              <a:t>API’s</a:t>
            </a:r>
            <a:endParaRPr lang="nl-NL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9F1DD5D0-54C0-4004-BBEE-A3D6BF889916}"/>
              </a:ext>
            </a:extLst>
          </p:cNvPr>
          <p:cNvSpPr txBox="1"/>
          <p:nvPr/>
        </p:nvSpPr>
        <p:spPr>
          <a:xfrm rot="16200000">
            <a:off x="146734" y="239141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  <a:t>NLX</a:t>
            </a:r>
          </a:p>
        </p:txBody>
      </p:sp>
      <p:sp>
        <p:nvSpPr>
          <p:cNvPr id="87" name="Afgeronde rechthoek 103">
            <a:extLst>
              <a:ext uri="{FF2B5EF4-FFF2-40B4-BE49-F238E27FC236}">
                <a16:creationId xmlns:a16="http://schemas.microsoft.com/office/drawing/2014/main" id="{C40098AD-F59A-45AA-8634-11B9EA1404D0}"/>
              </a:ext>
            </a:extLst>
          </p:cNvPr>
          <p:cNvSpPr/>
          <p:nvPr/>
        </p:nvSpPr>
        <p:spPr bwMode="auto">
          <a:xfrm>
            <a:off x="6951860" y="3020376"/>
            <a:ext cx="1022818" cy="40957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Klantinteractie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9" name="Rechthoek 88">
            <a:extLst>
              <a:ext uri="{FF2B5EF4-FFF2-40B4-BE49-F238E27FC236}">
                <a16:creationId xmlns:a16="http://schemas.microsoft.com/office/drawing/2014/main" id="{47DFAF65-E025-4DC0-B549-F65C561E6B01}"/>
              </a:ext>
            </a:extLst>
          </p:cNvPr>
          <p:cNvSpPr/>
          <p:nvPr/>
        </p:nvSpPr>
        <p:spPr>
          <a:xfrm>
            <a:off x="6951859" y="4089767"/>
            <a:ext cx="1022819" cy="9220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Tekstvak 89">
            <a:extLst>
              <a:ext uri="{FF2B5EF4-FFF2-40B4-BE49-F238E27FC236}">
                <a16:creationId xmlns:a16="http://schemas.microsoft.com/office/drawing/2014/main" id="{B214106B-6B98-4271-8F05-14D287ED5041}"/>
              </a:ext>
            </a:extLst>
          </p:cNvPr>
          <p:cNvSpPr txBox="1"/>
          <p:nvPr/>
        </p:nvSpPr>
        <p:spPr>
          <a:xfrm>
            <a:off x="6999935" y="4074527"/>
            <a:ext cx="939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Klantinteractie-</a:t>
            </a:r>
            <a:b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</p:txBody>
      </p:sp>
      <p:sp>
        <p:nvSpPr>
          <p:cNvPr id="91" name="Tekstvak 90">
            <a:extLst>
              <a:ext uri="{FF2B5EF4-FFF2-40B4-BE49-F238E27FC236}">
                <a16:creationId xmlns:a16="http://schemas.microsoft.com/office/drawing/2014/main" id="{A2DE1E1A-9D97-489F-A469-FFD91A73E759}"/>
              </a:ext>
            </a:extLst>
          </p:cNvPr>
          <p:cNvSpPr txBox="1"/>
          <p:nvPr/>
        </p:nvSpPr>
        <p:spPr>
          <a:xfrm>
            <a:off x="7039631" y="4703765"/>
            <a:ext cx="898007" cy="2154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92" name="Tekstvak 91">
            <a:extLst>
              <a:ext uri="{FF2B5EF4-FFF2-40B4-BE49-F238E27FC236}">
                <a16:creationId xmlns:a16="http://schemas.microsoft.com/office/drawing/2014/main" id="{2594C3C1-48FC-4C5F-9C89-FA02C59448DB}"/>
              </a:ext>
            </a:extLst>
          </p:cNvPr>
          <p:cNvSpPr txBox="1"/>
          <p:nvPr/>
        </p:nvSpPr>
        <p:spPr>
          <a:xfrm>
            <a:off x="6987286" y="4732336"/>
            <a:ext cx="924552" cy="2154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Verzoek</a:t>
            </a:r>
          </a:p>
        </p:txBody>
      </p:sp>
      <p:sp>
        <p:nvSpPr>
          <p:cNvPr id="93" name="Tekstvak 92">
            <a:extLst>
              <a:ext uri="{FF2B5EF4-FFF2-40B4-BE49-F238E27FC236}">
                <a16:creationId xmlns:a16="http://schemas.microsoft.com/office/drawing/2014/main" id="{03B46B5C-1E61-45C2-B151-13DA9CC6F108}"/>
              </a:ext>
            </a:extLst>
          </p:cNvPr>
          <p:cNvSpPr txBox="1"/>
          <p:nvPr/>
        </p:nvSpPr>
        <p:spPr>
          <a:xfrm>
            <a:off x="7039631" y="4414205"/>
            <a:ext cx="898007" cy="2154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94" name="Tekstvak 93">
            <a:extLst>
              <a:ext uri="{FF2B5EF4-FFF2-40B4-BE49-F238E27FC236}">
                <a16:creationId xmlns:a16="http://schemas.microsoft.com/office/drawing/2014/main" id="{4E81E72C-17E3-49E1-BE2E-4333F8F65DC9}"/>
              </a:ext>
            </a:extLst>
          </p:cNvPr>
          <p:cNvSpPr txBox="1"/>
          <p:nvPr/>
        </p:nvSpPr>
        <p:spPr>
          <a:xfrm>
            <a:off x="6987286" y="4442776"/>
            <a:ext cx="924552" cy="2154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Contactmoment</a:t>
            </a:r>
          </a:p>
        </p:txBody>
      </p:sp>
      <p:cxnSp>
        <p:nvCxnSpPr>
          <p:cNvPr id="98" name="Rechte verbindingslijn met pijl 97">
            <a:extLst>
              <a:ext uri="{FF2B5EF4-FFF2-40B4-BE49-F238E27FC236}">
                <a16:creationId xmlns:a16="http://schemas.microsoft.com/office/drawing/2014/main" id="{735A52A5-B4AF-4799-9263-19B9800E5002}"/>
              </a:ext>
            </a:extLst>
          </p:cNvPr>
          <p:cNvCxnSpPr/>
          <p:nvPr/>
        </p:nvCxnSpPr>
        <p:spPr>
          <a:xfrm flipV="1">
            <a:off x="101212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A2254F57-BCE2-43D6-9443-98C1448DDAC5}"/>
              </a:ext>
            </a:extLst>
          </p:cNvPr>
          <p:cNvCxnSpPr/>
          <p:nvPr/>
        </p:nvCxnSpPr>
        <p:spPr>
          <a:xfrm flipV="1">
            <a:off x="191890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hte verbindingslijn met pijl 99">
            <a:extLst>
              <a:ext uri="{FF2B5EF4-FFF2-40B4-BE49-F238E27FC236}">
                <a16:creationId xmlns:a16="http://schemas.microsoft.com/office/drawing/2014/main" id="{374FBC27-FD37-4A69-8EB8-34F7F66B9E01}"/>
              </a:ext>
            </a:extLst>
          </p:cNvPr>
          <p:cNvCxnSpPr/>
          <p:nvPr/>
        </p:nvCxnSpPr>
        <p:spPr>
          <a:xfrm flipV="1">
            <a:off x="2818065" y="212691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hte verbindingslijn met pijl 100">
            <a:extLst>
              <a:ext uri="{FF2B5EF4-FFF2-40B4-BE49-F238E27FC236}">
                <a16:creationId xmlns:a16="http://schemas.microsoft.com/office/drawing/2014/main" id="{C4D05D52-298D-47F9-B82A-2C21E120E077}"/>
              </a:ext>
            </a:extLst>
          </p:cNvPr>
          <p:cNvCxnSpPr/>
          <p:nvPr/>
        </p:nvCxnSpPr>
        <p:spPr>
          <a:xfrm flipV="1">
            <a:off x="3724845" y="212691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chte verbindingslijn met pijl 101">
            <a:extLst>
              <a:ext uri="{FF2B5EF4-FFF2-40B4-BE49-F238E27FC236}">
                <a16:creationId xmlns:a16="http://schemas.microsoft.com/office/drawing/2014/main" id="{90CA960F-5368-457A-9E7C-F0914D04E2A8}"/>
              </a:ext>
            </a:extLst>
          </p:cNvPr>
          <p:cNvCxnSpPr/>
          <p:nvPr/>
        </p:nvCxnSpPr>
        <p:spPr>
          <a:xfrm flipV="1">
            <a:off x="4646865" y="212691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echte verbindingslijn met pijl 102">
            <a:extLst>
              <a:ext uri="{FF2B5EF4-FFF2-40B4-BE49-F238E27FC236}">
                <a16:creationId xmlns:a16="http://schemas.microsoft.com/office/drawing/2014/main" id="{70F077AB-C214-453B-84D9-6F08EE328AD9}"/>
              </a:ext>
            </a:extLst>
          </p:cNvPr>
          <p:cNvCxnSpPr/>
          <p:nvPr/>
        </p:nvCxnSpPr>
        <p:spPr>
          <a:xfrm flipV="1">
            <a:off x="555364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echte verbindingslijn met pijl 104">
            <a:extLst>
              <a:ext uri="{FF2B5EF4-FFF2-40B4-BE49-F238E27FC236}">
                <a16:creationId xmlns:a16="http://schemas.microsoft.com/office/drawing/2014/main" id="{E341AB90-C00E-4189-9F34-D6F057134406}"/>
              </a:ext>
            </a:extLst>
          </p:cNvPr>
          <p:cNvCxnSpPr/>
          <p:nvPr/>
        </p:nvCxnSpPr>
        <p:spPr>
          <a:xfrm flipV="1">
            <a:off x="744340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met pijl 105">
            <a:extLst>
              <a:ext uri="{FF2B5EF4-FFF2-40B4-BE49-F238E27FC236}">
                <a16:creationId xmlns:a16="http://schemas.microsoft.com/office/drawing/2014/main" id="{D90370B5-339E-4B80-9A56-656F55AD8D84}"/>
              </a:ext>
            </a:extLst>
          </p:cNvPr>
          <p:cNvCxnSpPr>
            <a:cxnSpLocks/>
          </p:cNvCxnSpPr>
          <p:nvPr/>
        </p:nvCxnSpPr>
        <p:spPr>
          <a:xfrm flipV="1">
            <a:off x="1012125" y="342185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echte verbindingslijn met pijl 106">
            <a:extLst>
              <a:ext uri="{FF2B5EF4-FFF2-40B4-BE49-F238E27FC236}">
                <a16:creationId xmlns:a16="http://schemas.microsoft.com/office/drawing/2014/main" id="{818F6386-D652-4D74-A8D2-8AA877532AAE}"/>
              </a:ext>
            </a:extLst>
          </p:cNvPr>
          <p:cNvCxnSpPr>
            <a:cxnSpLocks/>
          </p:cNvCxnSpPr>
          <p:nvPr/>
        </p:nvCxnSpPr>
        <p:spPr>
          <a:xfrm flipV="1">
            <a:off x="1926525" y="342185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met pijl 107">
            <a:extLst>
              <a:ext uri="{FF2B5EF4-FFF2-40B4-BE49-F238E27FC236}">
                <a16:creationId xmlns:a16="http://schemas.microsoft.com/office/drawing/2014/main" id="{C31507AD-9EDD-4A8E-B30C-AB66B80922F1}"/>
              </a:ext>
            </a:extLst>
          </p:cNvPr>
          <p:cNvCxnSpPr>
            <a:cxnSpLocks/>
          </p:cNvCxnSpPr>
          <p:nvPr/>
        </p:nvCxnSpPr>
        <p:spPr>
          <a:xfrm flipV="1">
            <a:off x="281044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met pijl 108">
            <a:extLst>
              <a:ext uri="{FF2B5EF4-FFF2-40B4-BE49-F238E27FC236}">
                <a16:creationId xmlns:a16="http://schemas.microsoft.com/office/drawing/2014/main" id="{66DD4A2B-59C6-47F8-A829-B8A0C50FC4FF}"/>
              </a:ext>
            </a:extLst>
          </p:cNvPr>
          <p:cNvCxnSpPr>
            <a:cxnSpLocks/>
          </p:cNvCxnSpPr>
          <p:nvPr/>
        </p:nvCxnSpPr>
        <p:spPr>
          <a:xfrm flipV="1">
            <a:off x="373246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Rechte verbindingslijn met pijl 109">
            <a:extLst>
              <a:ext uri="{FF2B5EF4-FFF2-40B4-BE49-F238E27FC236}">
                <a16:creationId xmlns:a16="http://schemas.microsoft.com/office/drawing/2014/main" id="{E42135E1-2C5F-4CAD-960A-EB8190802866}"/>
              </a:ext>
            </a:extLst>
          </p:cNvPr>
          <p:cNvCxnSpPr>
            <a:cxnSpLocks/>
          </p:cNvCxnSpPr>
          <p:nvPr/>
        </p:nvCxnSpPr>
        <p:spPr>
          <a:xfrm flipV="1">
            <a:off x="464686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chte verbindingslijn met pijl 110">
            <a:extLst>
              <a:ext uri="{FF2B5EF4-FFF2-40B4-BE49-F238E27FC236}">
                <a16:creationId xmlns:a16="http://schemas.microsoft.com/office/drawing/2014/main" id="{D8445A5C-329B-487B-A047-EA47558657A9}"/>
              </a:ext>
            </a:extLst>
          </p:cNvPr>
          <p:cNvCxnSpPr>
            <a:cxnSpLocks/>
          </p:cNvCxnSpPr>
          <p:nvPr/>
        </p:nvCxnSpPr>
        <p:spPr>
          <a:xfrm flipV="1">
            <a:off x="554602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ep 1">
            <a:extLst>
              <a:ext uri="{FF2B5EF4-FFF2-40B4-BE49-F238E27FC236}">
                <a16:creationId xmlns:a16="http://schemas.microsoft.com/office/drawing/2014/main" id="{68BB5B41-D5FA-46FA-802F-B617AD781C27}"/>
              </a:ext>
            </a:extLst>
          </p:cNvPr>
          <p:cNvGrpSpPr/>
          <p:nvPr/>
        </p:nvGrpSpPr>
        <p:grpSpPr>
          <a:xfrm>
            <a:off x="6046233" y="2119290"/>
            <a:ext cx="851694" cy="2892497"/>
            <a:chOff x="6046233" y="2119290"/>
            <a:chExt cx="851694" cy="2892497"/>
          </a:xfrm>
        </p:grpSpPr>
        <p:sp>
          <p:nvSpPr>
            <p:cNvPr id="11" name="Afgeronde rechthoek 103">
              <a:extLst>
                <a:ext uri="{FF2B5EF4-FFF2-40B4-BE49-F238E27FC236}">
                  <a16:creationId xmlns:a16="http://schemas.microsoft.com/office/drawing/2014/main" id="{E24AFF87-CB5E-4181-A5EA-90934BD39E58}"/>
                </a:ext>
              </a:extLst>
            </p:cNvPr>
            <p:cNvSpPr/>
            <p:nvPr/>
          </p:nvSpPr>
          <p:spPr bwMode="auto">
            <a:xfrm>
              <a:off x="6046233" y="3020376"/>
              <a:ext cx="851694" cy="409575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4" tIns="25717" rIns="51434" bIns="25717" anchor="ctr"/>
            <a:lstStyle/>
            <a:p>
              <a:pPr algn="ctr" defTabSz="513445" eaLnBrk="1" hangingPunct="1">
                <a:defRPr/>
              </a:pPr>
              <a:r>
                <a:rPr lang="nl-NL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Autorisatie</a:t>
              </a:r>
              <a:br>
                <a:rPr lang="nl-NL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</a:p>
          </p:txBody>
        </p:sp>
        <p:grpSp>
          <p:nvGrpSpPr>
            <p:cNvPr id="48" name="Groep 47">
              <a:extLst>
                <a:ext uri="{FF2B5EF4-FFF2-40B4-BE49-F238E27FC236}">
                  <a16:creationId xmlns:a16="http://schemas.microsoft.com/office/drawing/2014/main" id="{A54F1287-FC83-426F-B1FD-D9B35A553607}"/>
                </a:ext>
              </a:extLst>
            </p:cNvPr>
            <p:cNvGrpSpPr/>
            <p:nvPr/>
          </p:nvGrpSpPr>
          <p:grpSpPr>
            <a:xfrm>
              <a:off x="6046233" y="4074527"/>
              <a:ext cx="851694" cy="937260"/>
              <a:chOff x="1127124" y="4076700"/>
              <a:chExt cx="851694" cy="937260"/>
            </a:xfrm>
          </p:grpSpPr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B28E1693-A630-4134-98AB-18EDF44F4114}"/>
                  </a:ext>
                </a:extLst>
              </p:cNvPr>
              <p:cNvSpPr/>
              <p:nvPr/>
            </p:nvSpPr>
            <p:spPr>
              <a:xfrm>
                <a:off x="1127124" y="4091940"/>
                <a:ext cx="851694" cy="9220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0" name="Tekstvak 49">
                <a:extLst>
                  <a:ext uri="{FF2B5EF4-FFF2-40B4-BE49-F238E27FC236}">
                    <a16:creationId xmlns:a16="http://schemas.microsoft.com/office/drawing/2014/main" id="{6AC854B5-39C9-4749-922A-B8AAE9F86EFA}"/>
                  </a:ext>
                </a:extLst>
              </p:cNvPr>
              <p:cNvSpPr txBox="1"/>
              <p:nvPr/>
            </p:nvSpPr>
            <p:spPr>
              <a:xfrm>
                <a:off x="1241433" y="4076700"/>
                <a:ext cx="6383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Autorisatie-</a:t>
                </a:r>
                <a:b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component</a:t>
                </a:r>
              </a:p>
            </p:txBody>
          </p:sp>
          <p:sp>
            <p:nvSpPr>
              <p:cNvPr id="51" name="Tekstvak 50">
                <a:extLst>
                  <a:ext uri="{FF2B5EF4-FFF2-40B4-BE49-F238E27FC236}">
                    <a16:creationId xmlns:a16="http://schemas.microsoft.com/office/drawing/2014/main" id="{41B87208-7BA8-43EE-A24D-F3E91CCD3421}"/>
                  </a:ext>
                </a:extLst>
              </p:cNvPr>
              <p:cNvSpPr txBox="1"/>
              <p:nvPr/>
            </p:nvSpPr>
            <p:spPr>
              <a:xfrm>
                <a:off x="1217215" y="4705938"/>
                <a:ext cx="666750" cy="2154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Type</a:t>
                </a:r>
              </a:p>
            </p:txBody>
          </p:sp>
          <p:sp>
            <p:nvSpPr>
              <p:cNvPr id="52" name="Tekstvak 51">
                <a:extLst>
                  <a:ext uri="{FF2B5EF4-FFF2-40B4-BE49-F238E27FC236}">
                    <a16:creationId xmlns:a16="http://schemas.microsoft.com/office/drawing/2014/main" id="{CDE2F5A8-A753-4F24-9D07-9CB5FEEC5289}"/>
                  </a:ext>
                </a:extLst>
              </p:cNvPr>
              <p:cNvSpPr txBox="1"/>
              <p:nvPr/>
            </p:nvSpPr>
            <p:spPr>
              <a:xfrm>
                <a:off x="1193401" y="4734509"/>
                <a:ext cx="666750" cy="2154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Autorisatie</a:t>
                </a:r>
              </a:p>
            </p:txBody>
          </p:sp>
        </p:grpSp>
        <p:cxnSp>
          <p:nvCxnSpPr>
            <p:cNvPr id="104" name="Rechte verbindingslijn met pijl 103">
              <a:extLst>
                <a:ext uri="{FF2B5EF4-FFF2-40B4-BE49-F238E27FC236}">
                  <a16:creationId xmlns:a16="http://schemas.microsoft.com/office/drawing/2014/main" id="{55D3D6BC-1FB7-4A58-8E52-5D72260FE510}"/>
                </a:ext>
              </a:extLst>
            </p:cNvPr>
            <p:cNvCxnSpPr/>
            <p:nvPr/>
          </p:nvCxnSpPr>
          <p:spPr>
            <a:xfrm flipV="1">
              <a:off x="6452805" y="2119290"/>
              <a:ext cx="0" cy="8858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echte verbindingslijn met pijl 111">
              <a:extLst>
                <a:ext uri="{FF2B5EF4-FFF2-40B4-BE49-F238E27FC236}">
                  <a16:creationId xmlns:a16="http://schemas.microsoft.com/office/drawing/2014/main" id="{5A174BDF-5160-43E2-942F-E60D0943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0425" y="3429474"/>
              <a:ext cx="7446" cy="6500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Rechte verbindingslijn met pijl 112">
            <a:extLst>
              <a:ext uri="{FF2B5EF4-FFF2-40B4-BE49-F238E27FC236}">
                <a16:creationId xmlns:a16="http://schemas.microsoft.com/office/drawing/2014/main" id="{E87E19DE-19C6-48C6-9049-C5303A45F54A}"/>
              </a:ext>
            </a:extLst>
          </p:cNvPr>
          <p:cNvCxnSpPr>
            <a:cxnSpLocks/>
          </p:cNvCxnSpPr>
          <p:nvPr/>
        </p:nvCxnSpPr>
        <p:spPr>
          <a:xfrm flipV="1">
            <a:off x="744340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Afgeronde rechthoek 103">
            <a:extLst>
              <a:ext uri="{FF2B5EF4-FFF2-40B4-BE49-F238E27FC236}">
                <a16:creationId xmlns:a16="http://schemas.microsoft.com/office/drawing/2014/main" id="{3F6C4A74-4598-437C-B367-84E68E9E0F1D}"/>
              </a:ext>
            </a:extLst>
          </p:cNvPr>
          <p:cNvSpPr/>
          <p:nvPr/>
        </p:nvSpPr>
        <p:spPr bwMode="auto">
          <a:xfrm>
            <a:off x="8059448" y="3013857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FFE1FF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BIP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E8E27142-5898-4B01-BFA2-049FD1E6E938}"/>
              </a:ext>
            </a:extLst>
          </p:cNvPr>
          <p:cNvSpPr/>
          <p:nvPr/>
        </p:nvSpPr>
        <p:spPr>
          <a:xfrm>
            <a:off x="8059448" y="4083248"/>
            <a:ext cx="851694" cy="922020"/>
          </a:xfrm>
          <a:prstGeom prst="rect">
            <a:avLst/>
          </a:prstGeom>
          <a:solidFill>
            <a:srgbClr val="FFE1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0" name="Tekstvak 119">
            <a:extLst>
              <a:ext uri="{FF2B5EF4-FFF2-40B4-BE49-F238E27FC236}">
                <a16:creationId xmlns:a16="http://schemas.microsoft.com/office/drawing/2014/main" id="{D5681AFD-1960-4D28-B47E-CC2808431338}"/>
              </a:ext>
            </a:extLst>
          </p:cNvPr>
          <p:cNvSpPr txBox="1"/>
          <p:nvPr/>
        </p:nvSpPr>
        <p:spPr>
          <a:xfrm>
            <a:off x="8173757" y="4068008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BRP-</a:t>
            </a:r>
            <a:b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</p:txBody>
      </p:sp>
      <p:sp>
        <p:nvSpPr>
          <p:cNvPr id="121" name="Tekstvak 120">
            <a:extLst>
              <a:ext uri="{FF2B5EF4-FFF2-40B4-BE49-F238E27FC236}">
                <a16:creationId xmlns:a16="http://schemas.microsoft.com/office/drawing/2014/main" id="{B5B2BC7C-C5E3-4B09-83C2-C1E6422E03E5}"/>
              </a:ext>
            </a:extLst>
          </p:cNvPr>
          <p:cNvSpPr txBox="1"/>
          <p:nvPr/>
        </p:nvSpPr>
        <p:spPr>
          <a:xfrm>
            <a:off x="8149539" y="4697246"/>
            <a:ext cx="666750" cy="215444"/>
          </a:xfrm>
          <a:prstGeom prst="rect">
            <a:avLst/>
          </a:prstGeom>
          <a:solidFill>
            <a:srgbClr val="FFE1FF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122" name="Tekstvak 121">
            <a:extLst>
              <a:ext uri="{FF2B5EF4-FFF2-40B4-BE49-F238E27FC236}">
                <a16:creationId xmlns:a16="http://schemas.microsoft.com/office/drawing/2014/main" id="{DF942C9A-1FE8-4804-9663-AF79A2D81A02}"/>
              </a:ext>
            </a:extLst>
          </p:cNvPr>
          <p:cNvSpPr txBox="1"/>
          <p:nvPr/>
        </p:nvSpPr>
        <p:spPr>
          <a:xfrm>
            <a:off x="8125725" y="4725817"/>
            <a:ext cx="666750" cy="215444"/>
          </a:xfrm>
          <a:prstGeom prst="rect">
            <a:avLst/>
          </a:prstGeom>
          <a:solidFill>
            <a:srgbClr val="FFE1FF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117" name="Rechte verbindingslijn met pijl 116">
            <a:extLst>
              <a:ext uri="{FF2B5EF4-FFF2-40B4-BE49-F238E27FC236}">
                <a16:creationId xmlns:a16="http://schemas.microsoft.com/office/drawing/2014/main" id="{6DD08C92-E880-4603-81AD-DC31E28CD88B}"/>
              </a:ext>
            </a:extLst>
          </p:cNvPr>
          <p:cNvCxnSpPr/>
          <p:nvPr/>
        </p:nvCxnSpPr>
        <p:spPr>
          <a:xfrm flipV="1">
            <a:off x="8466020" y="2112771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Rechte verbindingslijn met pijl 117">
            <a:extLst>
              <a:ext uri="{FF2B5EF4-FFF2-40B4-BE49-F238E27FC236}">
                <a16:creationId xmlns:a16="http://schemas.microsoft.com/office/drawing/2014/main" id="{8190620D-73A1-4216-B5FE-037895EF5839}"/>
              </a:ext>
            </a:extLst>
          </p:cNvPr>
          <p:cNvCxnSpPr>
            <a:cxnSpLocks/>
          </p:cNvCxnSpPr>
          <p:nvPr/>
        </p:nvCxnSpPr>
        <p:spPr>
          <a:xfrm flipV="1">
            <a:off x="8473640" y="3422955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kstvak 124">
            <a:extLst>
              <a:ext uri="{FF2B5EF4-FFF2-40B4-BE49-F238E27FC236}">
                <a16:creationId xmlns:a16="http://schemas.microsoft.com/office/drawing/2014/main" id="{59D4085E-5F1E-4252-96D1-BAEFBF5AE3CE}"/>
              </a:ext>
            </a:extLst>
          </p:cNvPr>
          <p:cNvSpPr txBox="1"/>
          <p:nvPr/>
        </p:nvSpPr>
        <p:spPr>
          <a:xfrm>
            <a:off x="8147636" y="4344813"/>
            <a:ext cx="666750" cy="307777"/>
          </a:xfrm>
          <a:prstGeom prst="rect">
            <a:avLst/>
          </a:prstGeom>
          <a:solidFill>
            <a:srgbClr val="FFE1FF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Natuurlijk-persoon</a:t>
            </a:r>
          </a:p>
        </p:txBody>
      </p:sp>
      <p:sp>
        <p:nvSpPr>
          <p:cNvPr id="124" name="Tekstvak 123">
            <a:extLst>
              <a:ext uri="{FF2B5EF4-FFF2-40B4-BE49-F238E27FC236}">
                <a16:creationId xmlns:a16="http://schemas.microsoft.com/office/drawing/2014/main" id="{EF6DBC3E-C004-49A6-8824-DA8C754DD6F5}"/>
              </a:ext>
            </a:extLst>
          </p:cNvPr>
          <p:cNvSpPr txBox="1"/>
          <p:nvPr/>
        </p:nvSpPr>
        <p:spPr>
          <a:xfrm>
            <a:off x="8123821" y="4371012"/>
            <a:ext cx="666750" cy="307777"/>
          </a:xfrm>
          <a:prstGeom prst="rect">
            <a:avLst/>
          </a:prstGeom>
          <a:solidFill>
            <a:srgbClr val="FFE1FF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Natuurlijk-persoon</a:t>
            </a:r>
          </a:p>
        </p:txBody>
      </p:sp>
      <p:sp>
        <p:nvSpPr>
          <p:cNvPr id="123" name="Rechthoek 122">
            <a:extLst>
              <a:ext uri="{FF2B5EF4-FFF2-40B4-BE49-F238E27FC236}">
                <a16:creationId xmlns:a16="http://schemas.microsoft.com/office/drawing/2014/main" id="{0F7A4978-2F1D-4DED-BC48-8A31C2CE002A}"/>
              </a:ext>
            </a:extLst>
          </p:cNvPr>
          <p:cNvSpPr/>
          <p:nvPr/>
        </p:nvSpPr>
        <p:spPr>
          <a:xfrm>
            <a:off x="5109054" y="1838209"/>
            <a:ext cx="904387" cy="3380226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0" name="Afgeronde rechthoek 103">
            <a:extLst>
              <a:ext uri="{FF2B5EF4-FFF2-40B4-BE49-F238E27FC236}">
                <a16:creationId xmlns:a16="http://schemas.microsoft.com/office/drawing/2014/main" id="{943EF3AB-840F-4A7E-8543-DFBDFF82F347}"/>
              </a:ext>
            </a:extLst>
          </p:cNvPr>
          <p:cNvSpPr/>
          <p:nvPr/>
        </p:nvSpPr>
        <p:spPr bwMode="auto">
          <a:xfrm>
            <a:off x="2393775" y="3019425"/>
            <a:ext cx="871092" cy="40957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Documenten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58343CB-5024-486C-9EA1-290691C56E3D}"/>
              </a:ext>
            </a:extLst>
          </p:cNvPr>
          <p:cNvSpPr/>
          <p:nvPr/>
        </p:nvSpPr>
        <p:spPr>
          <a:xfrm>
            <a:off x="555806" y="1969014"/>
            <a:ext cx="1814019" cy="3380226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1" name="Tekstvak 130">
            <a:extLst>
              <a:ext uri="{FF2B5EF4-FFF2-40B4-BE49-F238E27FC236}">
                <a16:creationId xmlns:a16="http://schemas.microsoft.com/office/drawing/2014/main" id="{6FB8A351-9ED1-46EA-AB91-02006F804D6C}"/>
              </a:ext>
            </a:extLst>
          </p:cNvPr>
          <p:cNvSpPr txBox="1"/>
          <p:nvPr/>
        </p:nvSpPr>
        <p:spPr>
          <a:xfrm>
            <a:off x="2386450" y="427902"/>
            <a:ext cx="4424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Verhuizingen proces niet zaakgericht opgelost </a:t>
            </a:r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2D6C17AD-F985-4B8C-A59B-11E834CC86EC}"/>
              </a:ext>
            </a:extLst>
          </p:cNvPr>
          <p:cNvSpPr/>
          <p:nvPr/>
        </p:nvSpPr>
        <p:spPr>
          <a:xfrm>
            <a:off x="3295719" y="1880176"/>
            <a:ext cx="904387" cy="3380226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2" name="Groep 21">
            <a:extLst>
              <a:ext uri="{FF2B5EF4-FFF2-40B4-BE49-F238E27FC236}">
                <a16:creationId xmlns:a16="http://schemas.microsoft.com/office/drawing/2014/main" id="{F4265A9A-C5EC-40D4-A8B6-498169C38BD1}"/>
              </a:ext>
            </a:extLst>
          </p:cNvPr>
          <p:cNvGrpSpPr/>
          <p:nvPr/>
        </p:nvGrpSpPr>
        <p:grpSpPr>
          <a:xfrm>
            <a:off x="175007" y="1280160"/>
            <a:ext cx="8839794" cy="839130"/>
            <a:chOff x="175007" y="1280160"/>
            <a:chExt cx="8839794" cy="839130"/>
          </a:xfrm>
        </p:grpSpPr>
        <p:sp>
          <p:nvSpPr>
            <p:cNvPr id="62" name="Rechthoek 61">
              <a:extLst>
                <a:ext uri="{FF2B5EF4-FFF2-40B4-BE49-F238E27FC236}">
                  <a16:creationId xmlns:a16="http://schemas.microsoft.com/office/drawing/2014/main" id="{6EC81126-EDE4-44DE-8CD8-540BFB825755}"/>
                </a:ext>
              </a:extLst>
            </p:cNvPr>
            <p:cNvSpPr/>
            <p:nvPr/>
          </p:nvSpPr>
          <p:spPr>
            <a:xfrm>
              <a:off x="175007" y="1280160"/>
              <a:ext cx="8839794" cy="83913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3" name="Tekstvak 62">
              <a:extLst>
                <a:ext uri="{FF2B5EF4-FFF2-40B4-BE49-F238E27FC236}">
                  <a16:creationId xmlns:a16="http://schemas.microsoft.com/office/drawing/2014/main" id="{A4E8C04A-3085-41F2-BA48-238C04D5B54A}"/>
                </a:ext>
              </a:extLst>
            </p:cNvPr>
            <p:cNvSpPr txBox="1"/>
            <p:nvPr/>
          </p:nvSpPr>
          <p:spPr>
            <a:xfrm>
              <a:off x="3983618" y="1280731"/>
              <a:ext cx="123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Consumers</a:t>
              </a:r>
              <a:endParaRPr lang="nl-NL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kstvak 63">
              <a:extLst>
                <a:ext uri="{FF2B5EF4-FFF2-40B4-BE49-F238E27FC236}">
                  <a16:creationId xmlns:a16="http://schemas.microsoft.com/office/drawing/2014/main" id="{8CFDEEDE-3FCA-4237-B62C-2FA620C9E93D}"/>
                </a:ext>
              </a:extLst>
            </p:cNvPr>
            <p:cNvSpPr txBox="1"/>
            <p:nvPr/>
          </p:nvSpPr>
          <p:spPr>
            <a:xfrm>
              <a:off x="2358891" y="1691640"/>
              <a:ext cx="758459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  <a:t>ZAC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B61EA107-2D73-4FF0-8134-8D3A67247F6F}"/>
                </a:ext>
              </a:extLst>
            </p:cNvPr>
            <p:cNvSpPr/>
            <p:nvPr/>
          </p:nvSpPr>
          <p:spPr>
            <a:xfrm>
              <a:off x="2358891" y="169164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A98A9B12-D0C9-435D-87FD-72E89C193B25}"/>
                </a:ext>
              </a:extLst>
            </p:cNvPr>
            <p:cNvGrpSpPr/>
            <p:nvPr/>
          </p:nvGrpSpPr>
          <p:grpSpPr>
            <a:xfrm>
              <a:off x="1482783" y="1691640"/>
              <a:ext cx="775880" cy="309706"/>
              <a:chOff x="1039861" y="1684020"/>
              <a:chExt cx="775880" cy="309706"/>
            </a:xfrm>
          </p:grpSpPr>
          <p:sp>
            <p:nvSpPr>
              <p:cNvPr id="70" name="Tekstvak 69">
                <a:extLst>
                  <a:ext uri="{FF2B5EF4-FFF2-40B4-BE49-F238E27FC236}">
                    <a16:creationId xmlns:a16="http://schemas.microsoft.com/office/drawing/2014/main" id="{25247F87-EA48-45D9-8499-22E4E3AEBA50}"/>
                  </a:ext>
                </a:extLst>
              </p:cNvPr>
              <p:cNvSpPr txBox="1"/>
              <p:nvPr/>
            </p:nvSpPr>
            <p:spPr>
              <a:xfrm>
                <a:off x="1039861" y="1684020"/>
                <a:ext cx="758459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Formulier</a:t>
                </a:r>
              </a:p>
            </p:txBody>
          </p:sp>
          <p:sp>
            <p:nvSpPr>
              <p:cNvPr id="71" name="Rechthoek 70">
                <a:extLst>
                  <a:ext uri="{FF2B5EF4-FFF2-40B4-BE49-F238E27FC236}">
                    <a16:creationId xmlns:a16="http://schemas.microsoft.com/office/drawing/2014/main" id="{5ACE3EF1-6E9A-4586-98CA-E5E0EE6170A3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72" name="Groep 71">
              <a:extLst>
                <a:ext uri="{FF2B5EF4-FFF2-40B4-BE49-F238E27FC236}">
                  <a16:creationId xmlns:a16="http://schemas.microsoft.com/office/drawing/2014/main" id="{4F615381-B41E-4ADC-8B93-58E34E686BB8}"/>
                </a:ext>
              </a:extLst>
            </p:cNvPr>
            <p:cNvGrpSpPr/>
            <p:nvPr/>
          </p:nvGrpSpPr>
          <p:grpSpPr>
            <a:xfrm>
              <a:off x="632397" y="1699725"/>
              <a:ext cx="775880" cy="309706"/>
              <a:chOff x="1039861" y="1684020"/>
              <a:chExt cx="775880" cy="309706"/>
            </a:xfrm>
          </p:grpSpPr>
          <p:sp>
            <p:nvSpPr>
              <p:cNvPr id="73" name="Tekstvak 72">
                <a:extLst>
                  <a:ext uri="{FF2B5EF4-FFF2-40B4-BE49-F238E27FC236}">
                    <a16:creationId xmlns:a16="http://schemas.microsoft.com/office/drawing/2014/main" id="{36F05A18-E459-4AE2-B72B-CBBEE1396A60}"/>
                  </a:ext>
                </a:extLst>
              </p:cNvPr>
              <p:cNvSpPr txBox="1"/>
              <p:nvPr/>
            </p:nvSpPr>
            <p:spPr>
              <a:xfrm>
                <a:off x="1039861" y="1684020"/>
                <a:ext cx="758459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App</a:t>
                </a: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E17372E6-AAB9-4B44-939F-7138A7F31BE4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76" name="Tekstvak 75">
              <a:extLst>
                <a:ext uri="{FF2B5EF4-FFF2-40B4-BE49-F238E27FC236}">
                  <a16:creationId xmlns:a16="http://schemas.microsoft.com/office/drawing/2014/main" id="{65DC7962-0C89-4780-B46B-D8D2971499AC}"/>
                </a:ext>
              </a:extLst>
            </p:cNvPr>
            <p:cNvSpPr txBox="1"/>
            <p:nvPr/>
          </p:nvSpPr>
          <p:spPr>
            <a:xfrm>
              <a:off x="3261536" y="1623060"/>
              <a:ext cx="758459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  <a:t>VTH-</a:t>
              </a:r>
              <a:b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  <a:t>applicatie</a:t>
              </a:r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E32B40B0-02F6-4C39-A7EB-3321F034347D}"/>
                </a:ext>
              </a:extLst>
            </p:cNvPr>
            <p:cNvSpPr/>
            <p:nvPr/>
          </p:nvSpPr>
          <p:spPr>
            <a:xfrm>
              <a:off x="3261536" y="169926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Tekstvak 78">
              <a:extLst>
                <a:ext uri="{FF2B5EF4-FFF2-40B4-BE49-F238E27FC236}">
                  <a16:creationId xmlns:a16="http://schemas.microsoft.com/office/drawing/2014/main" id="{62DBF6A7-DF38-4DFE-88A1-81553C6EC2D5}"/>
                </a:ext>
              </a:extLst>
            </p:cNvPr>
            <p:cNvSpPr txBox="1"/>
            <p:nvPr/>
          </p:nvSpPr>
          <p:spPr>
            <a:xfrm>
              <a:off x="4137644" y="1699260"/>
              <a:ext cx="758459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  <a:t>RMA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B46780F7-8A42-4CBE-B443-523F055D5E4E}"/>
                </a:ext>
              </a:extLst>
            </p:cNvPr>
            <p:cNvSpPr/>
            <p:nvPr/>
          </p:nvSpPr>
          <p:spPr>
            <a:xfrm>
              <a:off x="4137644" y="169926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Tekstvak 81">
              <a:extLst>
                <a:ext uri="{FF2B5EF4-FFF2-40B4-BE49-F238E27FC236}">
                  <a16:creationId xmlns:a16="http://schemas.microsoft.com/office/drawing/2014/main" id="{799843FD-D408-4E7B-8DFE-186FD7868D8E}"/>
                </a:ext>
              </a:extLst>
            </p:cNvPr>
            <p:cNvSpPr txBox="1"/>
            <p:nvPr/>
          </p:nvSpPr>
          <p:spPr>
            <a:xfrm>
              <a:off x="4970610" y="1630680"/>
              <a:ext cx="902644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  <a:t>ZTC beheer</a:t>
              </a:r>
              <a:b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  <a:t>App</a:t>
              </a:r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7AFF0980-536A-4CDF-B4CC-108E7DD00AB0}"/>
                </a:ext>
              </a:extLst>
            </p:cNvPr>
            <p:cNvSpPr/>
            <p:nvPr/>
          </p:nvSpPr>
          <p:spPr>
            <a:xfrm>
              <a:off x="5013752" y="169926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Tekstvak 84">
              <a:extLst>
                <a:ext uri="{FF2B5EF4-FFF2-40B4-BE49-F238E27FC236}">
                  <a16:creationId xmlns:a16="http://schemas.microsoft.com/office/drawing/2014/main" id="{FD03681F-66CC-4C2C-A6AE-94D099C92207}"/>
                </a:ext>
              </a:extLst>
            </p:cNvPr>
            <p:cNvSpPr txBox="1"/>
            <p:nvPr/>
          </p:nvSpPr>
          <p:spPr>
            <a:xfrm>
              <a:off x="5886902" y="1631204"/>
              <a:ext cx="758459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  <a:t>KCC-</a:t>
              </a:r>
              <a:b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  <a:t>applicatie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CD799F2-E0F8-4E29-9090-1B7C74EDE966}"/>
                </a:ext>
              </a:extLst>
            </p:cNvPr>
            <p:cNvSpPr/>
            <p:nvPr/>
          </p:nvSpPr>
          <p:spPr>
            <a:xfrm>
              <a:off x="5886902" y="1707404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95" name="Groep 94">
              <a:extLst>
                <a:ext uri="{FF2B5EF4-FFF2-40B4-BE49-F238E27FC236}">
                  <a16:creationId xmlns:a16="http://schemas.microsoft.com/office/drawing/2014/main" id="{4DDDDBB1-18F4-4FAB-8F3C-27A6DC1FEA4B}"/>
                </a:ext>
              </a:extLst>
            </p:cNvPr>
            <p:cNvGrpSpPr/>
            <p:nvPr/>
          </p:nvGrpSpPr>
          <p:grpSpPr>
            <a:xfrm>
              <a:off x="7863271" y="1707404"/>
              <a:ext cx="775880" cy="309706"/>
              <a:chOff x="1039861" y="1684020"/>
              <a:chExt cx="775880" cy="309706"/>
            </a:xfrm>
          </p:grpSpPr>
          <p:sp>
            <p:nvSpPr>
              <p:cNvPr id="96" name="Tekstvak 95">
                <a:extLst>
                  <a:ext uri="{FF2B5EF4-FFF2-40B4-BE49-F238E27FC236}">
                    <a16:creationId xmlns:a16="http://schemas.microsoft.com/office/drawing/2014/main" id="{8BDA0DBA-C99A-464C-8345-AA976C395147}"/>
                  </a:ext>
                </a:extLst>
              </p:cNvPr>
              <p:cNvSpPr txBox="1"/>
              <p:nvPr/>
            </p:nvSpPr>
            <p:spPr>
              <a:xfrm>
                <a:off x="1039861" y="1684020"/>
                <a:ext cx="758459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…</a:t>
                </a:r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C307C2D0-8DEF-46EB-9190-BF9C4D71BA4C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26" name="Groep 125">
              <a:extLst>
                <a:ext uri="{FF2B5EF4-FFF2-40B4-BE49-F238E27FC236}">
                  <a16:creationId xmlns:a16="http://schemas.microsoft.com/office/drawing/2014/main" id="{0BA4BCD5-CC2B-4054-967E-336505839D78}"/>
                </a:ext>
              </a:extLst>
            </p:cNvPr>
            <p:cNvGrpSpPr/>
            <p:nvPr/>
          </p:nvGrpSpPr>
          <p:grpSpPr>
            <a:xfrm>
              <a:off x="6756914" y="1631204"/>
              <a:ext cx="1006095" cy="430887"/>
              <a:chOff x="1039861" y="1607820"/>
              <a:chExt cx="775880" cy="430887"/>
            </a:xfrm>
          </p:grpSpPr>
          <p:sp>
            <p:nvSpPr>
              <p:cNvPr id="127" name="Tekstvak 126">
                <a:extLst>
                  <a:ext uri="{FF2B5EF4-FFF2-40B4-BE49-F238E27FC236}">
                    <a16:creationId xmlns:a16="http://schemas.microsoft.com/office/drawing/2014/main" id="{F5D0834E-57AD-4A0A-A0F9-56F7886FD2A9}"/>
                  </a:ext>
                </a:extLst>
              </p:cNvPr>
              <p:cNvSpPr txBox="1"/>
              <p:nvPr/>
            </p:nvSpPr>
            <p:spPr>
              <a:xfrm>
                <a:off x="1039861" y="1607820"/>
                <a:ext cx="758459" cy="4308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Verhuizingen-</a:t>
                </a:r>
                <a:br>
                  <a:rPr lang="nl-NL" sz="1100" dirty="0"/>
                </a:br>
                <a:r>
                  <a:rPr lang="nl-NL" sz="1100" dirty="0"/>
                  <a:t>applicatie</a:t>
                </a:r>
              </a:p>
            </p:txBody>
          </p:sp>
          <p:sp>
            <p:nvSpPr>
              <p:cNvPr id="128" name="Rechthoek 127">
                <a:extLst>
                  <a:ext uri="{FF2B5EF4-FFF2-40B4-BE49-F238E27FC236}">
                    <a16:creationId xmlns:a16="http://schemas.microsoft.com/office/drawing/2014/main" id="{462A6CD7-26A9-4B80-9331-5A24432DC64B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66" name="Groep 65">
            <a:extLst>
              <a:ext uri="{FF2B5EF4-FFF2-40B4-BE49-F238E27FC236}">
                <a16:creationId xmlns:a16="http://schemas.microsoft.com/office/drawing/2014/main" id="{83A1DF8E-BA11-4711-B1AC-9DFA42B19EA4}"/>
              </a:ext>
            </a:extLst>
          </p:cNvPr>
          <p:cNvGrpSpPr/>
          <p:nvPr/>
        </p:nvGrpSpPr>
        <p:grpSpPr>
          <a:xfrm>
            <a:off x="152399" y="2491740"/>
            <a:ext cx="8862410" cy="2640816"/>
            <a:chOff x="152399" y="2491740"/>
            <a:chExt cx="8862410" cy="2640816"/>
          </a:xfrm>
        </p:grpSpPr>
        <p:sp>
          <p:nvSpPr>
            <p:cNvPr id="53" name="Rechthoek: afgeronde hoeken 52">
              <a:extLst>
                <a:ext uri="{FF2B5EF4-FFF2-40B4-BE49-F238E27FC236}">
                  <a16:creationId xmlns:a16="http://schemas.microsoft.com/office/drawing/2014/main" id="{B418DD51-734C-4CB0-807E-033BC48D0DE0}"/>
                </a:ext>
              </a:extLst>
            </p:cNvPr>
            <p:cNvSpPr/>
            <p:nvPr/>
          </p:nvSpPr>
          <p:spPr>
            <a:xfrm>
              <a:off x="152399" y="2903220"/>
              <a:ext cx="8862409" cy="624840"/>
            </a:xfrm>
            <a:prstGeom prst="roundRect">
              <a:avLst/>
            </a:prstGeom>
            <a:noFill/>
            <a:ln w="317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56" name="Rechte verbindingslijn 55">
              <a:extLst>
                <a:ext uri="{FF2B5EF4-FFF2-40B4-BE49-F238E27FC236}">
                  <a16:creationId xmlns:a16="http://schemas.microsoft.com/office/drawing/2014/main" id="{746A2B0C-99B7-436F-BAB9-4A46E6FC14FF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2491740"/>
              <a:ext cx="8862409" cy="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kstvak 58">
              <a:extLst>
                <a:ext uri="{FF2B5EF4-FFF2-40B4-BE49-F238E27FC236}">
                  <a16:creationId xmlns:a16="http://schemas.microsoft.com/office/drawing/2014/main" id="{72AC3B6F-ABDA-4C7B-947A-C9AC83468CD1}"/>
                </a:ext>
              </a:extLst>
            </p:cNvPr>
            <p:cNvSpPr txBox="1"/>
            <p:nvPr/>
          </p:nvSpPr>
          <p:spPr>
            <a:xfrm rot="16200000">
              <a:off x="-179577" y="4347084"/>
              <a:ext cx="11400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100" dirty="0">
                  <a:latin typeface="Arial" panose="020B0604020202020204" pitchFamily="34" charset="0"/>
                  <a:cs typeface="Arial" panose="020B0604020202020204" pitchFamily="34" charset="0"/>
                </a:rPr>
                <a:t>Referentie-</a:t>
              </a:r>
              <a:br>
                <a:rPr lang="nl-NL" sz="11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1100" dirty="0">
                  <a:latin typeface="Arial" panose="020B0604020202020204" pitchFamily="34" charset="0"/>
                  <a:cs typeface="Arial" panose="020B0604020202020204" pitchFamily="34" charset="0"/>
                </a:rPr>
                <a:t>Implementaties</a:t>
              </a:r>
            </a:p>
          </p:txBody>
        </p:sp>
        <p:sp>
          <p:nvSpPr>
            <p:cNvPr id="61" name="Tekstvak 60">
              <a:extLst>
                <a:ext uri="{FF2B5EF4-FFF2-40B4-BE49-F238E27FC236}">
                  <a16:creationId xmlns:a16="http://schemas.microsoft.com/office/drawing/2014/main" id="{B5D68D58-AF3A-4FEA-9A3A-A9731347CCE0}"/>
                </a:ext>
              </a:extLst>
            </p:cNvPr>
            <p:cNvSpPr txBox="1"/>
            <p:nvPr/>
          </p:nvSpPr>
          <p:spPr>
            <a:xfrm>
              <a:off x="981645" y="3610995"/>
              <a:ext cx="7649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>
                  <a:latin typeface="Arial" panose="020B0604020202020204" pitchFamily="34" charset="0"/>
                  <a:cs typeface="Arial" panose="020B0604020202020204" pitchFamily="34" charset="0"/>
                </a:rPr>
                <a:t>biedt aan</a:t>
              </a:r>
            </a:p>
          </p:txBody>
        </p:sp>
        <p:sp>
          <p:nvSpPr>
            <p:cNvPr id="60" name="Tekstvak 59">
              <a:extLst>
                <a:ext uri="{FF2B5EF4-FFF2-40B4-BE49-F238E27FC236}">
                  <a16:creationId xmlns:a16="http://schemas.microsoft.com/office/drawing/2014/main" id="{736071C2-4889-470A-9DC6-DFEBBD85F949}"/>
                </a:ext>
              </a:extLst>
            </p:cNvPr>
            <p:cNvSpPr txBox="1"/>
            <p:nvPr/>
          </p:nvSpPr>
          <p:spPr>
            <a:xfrm>
              <a:off x="958368" y="2560891"/>
              <a:ext cx="13901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>
                  <a:latin typeface="Arial" panose="020B0604020202020204" pitchFamily="34" charset="0"/>
                  <a:cs typeface="Arial" panose="020B0604020202020204" pitchFamily="34" charset="0"/>
                </a:rPr>
                <a:t>wordt gebruikt door</a:t>
              </a:r>
            </a:p>
          </p:txBody>
        </p:sp>
      </p:grpSp>
      <p:sp>
        <p:nvSpPr>
          <p:cNvPr id="54" name="Rechthoek: afgeronde hoeken 53">
            <a:extLst>
              <a:ext uri="{FF2B5EF4-FFF2-40B4-BE49-F238E27FC236}">
                <a16:creationId xmlns:a16="http://schemas.microsoft.com/office/drawing/2014/main" id="{9B27D124-15DE-4D98-BCE4-C60C2B30D427}"/>
              </a:ext>
            </a:extLst>
          </p:cNvPr>
          <p:cNvSpPr/>
          <p:nvPr/>
        </p:nvSpPr>
        <p:spPr>
          <a:xfrm>
            <a:off x="152399" y="3969649"/>
            <a:ext cx="8862409" cy="1185756"/>
          </a:xfrm>
          <a:prstGeom prst="roundRect">
            <a:avLst/>
          </a:prstGeom>
          <a:noFill/>
          <a:ln w="317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033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geronde rechthoek 103">
            <a:extLst>
              <a:ext uri="{FF2B5EF4-FFF2-40B4-BE49-F238E27FC236}">
                <a16:creationId xmlns:a16="http://schemas.microsoft.com/office/drawing/2014/main" id="{015BCDB9-85AC-4345-B10A-D48EB425CD07}"/>
              </a:ext>
            </a:extLst>
          </p:cNvPr>
          <p:cNvSpPr/>
          <p:nvPr/>
        </p:nvSpPr>
        <p:spPr bwMode="auto">
          <a:xfrm>
            <a:off x="593724" y="3012279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Catalogi</a:t>
            </a:r>
            <a:br>
              <a:rPr lang="nl-NL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6" name="Afgeronde rechthoek 103">
            <a:extLst>
              <a:ext uri="{FF2B5EF4-FFF2-40B4-BE49-F238E27FC236}">
                <a16:creationId xmlns:a16="http://schemas.microsoft.com/office/drawing/2014/main" id="{387AB313-14D9-4D4F-86F7-CFD417539594}"/>
              </a:ext>
            </a:extLst>
          </p:cNvPr>
          <p:cNvSpPr/>
          <p:nvPr/>
        </p:nvSpPr>
        <p:spPr bwMode="auto">
          <a:xfrm>
            <a:off x="1498599" y="3012278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Zaken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" name="Afgeronde rechthoek 103">
            <a:extLst>
              <a:ext uri="{FF2B5EF4-FFF2-40B4-BE49-F238E27FC236}">
                <a16:creationId xmlns:a16="http://schemas.microsoft.com/office/drawing/2014/main" id="{C1563B30-2470-40CB-8F59-41CDA1367277}"/>
              </a:ext>
            </a:extLst>
          </p:cNvPr>
          <p:cNvSpPr/>
          <p:nvPr/>
        </p:nvSpPr>
        <p:spPr bwMode="auto">
          <a:xfrm>
            <a:off x="3316102" y="3019425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Besluiten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9" name="Afgeronde rechthoek 103">
            <a:extLst>
              <a:ext uri="{FF2B5EF4-FFF2-40B4-BE49-F238E27FC236}">
                <a16:creationId xmlns:a16="http://schemas.microsoft.com/office/drawing/2014/main" id="{BD288D46-6BF4-4100-BE8F-E9F4ED3DED64}"/>
              </a:ext>
            </a:extLst>
          </p:cNvPr>
          <p:cNvSpPr/>
          <p:nvPr/>
        </p:nvSpPr>
        <p:spPr bwMode="auto">
          <a:xfrm>
            <a:off x="4228730" y="3019425"/>
            <a:ext cx="851694" cy="40957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Notificaties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0" name="Afgeronde rechthoek 103">
            <a:extLst>
              <a:ext uri="{FF2B5EF4-FFF2-40B4-BE49-F238E27FC236}">
                <a16:creationId xmlns:a16="http://schemas.microsoft.com/office/drawing/2014/main" id="{702988F0-DC99-43FB-B993-5E00FB6239A9}"/>
              </a:ext>
            </a:extLst>
          </p:cNvPr>
          <p:cNvSpPr/>
          <p:nvPr/>
        </p:nvSpPr>
        <p:spPr bwMode="auto">
          <a:xfrm>
            <a:off x="5133605" y="3020376"/>
            <a:ext cx="851694" cy="40957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Referentie-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lijsten API</a:t>
            </a:r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E434FD1A-0AA9-41E0-8FDE-43E346FAA172}"/>
              </a:ext>
            </a:extLst>
          </p:cNvPr>
          <p:cNvGrpSpPr/>
          <p:nvPr/>
        </p:nvGrpSpPr>
        <p:grpSpPr>
          <a:xfrm>
            <a:off x="587423" y="4072354"/>
            <a:ext cx="851694" cy="937260"/>
            <a:chOff x="1127124" y="4076700"/>
            <a:chExt cx="851694" cy="937260"/>
          </a:xfrm>
        </p:grpSpPr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F88252E1-D8C6-4F8D-90BC-A3B8D3A7B310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B096E27C-87E6-4652-8DF1-33280EE981F8}"/>
                </a:ext>
              </a:extLst>
            </p:cNvPr>
            <p:cNvSpPr txBox="1"/>
            <p:nvPr/>
          </p:nvSpPr>
          <p:spPr>
            <a:xfrm>
              <a:off x="1239028" y="4076700"/>
              <a:ext cx="6431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Zaaktype-</a:t>
              </a:r>
              <a:b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catalogus</a:t>
              </a:r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0159D28E-8AE1-4C2E-970B-69983469F54B}"/>
                </a:ext>
              </a:extLst>
            </p:cNvPr>
            <p:cNvSpPr txBox="1"/>
            <p:nvPr/>
          </p:nvSpPr>
          <p:spPr>
            <a:xfrm>
              <a:off x="1217215" y="4413827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F55F612-C2B8-4061-9B9F-F92C15B681AB}"/>
                </a:ext>
              </a:extLst>
            </p:cNvPr>
            <p:cNvSpPr txBox="1"/>
            <p:nvPr/>
          </p:nvSpPr>
          <p:spPr>
            <a:xfrm>
              <a:off x="1193401" y="4442398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709A0589-90D2-412D-9065-F54E4AC13326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12F7534D-B0DB-4E54-A394-C8072164F5F6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Catalogus</a:t>
              </a:r>
            </a:p>
          </p:txBody>
        </p:sp>
      </p:grpSp>
      <p:grpSp>
        <p:nvGrpSpPr>
          <p:cNvPr id="19" name="Groep 18">
            <a:extLst>
              <a:ext uri="{FF2B5EF4-FFF2-40B4-BE49-F238E27FC236}">
                <a16:creationId xmlns:a16="http://schemas.microsoft.com/office/drawing/2014/main" id="{EDF843BB-89AD-436E-85E8-17AC52307730}"/>
              </a:ext>
            </a:extLst>
          </p:cNvPr>
          <p:cNvGrpSpPr/>
          <p:nvPr/>
        </p:nvGrpSpPr>
        <p:grpSpPr>
          <a:xfrm>
            <a:off x="1496776" y="4068008"/>
            <a:ext cx="851694" cy="937260"/>
            <a:chOff x="1127124" y="4076700"/>
            <a:chExt cx="851694" cy="937260"/>
          </a:xfrm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FF036F5E-13EE-4FF5-9BAA-AF4048E41F0A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2751847D-18D0-4E69-A635-AC6A41019E3B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Zaak-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registratie-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7DE528A9-5EC5-4855-A466-B8C1F0354D86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B0C83606-BDA1-4DCF-B1F0-4490720C8035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Zaak</a:t>
              </a:r>
            </a:p>
          </p:txBody>
        </p:sp>
      </p:grpSp>
      <p:grpSp>
        <p:nvGrpSpPr>
          <p:cNvPr id="26" name="Groep 25">
            <a:extLst>
              <a:ext uri="{FF2B5EF4-FFF2-40B4-BE49-F238E27FC236}">
                <a16:creationId xmlns:a16="http://schemas.microsoft.com/office/drawing/2014/main" id="{FD550DCD-7380-48EB-93DE-25510DFEB934}"/>
              </a:ext>
            </a:extLst>
          </p:cNvPr>
          <p:cNvGrpSpPr/>
          <p:nvPr/>
        </p:nvGrpSpPr>
        <p:grpSpPr>
          <a:xfrm>
            <a:off x="2399421" y="4074527"/>
            <a:ext cx="851694" cy="937260"/>
            <a:chOff x="1127124" y="4076700"/>
            <a:chExt cx="851694" cy="937260"/>
          </a:xfrm>
        </p:grpSpPr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0885DD8C-B851-45DE-8264-F1E3E9CAEF40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064E22CE-7C33-4D71-9D2E-413D9F18B58A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Document-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registratie-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AE9A445D-8841-4E53-A56B-1B508C1CC807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7BCB6D57-63C2-4682-ADB0-ADBB13D9F12E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Document</a:t>
              </a:r>
            </a:p>
          </p:txBody>
        </p:sp>
      </p:grpSp>
      <p:grpSp>
        <p:nvGrpSpPr>
          <p:cNvPr id="31" name="Groep 30">
            <a:extLst>
              <a:ext uri="{FF2B5EF4-FFF2-40B4-BE49-F238E27FC236}">
                <a16:creationId xmlns:a16="http://schemas.microsoft.com/office/drawing/2014/main" id="{8CC8C679-861A-4C39-8E60-B3B7872762EA}"/>
              </a:ext>
            </a:extLst>
          </p:cNvPr>
          <p:cNvGrpSpPr/>
          <p:nvPr/>
        </p:nvGrpSpPr>
        <p:grpSpPr>
          <a:xfrm>
            <a:off x="3319160" y="4075628"/>
            <a:ext cx="851694" cy="937260"/>
            <a:chOff x="1127124" y="4076700"/>
            <a:chExt cx="851694" cy="937260"/>
          </a:xfrm>
        </p:grpSpPr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51E230C4-716D-4E23-9BF7-94E9E77EBB8E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Tekstvak 32">
              <a:extLst>
                <a:ext uri="{FF2B5EF4-FFF2-40B4-BE49-F238E27FC236}">
                  <a16:creationId xmlns:a16="http://schemas.microsoft.com/office/drawing/2014/main" id="{FD5B5CA0-DE83-40DD-A089-B630CAADDAD8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Besluit-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registratie-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34" name="Tekstvak 33">
              <a:extLst>
                <a:ext uri="{FF2B5EF4-FFF2-40B4-BE49-F238E27FC236}">
                  <a16:creationId xmlns:a16="http://schemas.microsoft.com/office/drawing/2014/main" id="{F8E846CF-D28A-4165-917B-CBBF15156B7E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35" name="Tekstvak 34">
              <a:extLst>
                <a:ext uri="{FF2B5EF4-FFF2-40B4-BE49-F238E27FC236}">
                  <a16:creationId xmlns:a16="http://schemas.microsoft.com/office/drawing/2014/main" id="{97EFC75B-685D-4F27-A70D-F5CF3E9986DC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Besluit</a:t>
              </a:r>
            </a:p>
          </p:txBody>
        </p:sp>
      </p:grpSp>
      <p:grpSp>
        <p:nvGrpSpPr>
          <p:cNvPr id="36" name="Groep 35">
            <a:extLst>
              <a:ext uri="{FF2B5EF4-FFF2-40B4-BE49-F238E27FC236}">
                <a16:creationId xmlns:a16="http://schemas.microsoft.com/office/drawing/2014/main" id="{5577DA5E-4136-4479-A4F9-8E24804CC245}"/>
              </a:ext>
            </a:extLst>
          </p:cNvPr>
          <p:cNvGrpSpPr/>
          <p:nvPr/>
        </p:nvGrpSpPr>
        <p:grpSpPr>
          <a:xfrm>
            <a:off x="4229606" y="4074527"/>
            <a:ext cx="851694" cy="937260"/>
            <a:chOff x="1127124" y="4076700"/>
            <a:chExt cx="851694" cy="937260"/>
          </a:xfrm>
        </p:grpSpPr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92C44D29-3E91-4701-8EDF-043F27A3CFA7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Tekstvak 37">
              <a:extLst>
                <a:ext uri="{FF2B5EF4-FFF2-40B4-BE49-F238E27FC236}">
                  <a16:creationId xmlns:a16="http://schemas.microsoft.com/office/drawing/2014/main" id="{438EF019-1ECD-43DA-9274-9CA8757C1158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Notificatie-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39" name="Tekstvak 38">
              <a:extLst>
                <a:ext uri="{FF2B5EF4-FFF2-40B4-BE49-F238E27FC236}">
                  <a16:creationId xmlns:a16="http://schemas.microsoft.com/office/drawing/2014/main" id="{2DBF2B97-6A2A-4A53-902A-38B24A579E6B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40" name="Tekstvak 39">
              <a:extLst>
                <a:ext uri="{FF2B5EF4-FFF2-40B4-BE49-F238E27FC236}">
                  <a16:creationId xmlns:a16="http://schemas.microsoft.com/office/drawing/2014/main" id="{6B84371E-9EF3-4130-86F6-C33E25F2114D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Notificatie</a:t>
              </a:r>
            </a:p>
          </p:txBody>
        </p:sp>
      </p:grpSp>
      <p:grpSp>
        <p:nvGrpSpPr>
          <p:cNvPr id="47" name="Groep 46">
            <a:extLst>
              <a:ext uri="{FF2B5EF4-FFF2-40B4-BE49-F238E27FC236}">
                <a16:creationId xmlns:a16="http://schemas.microsoft.com/office/drawing/2014/main" id="{B9A84093-F763-4321-AE9A-3AAE59594E2E}"/>
              </a:ext>
            </a:extLst>
          </p:cNvPr>
          <p:cNvGrpSpPr/>
          <p:nvPr/>
        </p:nvGrpSpPr>
        <p:grpSpPr>
          <a:xfrm>
            <a:off x="5133605" y="4074527"/>
            <a:ext cx="861630" cy="937260"/>
            <a:chOff x="5158051" y="4749268"/>
            <a:chExt cx="861630" cy="937260"/>
          </a:xfrm>
        </p:grpSpPr>
        <p:grpSp>
          <p:nvGrpSpPr>
            <p:cNvPr id="41" name="Groep 40">
              <a:extLst>
                <a:ext uri="{FF2B5EF4-FFF2-40B4-BE49-F238E27FC236}">
                  <a16:creationId xmlns:a16="http://schemas.microsoft.com/office/drawing/2014/main" id="{92729D7B-D9BF-403A-9F46-06711F1AB6C7}"/>
                </a:ext>
              </a:extLst>
            </p:cNvPr>
            <p:cNvGrpSpPr/>
            <p:nvPr/>
          </p:nvGrpSpPr>
          <p:grpSpPr>
            <a:xfrm>
              <a:off x="5158051" y="4749268"/>
              <a:ext cx="861630" cy="937260"/>
              <a:chOff x="1127124" y="4076700"/>
              <a:chExt cx="861630" cy="937260"/>
            </a:xfrm>
          </p:grpSpPr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8F9A9DAA-3E88-4E9C-9F6E-C86E472CDFF7}"/>
                  </a:ext>
                </a:extLst>
              </p:cNvPr>
              <p:cNvSpPr/>
              <p:nvPr/>
            </p:nvSpPr>
            <p:spPr>
              <a:xfrm>
                <a:off x="1127124" y="4091940"/>
                <a:ext cx="851694" cy="9220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" name="Tekstvak 42">
                <a:extLst>
                  <a:ext uri="{FF2B5EF4-FFF2-40B4-BE49-F238E27FC236}">
                    <a16:creationId xmlns:a16="http://schemas.microsoft.com/office/drawing/2014/main" id="{60A3340E-057F-417E-B8BD-300E552E5A40}"/>
                  </a:ext>
                </a:extLst>
              </p:cNvPr>
              <p:cNvSpPr txBox="1"/>
              <p:nvPr/>
            </p:nvSpPr>
            <p:spPr>
              <a:xfrm>
                <a:off x="1132429" y="4076700"/>
                <a:ext cx="8563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Referentielijsten-</a:t>
                </a:r>
                <a:b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component</a:t>
                </a:r>
              </a:p>
            </p:txBody>
          </p:sp>
          <p:sp>
            <p:nvSpPr>
              <p:cNvPr id="45" name="Tekstvak 44">
                <a:extLst>
                  <a:ext uri="{FF2B5EF4-FFF2-40B4-BE49-F238E27FC236}">
                    <a16:creationId xmlns:a16="http://schemas.microsoft.com/office/drawing/2014/main" id="{EDD3C550-8FCD-4EC9-9030-17718A8E220E}"/>
                  </a:ext>
                </a:extLst>
              </p:cNvPr>
              <p:cNvSpPr txBox="1"/>
              <p:nvPr/>
            </p:nvSpPr>
            <p:spPr>
              <a:xfrm>
                <a:off x="1230111" y="4593061"/>
                <a:ext cx="690564" cy="33855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Referentie-lijst</a:t>
                </a:r>
              </a:p>
            </p:txBody>
          </p:sp>
        </p:grpSp>
        <p:sp>
          <p:nvSpPr>
            <p:cNvPr id="46" name="Tekstvak 45">
              <a:extLst>
                <a:ext uri="{FF2B5EF4-FFF2-40B4-BE49-F238E27FC236}">
                  <a16:creationId xmlns:a16="http://schemas.microsoft.com/office/drawing/2014/main" id="{CA66B096-1F15-4ADB-881C-DD75A0163ABC}"/>
                </a:ext>
              </a:extLst>
            </p:cNvPr>
            <p:cNvSpPr txBox="1"/>
            <p:nvPr/>
          </p:nvSpPr>
          <p:spPr>
            <a:xfrm>
              <a:off x="5236709" y="5297801"/>
              <a:ext cx="690564" cy="3385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Referentie-lijst</a:t>
              </a:r>
            </a:p>
          </p:txBody>
        </p:sp>
      </p:grpSp>
      <p:sp>
        <p:nvSpPr>
          <p:cNvPr id="57" name="Tekstvak 56">
            <a:extLst>
              <a:ext uri="{FF2B5EF4-FFF2-40B4-BE49-F238E27FC236}">
                <a16:creationId xmlns:a16="http://schemas.microsoft.com/office/drawing/2014/main" id="{218755F7-D8CD-4D31-9846-06B943A30D91}"/>
              </a:ext>
            </a:extLst>
          </p:cNvPr>
          <p:cNvSpPr txBox="1"/>
          <p:nvPr/>
        </p:nvSpPr>
        <p:spPr>
          <a:xfrm rot="16200000">
            <a:off x="118213" y="3093406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>
                <a:latin typeface="Arial" panose="020B0604020202020204" pitchFamily="34" charset="0"/>
                <a:cs typeface="Arial" panose="020B0604020202020204" pitchFamily="34" charset="0"/>
              </a:rPr>
              <a:t>API’s</a:t>
            </a:r>
            <a:endParaRPr lang="nl-NL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9F1DD5D0-54C0-4004-BBEE-A3D6BF889916}"/>
              </a:ext>
            </a:extLst>
          </p:cNvPr>
          <p:cNvSpPr txBox="1"/>
          <p:nvPr/>
        </p:nvSpPr>
        <p:spPr>
          <a:xfrm rot="16200000">
            <a:off x="146734" y="239141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  <a:t>NLX</a:t>
            </a:r>
          </a:p>
        </p:txBody>
      </p:sp>
      <p:sp>
        <p:nvSpPr>
          <p:cNvPr id="87" name="Afgeronde rechthoek 103">
            <a:extLst>
              <a:ext uri="{FF2B5EF4-FFF2-40B4-BE49-F238E27FC236}">
                <a16:creationId xmlns:a16="http://schemas.microsoft.com/office/drawing/2014/main" id="{C40098AD-F59A-45AA-8634-11B9EA1404D0}"/>
              </a:ext>
            </a:extLst>
          </p:cNvPr>
          <p:cNvSpPr/>
          <p:nvPr/>
        </p:nvSpPr>
        <p:spPr bwMode="auto">
          <a:xfrm>
            <a:off x="6951860" y="3020376"/>
            <a:ext cx="1022818" cy="40957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Klantinteractie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9" name="Rechthoek 88">
            <a:extLst>
              <a:ext uri="{FF2B5EF4-FFF2-40B4-BE49-F238E27FC236}">
                <a16:creationId xmlns:a16="http://schemas.microsoft.com/office/drawing/2014/main" id="{47DFAF65-E025-4DC0-B549-F65C561E6B01}"/>
              </a:ext>
            </a:extLst>
          </p:cNvPr>
          <p:cNvSpPr/>
          <p:nvPr/>
        </p:nvSpPr>
        <p:spPr>
          <a:xfrm>
            <a:off x="6951859" y="4089767"/>
            <a:ext cx="1022819" cy="9220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Tekstvak 89">
            <a:extLst>
              <a:ext uri="{FF2B5EF4-FFF2-40B4-BE49-F238E27FC236}">
                <a16:creationId xmlns:a16="http://schemas.microsoft.com/office/drawing/2014/main" id="{B214106B-6B98-4271-8F05-14D287ED5041}"/>
              </a:ext>
            </a:extLst>
          </p:cNvPr>
          <p:cNvSpPr txBox="1"/>
          <p:nvPr/>
        </p:nvSpPr>
        <p:spPr>
          <a:xfrm>
            <a:off x="6999935" y="4074527"/>
            <a:ext cx="939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Klantinteractie-</a:t>
            </a:r>
            <a:b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</p:txBody>
      </p:sp>
      <p:sp>
        <p:nvSpPr>
          <p:cNvPr id="91" name="Tekstvak 90">
            <a:extLst>
              <a:ext uri="{FF2B5EF4-FFF2-40B4-BE49-F238E27FC236}">
                <a16:creationId xmlns:a16="http://schemas.microsoft.com/office/drawing/2014/main" id="{A2DE1E1A-9D97-489F-A469-FFD91A73E759}"/>
              </a:ext>
            </a:extLst>
          </p:cNvPr>
          <p:cNvSpPr txBox="1"/>
          <p:nvPr/>
        </p:nvSpPr>
        <p:spPr>
          <a:xfrm>
            <a:off x="7039631" y="4703765"/>
            <a:ext cx="898007" cy="2154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92" name="Tekstvak 91">
            <a:extLst>
              <a:ext uri="{FF2B5EF4-FFF2-40B4-BE49-F238E27FC236}">
                <a16:creationId xmlns:a16="http://schemas.microsoft.com/office/drawing/2014/main" id="{2594C3C1-48FC-4C5F-9C89-FA02C59448DB}"/>
              </a:ext>
            </a:extLst>
          </p:cNvPr>
          <p:cNvSpPr txBox="1"/>
          <p:nvPr/>
        </p:nvSpPr>
        <p:spPr>
          <a:xfrm>
            <a:off x="6987286" y="4732336"/>
            <a:ext cx="924552" cy="2154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Verzoek</a:t>
            </a:r>
          </a:p>
        </p:txBody>
      </p:sp>
      <p:sp>
        <p:nvSpPr>
          <p:cNvPr id="93" name="Tekstvak 92">
            <a:extLst>
              <a:ext uri="{FF2B5EF4-FFF2-40B4-BE49-F238E27FC236}">
                <a16:creationId xmlns:a16="http://schemas.microsoft.com/office/drawing/2014/main" id="{03B46B5C-1E61-45C2-B151-13DA9CC6F108}"/>
              </a:ext>
            </a:extLst>
          </p:cNvPr>
          <p:cNvSpPr txBox="1"/>
          <p:nvPr/>
        </p:nvSpPr>
        <p:spPr>
          <a:xfrm>
            <a:off x="7039631" y="4414205"/>
            <a:ext cx="898007" cy="2154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94" name="Tekstvak 93">
            <a:extLst>
              <a:ext uri="{FF2B5EF4-FFF2-40B4-BE49-F238E27FC236}">
                <a16:creationId xmlns:a16="http://schemas.microsoft.com/office/drawing/2014/main" id="{4E81E72C-17E3-49E1-BE2E-4333F8F65DC9}"/>
              </a:ext>
            </a:extLst>
          </p:cNvPr>
          <p:cNvSpPr txBox="1"/>
          <p:nvPr/>
        </p:nvSpPr>
        <p:spPr>
          <a:xfrm>
            <a:off x="6987286" y="4442776"/>
            <a:ext cx="924552" cy="2154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Contactmoment</a:t>
            </a:r>
          </a:p>
        </p:txBody>
      </p:sp>
      <p:cxnSp>
        <p:nvCxnSpPr>
          <p:cNvPr id="98" name="Rechte verbindingslijn met pijl 97">
            <a:extLst>
              <a:ext uri="{FF2B5EF4-FFF2-40B4-BE49-F238E27FC236}">
                <a16:creationId xmlns:a16="http://schemas.microsoft.com/office/drawing/2014/main" id="{735A52A5-B4AF-4799-9263-19B9800E5002}"/>
              </a:ext>
            </a:extLst>
          </p:cNvPr>
          <p:cNvCxnSpPr/>
          <p:nvPr/>
        </p:nvCxnSpPr>
        <p:spPr>
          <a:xfrm flipV="1">
            <a:off x="101212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A2254F57-BCE2-43D6-9443-98C1448DDAC5}"/>
              </a:ext>
            </a:extLst>
          </p:cNvPr>
          <p:cNvCxnSpPr/>
          <p:nvPr/>
        </p:nvCxnSpPr>
        <p:spPr>
          <a:xfrm flipV="1">
            <a:off x="191890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hte verbindingslijn met pijl 99">
            <a:extLst>
              <a:ext uri="{FF2B5EF4-FFF2-40B4-BE49-F238E27FC236}">
                <a16:creationId xmlns:a16="http://schemas.microsoft.com/office/drawing/2014/main" id="{374FBC27-FD37-4A69-8EB8-34F7F66B9E01}"/>
              </a:ext>
            </a:extLst>
          </p:cNvPr>
          <p:cNvCxnSpPr/>
          <p:nvPr/>
        </p:nvCxnSpPr>
        <p:spPr>
          <a:xfrm flipV="1">
            <a:off x="2818065" y="212691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hte verbindingslijn met pijl 100">
            <a:extLst>
              <a:ext uri="{FF2B5EF4-FFF2-40B4-BE49-F238E27FC236}">
                <a16:creationId xmlns:a16="http://schemas.microsoft.com/office/drawing/2014/main" id="{C4D05D52-298D-47F9-B82A-2C21E120E077}"/>
              </a:ext>
            </a:extLst>
          </p:cNvPr>
          <p:cNvCxnSpPr/>
          <p:nvPr/>
        </p:nvCxnSpPr>
        <p:spPr>
          <a:xfrm flipV="1">
            <a:off x="3724845" y="212691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chte verbindingslijn met pijl 101">
            <a:extLst>
              <a:ext uri="{FF2B5EF4-FFF2-40B4-BE49-F238E27FC236}">
                <a16:creationId xmlns:a16="http://schemas.microsoft.com/office/drawing/2014/main" id="{90CA960F-5368-457A-9E7C-F0914D04E2A8}"/>
              </a:ext>
            </a:extLst>
          </p:cNvPr>
          <p:cNvCxnSpPr/>
          <p:nvPr/>
        </p:nvCxnSpPr>
        <p:spPr>
          <a:xfrm flipV="1">
            <a:off x="4646865" y="212691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echte verbindingslijn met pijl 102">
            <a:extLst>
              <a:ext uri="{FF2B5EF4-FFF2-40B4-BE49-F238E27FC236}">
                <a16:creationId xmlns:a16="http://schemas.microsoft.com/office/drawing/2014/main" id="{70F077AB-C214-453B-84D9-6F08EE328AD9}"/>
              </a:ext>
            </a:extLst>
          </p:cNvPr>
          <p:cNvCxnSpPr/>
          <p:nvPr/>
        </p:nvCxnSpPr>
        <p:spPr>
          <a:xfrm flipV="1">
            <a:off x="555364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echte verbindingslijn met pijl 104">
            <a:extLst>
              <a:ext uri="{FF2B5EF4-FFF2-40B4-BE49-F238E27FC236}">
                <a16:creationId xmlns:a16="http://schemas.microsoft.com/office/drawing/2014/main" id="{E341AB90-C00E-4189-9F34-D6F057134406}"/>
              </a:ext>
            </a:extLst>
          </p:cNvPr>
          <p:cNvCxnSpPr/>
          <p:nvPr/>
        </p:nvCxnSpPr>
        <p:spPr>
          <a:xfrm flipV="1">
            <a:off x="744340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met pijl 105">
            <a:extLst>
              <a:ext uri="{FF2B5EF4-FFF2-40B4-BE49-F238E27FC236}">
                <a16:creationId xmlns:a16="http://schemas.microsoft.com/office/drawing/2014/main" id="{D90370B5-339E-4B80-9A56-656F55AD8D84}"/>
              </a:ext>
            </a:extLst>
          </p:cNvPr>
          <p:cNvCxnSpPr>
            <a:cxnSpLocks/>
          </p:cNvCxnSpPr>
          <p:nvPr/>
        </p:nvCxnSpPr>
        <p:spPr>
          <a:xfrm flipV="1">
            <a:off x="1012125" y="342185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echte verbindingslijn met pijl 106">
            <a:extLst>
              <a:ext uri="{FF2B5EF4-FFF2-40B4-BE49-F238E27FC236}">
                <a16:creationId xmlns:a16="http://schemas.microsoft.com/office/drawing/2014/main" id="{818F6386-D652-4D74-A8D2-8AA877532AAE}"/>
              </a:ext>
            </a:extLst>
          </p:cNvPr>
          <p:cNvCxnSpPr>
            <a:cxnSpLocks/>
          </p:cNvCxnSpPr>
          <p:nvPr/>
        </p:nvCxnSpPr>
        <p:spPr>
          <a:xfrm flipV="1">
            <a:off x="1926525" y="342185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met pijl 107">
            <a:extLst>
              <a:ext uri="{FF2B5EF4-FFF2-40B4-BE49-F238E27FC236}">
                <a16:creationId xmlns:a16="http://schemas.microsoft.com/office/drawing/2014/main" id="{C31507AD-9EDD-4A8E-B30C-AB66B80922F1}"/>
              </a:ext>
            </a:extLst>
          </p:cNvPr>
          <p:cNvCxnSpPr>
            <a:cxnSpLocks/>
          </p:cNvCxnSpPr>
          <p:nvPr/>
        </p:nvCxnSpPr>
        <p:spPr>
          <a:xfrm flipV="1">
            <a:off x="281044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met pijl 108">
            <a:extLst>
              <a:ext uri="{FF2B5EF4-FFF2-40B4-BE49-F238E27FC236}">
                <a16:creationId xmlns:a16="http://schemas.microsoft.com/office/drawing/2014/main" id="{66DD4A2B-59C6-47F8-A829-B8A0C50FC4FF}"/>
              </a:ext>
            </a:extLst>
          </p:cNvPr>
          <p:cNvCxnSpPr>
            <a:cxnSpLocks/>
          </p:cNvCxnSpPr>
          <p:nvPr/>
        </p:nvCxnSpPr>
        <p:spPr>
          <a:xfrm flipV="1">
            <a:off x="373246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Rechte verbindingslijn met pijl 109">
            <a:extLst>
              <a:ext uri="{FF2B5EF4-FFF2-40B4-BE49-F238E27FC236}">
                <a16:creationId xmlns:a16="http://schemas.microsoft.com/office/drawing/2014/main" id="{E42135E1-2C5F-4CAD-960A-EB8190802866}"/>
              </a:ext>
            </a:extLst>
          </p:cNvPr>
          <p:cNvCxnSpPr>
            <a:cxnSpLocks/>
          </p:cNvCxnSpPr>
          <p:nvPr/>
        </p:nvCxnSpPr>
        <p:spPr>
          <a:xfrm flipV="1">
            <a:off x="464686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chte verbindingslijn met pijl 110">
            <a:extLst>
              <a:ext uri="{FF2B5EF4-FFF2-40B4-BE49-F238E27FC236}">
                <a16:creationId xmlns:a16="http://schemas.microsoft.com/office/drawing/2014/main" id="{D8445A5C-329B-487B-A047-EA47558657A9}"/>
              </a:ext>
            </a:extLst>
          </p:cNvPr>
          <p:cNvCxnSpPr>
            <a:cxnSpLocks/>
          </p:cNvCxnSpPr>
          <p:nvPr/>
        </p:nvCxnSpPr>
        <p:spPr>
          <a:xfrm flipV="1">
            <a:off x="554602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ep 1">
            <a:extLst>
              <a:ext uri="{FF2B5EF4-FFF2-40B4-BE49-F238E27FC236}">
                <a16:creationId xmlns:a16="http://schemas.microsoft.com/office/drawing/2014/main" id="{68BB5B41-D5FA-46FA-802F-B617AD781C27}"/>
              </a:ext>
            </a:extLst>
          </p:cNvPr>
          <p:cNvGrpSpPr/>
          <p:nvPr/>
        </p:nvGrpSpPr>
        <p:grpSpPr>
          <a:xfrm>
            <a:off x="6046233" y="2119290"/>
            <a:ext cx="851694" cy="2892497"/>
            <a:chOff x="6046233" y="2119290"/>
            <a:chExt cx="851694" cy="2892497"/>
          </a:xfrm>
        </p:grpSpPr>
        <p:sp>
          <p:nvSpPr>
            <p:cNvPr id="11" name="Afgeronde rechthoek 103">
              <a:extLst>
                <a:ext uri="{FF2B5EF4-FFF2-40B4-BE49-F238E27FC236}">
                  <a16:creationId xmlns:a16="http://schemas.microsoft.com/office/drawing/2014/main" id="{E24AFF87-CB5E-4181-A5EA-90934BD39E58}"/>
                </a:ext>
              </a:extLst>
            </p:cNvPr>
            <p:cNvSpPr/>
            <p:nvPr/>
          </p:nvSpPr>
          <p:spPr bwMode="auto">
            <a:xfrm>
              <a:off x="6046233" y="3020376"/>
              <a:ext cx="851694" cy="409575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4" tIns="25717" rIns="51434" bIns="25717" anchor="ctr"/>
            <a:lstStyle/>
            <a:p>
              <a:pPr algn="ctr" defTabSz="513445" eaLnBrk="1" hangingPunct="1">
                <a:defRPr/>
              </a:pPr>
              <a:r>
                <a:rPr lang="nl-NL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Autorisatie</a:t>
              </a:r>
              <a:br>
                <a:rPr lang="nl-NL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</a:p>
          </p:txBody>
        </p:sp>
        <p:grpSp>
          <p:nvGrpSpPr>
            <p:cNvPr id="48" name="Groep 47">
              <a:extLst>
                <a:ext uri="{FF2B5EF4-FFF2-40B4-BE49-F238E27FC236}">
                  <a16:creationId xmlns:a16="http://schemas.microsoft.com/office/drawing/2014/main" id="{A54F1287-FC83-426F-B1FD-D9B35A553607}"/>
                </a:ext>
              </a:extLst>
            </p:cNvPr>
            <p:cNvGrpSpPr/>
            <p:nvPr/>
          </p:nvGrpSpPr>
          <p:grpSpPr>
            <a:xfrm>
              <a:off x="6046233" y="4074527"/>
              <a:ext cx="851694" cy="937260"/>
              <a:chOff x="1127124" y="4076700"/>
              <a:chExt cx="851694" cy="937260"/>
            </a:xfrm>
          </p:grpSpPr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B28E1693-A630-4134-98AB-18EDF44F4114}"/>
                  </a:ext>
                </a:extLst>
              </p:cNvPr>
              <p:cNvSpPr/>
              <p:nvPr/>
            </p:nvSpPr>
            <p:spPr>
              <a:xfrm>
                <a:off x="1127124" y="4091940"/>
                <a:ext cx="851694" cy="9220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0" name="Tekstvak 49">
                <a:extLst>
                  <a:ext uri="{FF2B5EF4-FFF2-40B4-BE49-F238E27FC236}">
                    <a16:creationId xmlns:a16="http://schemas.microsoft.com/office/drawing/2014/main" id="{6AC854B5-39C9-4749-922A-B8AAE9F86EFA}"/>
                  </a:ext>
                </a:extLst>
              </p:cNvPr>
              <p:cNvSpPr txBox="1"/>
              <p:nvPr/>
            </p:nvSpPr>
            <p:spPr>
              <a:xfrm>
                <a:off x="1241433" y="4076700"/>
                <a:ext cx="6383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Autorisatie-</a:t>
                </a:r>
                <a:b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component</a:t>
                </a:r>
              </a:p>
            </p:txBody>
          </p:sp>
          <p:sp>
            <p:nvSpPr>
              <p:cNvPr id="51" name="Tekstvak 50">
                <a:extLst>
                  <a:ext uri="{FF2B5EF4-FFF2-40B4-BE49-F238E27FC236}">
                    <a16:creationId xmlns:a16="http://schemas.microsoft.com/office/drawing/2014/main" id="{41B87208-7BA8-43EE-A24D-F3E91CCD3421}"/>
                  </a:ext>
                </a:extLst>
              </p:cNvPr>
              <p:cNvSpPr txBox="1"/>
              <p:nvPr/>
            </p:nvSpPr>
            <p:spPr>
              <a:xfrm>
                <a:off x="1217215" y="4705938"/>
                <a:ext cx="666750" cy="2154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Type</a:t>
                </a:r>
              </a:p>
            </p:txBody>
          </p:sp>
          <p:sp>
            <p:nvSpPr>
              <p:cNvPr id="52" name="Tekstvak 51">
                <a:extLst>
                  <a:ext uri="{FF2B5EF4-FFF2-40B4-BE49-F238E27FC236}">
                    <a16:creationId xmlns:a16="http://schemas.microsoft.com/office/drawing/2014/main" id="{CDE2F5A8-A753-4F24-9D07-9CB5FEEC5289}"/>
                  </a:ext>
                </a:extLst>
              </p:cNvPr>
              <p:cNvSpPr txBox="1"/>
              <p:nvPr/>
            </p:nvSpPr>
            <p:spPr>
              <a:xfrm>
                <a:off x="1193401" y="4734509"/>
                <a:ext cx="666750" cy="2154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Autorisatie</a:t>
                </a:r>
              </a:p>
            </p:txBody>
          </p:sp>
        </p:grpSp>
        <p:cxnSp>
          <p:nvCxnSpPr>
            <p:cNvPr id="104" name="Rechte verbindingslijn met pijl 103">
              <a:extLst>
                <a:ext uri="{FF2B5EF4-FFF2-40B4-BE49-F238E27FC236}">
                  <a16:creationId xmlns:a16="http://schemas.microsoft.com/office/drawing/2014/main" id="{55D3D6BC-1FB7-4A58-8E52-5D72260FE510}"/>
                </a:ext>
              </a:extLst>
            </p:cNvPr>
            <p:cNvCxnSpPr/>
            <p:nvPr/>
          </p:nvCxnSpPr>
          <p:spPr>
            <a:xfrm flipV="1">
              <a:off x="6452805" y="2119290"/>
              <a:ext cx="0" cy="8858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echte verbindingslijn met pijl 111">
              <a:extLst>
                <a:ext uri="{FF2B5EF4-FFF2-40B4-BE49-F238E27FC236}">
                  <a16:creationId xmlns:a16="http://schemas.microsoft.com/office/drawing/2014/main" id="{5A174BDF-5160-43E2-942F-E60D0943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0425" y="3429474"/>
              <a:ext cx="7446" cy="6500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Rechte verbindingslijn met pijl 112">
            <a:extLst>
              <a:ext uri="{FF2B5EF4-FFF2-40B4-BE49-F238E27FC236}">
                <a16:creationId xmlns:a16="http://schemas.microsoft.com/office/drawing/2014/main" id="{E87E19DE-19C6-48C6-9049-C5303A45F54A}"/>
              </a:ext>
            </a:extLst>
          </p:cNvPr>
          <p:cNvCxnSpPr>
            <a:cxnSpLocks/>
          </p:cNvCxnSpPr>
          <p:nvPr/>
        </p:nvCxnSpPr>
        <p:spPr>
          <a:xfrm flipV="1">
            <a:off x="744340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Afgeronde rechthoek 103">
            <a:extLst>
              <a:ext uri="{FF2B5EF4-FFF2-40B4-BE49-F238E27FC236}">
                <a16:creationId xmlns:a16="http://schemas.microsoft.com/office/drawing/2014/main" id="{3F6C4A74-4598-437C-B367-84E68E9E0F1D}"/>
              </a:ext>
            </a:extLst>
          </p:cNvPr>
          <p:cNvSpPr/>
          <p:nvPr/>
        </p:nvSpPr>
        <p:spPr bwMode="auto">
          <a:xfrm>
            <a:off x="8059448" y="3013857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FFE1FF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BIP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E8E27142-5898-4B01-BFA2-049FD1E6E938}"/>
              </a:ext>
            </a:extLst>
          </p:cNvPr>
          <p:cNvSpPr/>
          <p:nvPr/>
        </p:nvSpPr>
        <p:spPr>
          <a:xfrm>
            <a:off x="8059448" y="4083248"/>
            <a:ext cx="851694" cy="922020"/>
          </a:xfrm>
          <a:prstGeom prst="rect">
            <a:avLst/>
          </a:prstGeom>
          <a:solidFill>
            <a:srgbClr val="FFE1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0" name="Tekstvak 119">
            <a:extLst>
              <a:ext uri="{FF2B5EF4-FFF2-40B4-BE49-F238E27FC236}">
                <a16:creationId xmlns:a16="http://schemas.microsoft.com/office/drawing/2014/main" id="{D5681AFD-1960-4D28-B47E-CC2808431338}"/>
              </a:ext>
            </a:extLst>
          </p:cNvPr>
          <p:cNvSpPr txBox="1"/>
          <p:nvPr/>
        </p:nvSpPr>
        <p:spPr>
          <a:xfrm>
            <a:off x="8173757" y="4068008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BRP-</a:t>
            </a:r>
            <a:b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</p:txBody>
      </p:sp>
      <p:sp>
        <p:nvSpPr>
          <p:cNvPr id="121" name="Tekstvak 120">
            <a:extLst>
              <a:ext uri="{FF2B5EF4-FFF2-40B4-BE49-F238E27FC236}">
                <a16:creationId xmlns:a16="http://schemas.microsoft.com/office/drawing/2014/main" id="{B5B2BC7C-C5E3-4B09-83C2-C1E6422E03E5}"/>
              </a:ext>
            </a:extLst>
          </p:cNvPr>
          <p:cNvSpPr txBox="1"/>
          <p:nvPr/>
        </p:nvSpPr>
        <p:spPr>
          <a:xfrm>
            <a:off x="8149539" y="4697246"/>
            <a:ext cx="666750" cy="215444"/>
          </a:xfrm>
          <a:prstGeom prst="rect">
            <a:avLst/>
          </a:prstGeom>
          <a:solidFill>
            <a:srgbClr val="FFE1FF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122" name="Tekstvak 121">
            <a:extLst>
              <a:ext uri="{FF2B5EF4-FFF2-40B4-BE49-F238E27FC236}">
                <a16:creationId xmlns:a16="http://schemas.microsoft.com/office/drawing/2014/main" id="{DF942C9A-1FE8-4804-9663-AF79A2D81A02}"/>
              </a:ext>
            </a:extLst>
          </p:cNvPr>
          <p:cNvSpPr txBox="1"/>
          <p:nvPr/>
        </p:nvSpPr>
        <p:spPr>
          <a:xfrm>
            <a:off x="8125725" y="4725817"/>
            <a:ext cx="666750" cy="215444"/>
          </a:xfrm>
          <a:prstGeom prst="rect">
            <a:avLst/>
          </a:prstGeom>
          <a:solidFill>
            <a:srgbClr val="FFE1FF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117" name="Rechte verbindingslijn met pijl 116">
            <a:extLst>
              <a:ext uri="{FF2B5EF4-FFF2-40B4-BE49-F238E27FC236}">
                <a16:creationId xmlns:a16="http://schemas.microsoft.com/office/drawing/2014/main" id="{6DD08C92-E880-4603-81AD-DC31E28CD88B}"/>
              </a:ext>
            </a:extLst>
          </p:cNvPr>
          <p:cNvCxnSpPr/>
          <p:nvPr/>
        </p:nvCxnSpPr>
        <p:spPr>
          <a:xfrm flipV="1">
            <a:off x="8466020" y="2112771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Rechte verbindingslijn met pijl 117">
            <a:extLst>
              <a:ext uri="{FF2B5EF4-FFF2-40B4-BE49-F238E27FC236}">
                <a16:creationId xmlns:a16="http://schemas.microsoft.com/office/drawing/2014/main" id="{8190620D-73A1-4216-B5FE-037895EF5839}"/>
              </a:ext>
            </a:extLst>
          </p:cNvPr>
          <p:cNvCxnSpPr>
            <a:cxnSpLocks/>
          </p:cNvCxnSpPr>
          <p:nvPr/>
        </p:nvCxnSpPr>
        <p:spPr>
          <a:xfrm flipV="1">
            <a:off x="8473640" y="3422955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kstvak 124">
            <a:extLst>
              <a:ext uri="{FF2B5EF4-FFF2-40B4-BE49-F238E27FC236}">
                <a16:creationId xmlns:a16="http://schemas.microsoft.com/office/drawing/2014/main" id="{59D4085E-5F1E-4252-96D1-BAEFBF5AE3CE}"/>
              </a:ext>
            </a:extLst>
          </p:cNvPr>
          <p:cNvSpPr txBox="1"/>
          <p:nvPr/>
        </p:nvSpPr>
        <p:spPr>
          <a:xfrm>
            <a:off x="8147636" y="4344813"/>
            <a:ext cx="666750" cy="307777"/>
          </a:xfrm>
          <a:prstGeom prst="rect">
            <a:avLst/>
          </a:prstGeom>
          <a:solidFill>
            <a:srgbClr val="FFE1FF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Natuurlijk-persoon</a:t>
            </a:r>
          </a:p>
        </p:txBody>
      </p:sp>
      <p:sp>
        <p:nvSpPr>
          <p:cNvPr id="124" name="Tekstvak 123">
            <a:extLst>
              <a:ext uri="{FF2B5EF4-FFF2-40B4-BE49-F238E27FC236}">
                <a16:creationId xmlns:a16="http://schemas.microsoft.com/office/drawing/2014/main" id="{EF6DBC3E-C004-49A6-8824-DA8C754DD6F5}"/>
              </a:ext>
            </a:extLst>
          </p:cNvPr>
          <p:cNvSpPr txBox="1"/>
          <p:nvPr/>
        </p:nvSpPr>
        <p:spPr>
          <a:xfrm>
            <a:off x="8123821" y="4371012"/>
            <a:ext cx="666750" cy="307777"/>
          </a:xfrm>
          <a:prstGeom prst="rect">
            <a:avLst/>
          </a:prstGeom>
          <a:solidFill>
            <a:srgbClr val="FFE1FF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Natuurlijk-persoon</a:t>
            </a:r>
          </a:p>
        </p:txBody>
      </p:sp>
      <p:sp>
        <p:nvSpPr>
          <p:cNvPr id="123" name="Rechthoek 122">
            <a:extLst>
              <a:ext uri="{FF2B5EF4-FFF2-40B4-BE49-F238E27FC236}">
                <a16:creationId xmlns:a16="http://schemas.microsoft.com/office/drawing/2014/main" id="{0F7A4978-2F1D-4DED-BC48-8A31C2CE002A}"/>
              </a:ext>
            </a:extLst>
          </p:cNvPr>
          <p:cNvSpPr/>
          <p:nvPr/>
        </p:nvSpPr>
        <p:spPr>
          <a:xfrm>
            <a:off x="5109054" y="1838209"/>
            <a:ext cx="904387" cy="3380226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0" name="Afgeronde rechthoek 103">
            <a:extLst>
              <a:ext uri="{FF2B5EF4-FFF2-40B4-BE49-F238E27FC236}">
                <a16:creationId xmlns:a16="http://schemas.microsoft.com/office/drawing/2014/main" id="{943EF3AB-840F-4A7E-8543-DFBDFF82F347}"/>
              </a:ext>
            </a:extLst>
          </p:cNvPr>
          <p:cNvSpPr/>
          <p:nvPr/>
        </p:nvSpPr>
        <p:spPr bwMode="auto">
          <a:xfrm>
            <a:off x="2393775" y="3019425"/>
            <a:ext cx="871092" cy="40957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Documenten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31" name="Tekstvak 130">
            <a:extLst>
              <a:ext uri="{FF2B5EF4-FFF2-40B4-BE49-F238E27FC236}">
                <a16:creationId xmlns:a16="http://schemas.microsoft.com/office/drawing/2014/main" id="{6FB8A351-9ED1-46EA-AB91-02006F804D6C}"/>
              </a:ext>
            </a:extLst>
          </p:cNvPr>
          <p:cNvSpPr txBox="1"/>
          <p:nvPr/>
        </p:nvSpPr>
        <p:spPr>
          <a:xfrm>
            <a:off x="2501065" y="427902"/>
            <a:ext cx="4195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Verhuizingen proces zaakgericht opgelost </a:t>
            </a:r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2D6C17AD-F985-4B8C-A59B-11E834CC86EC}"/>
              </a:ext>
            </a:extLst>
          </p:cNvPr>
          <p:cNvSpPr/>
          <p:nvPr/>
        </p:nvSpPr>
        <p:spPr>
          <a:xfrm>
            <a:off x="3295719" y="1880176"/>
            <a:ext cx="904387" cy="3380226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2" name="Groep 21">
            <a:extLst>
              <a:ext uri="{FF2B5EF4-FFF2-40B4-BE49-F238E27FC236}">
                <a16:creationId xmlns:a16="http://schemas.microsoft.com/office/drawing/2014/main" id="{F4265A9A-C5EC-40D4-A8B6-498169C38BD1}"/>
              </a:ext>
            </a:extLst>
          </p:cNvPr>
          <p:cNvGrpSpPr/>
          <p:nvPr/>
        </p:nvGrpSpPr>
        <p:grpSpPr>
          <a:xfrm>
            <a:off x="175007" y="1280160"/>
            <a:ext cx="8839794" cy="839130"/>
            <a:chOff x="175007" y="1280160"/>
            <a:chExt cx="8839794" cy="839130"/>
          </a:xfrm>
        </p:grpSpPr>
        <p:sp>
          <p:nvSpPr>
            <p:cNvPr id="62" name="Rechthoek 61">
              <a:extLst>
                <a:ext uri="{FF2B5EF4-FFF2-40B4-BE49-F238E27FC236}">
                  <a16:creationId xmlns:a16="http://schemas.microsoft.com/office/drawing/2014/main" id="{6EC81126-EDE4-44DE-8CD8-540BFB825755}"/>
                </a:ext>
              </a:extLst>
            </p:cNvPr>
            <p:cNvSpPr/>
            <p:nvPr/>
          </p:nvSpPr>
          <p:spPr>
            <a:xfrm>
              <a:off x="175007" y="1280160"/>
              <a:ext cx="8839794" cy="83913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3" name="Tekstvak 62">
              <a:extLst>
                <a:ext uri="{FF2B5EF4-FFF2-40B4-BE49-F238E27FC236}">
                  <a16:creationId xmlns:a16="http://schemas.microsoft.com/office/drawing/2014/main" id="{A4E8C04A-3085-41F2-BA48-238C04D5B54A}"/>
                </a:ext>
              </a:extLst>
            </p:cNvPr>
            <p:cNvSpPr txBox="1"/>
            <p:nvPr/>
          </p:nvSpPr>
          <p:spPr>
            <a:xfrm>
              <a:off x="3983618" y="1280731"/>
              <a:ext cx="123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Consumers</a:t>
              </a:r>
              <a:endParaRPr lang="nl-NL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kstvak 63">
              <a:extLst>
                <a:ext uri="{FF2B5EF4-FFF2-40B4-BE49-F238E27FC236}">
                  <a16:creationId xmlns:a16="http://schemas.microsoft.com/office/drawing/2014/main" id="{8CFDEEDE-3FCA-4237-B62C-2FA620C9E93D}"/>
                </a:ext>
              </a:extLst>
            </p:cNvPr>
            <p:cNvSpPr txBox="1"/>
            <p:nvPr/>
          </p:nvSpPr>
          <p:spPr>
            <a:xfrm>
              <a:off x="2358891" y="1691640"/>
              <a:ext cx="758459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  <a:t>ZAC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B61EA107-2D73-4FF0-8134-8D3A67247F6F}"/>
                </a:ext>
              </a:extLst>
            </p:cNvPr>
            <p:cNvSpPr/>
            <p:nvPr/>
          </p:nvSpPr>
          <p:spPr>
            <a:xfrm>
              <a:off x="2358891" y="169164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A98A9B12-D0C9-435D-87FD-72E89C193B25}"/>
                </a:ext>
              </a:extLst>
            </p:cNvPr>
            <p:cNvGrpSpPr/>
            <p:nvPr/>
          </p:nvGrpSpPr>
          <p:grpSpPr>
            <a:xfrm>
              <a:off x="1482783" y="1691640"/>
              <a:ext cx="775880" cy="309706"/>
              <a:chOff x="1039861" y="1684020"/>
              <a:chExt cx="775880" cy="309706"/>
            </a:xfrm>
          </p:grpSpPr>
          <p:sp>
            <p:nvSpPr>
              <p:cNvPr id="70" name="Tekstvak 69">
                <a:extLst>
                  <a:ext uri="{FF2B5EF4-FFF2-40B4-BE49-F238E27FC236}">
                    <a16:creationId xmlns:a16="http://schemas.microsoft.com/office/drawing/2014/main" id="{25247F87-EA48-45D9-8499-22E4E3AEBA50}"/>
                  </a:ext>
                </a:extLst>
              </p:cNvPr>
              <p:cNvSpPr txBox="1"/>
              <p:nvPr/>
            </p:nvSpPr>
            <p:spPr>
              <a:xfrm>
                <a:off x="1039861" y="1684020"/>
                <a:ext cx="758459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Formulier</a:t>
                </a:r>
              </a:p>
            </p:txBody>
          </p:sp>
          <p:sp>
            <p:nvSpPr>
              <p:cNvPr id="71" name="Rechthoek 70">
                <a:extLst>
                  <a:ext uri="{FF2B5EF4-FFF2-40B4-BE49-F238E27FC236}">
                    <a16:creationId xmlns:a16="http://schemas.microsoft.com/office/drawing/2014/main" id="{5ACE3EF1-6E9A-4586-98CA-E5E0EE6170A3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72" name="Groep 71">
              <a:extLst>
                <a:ext uri="{FF2B5EF4-FFF2-40B4-BE49-F238E27FC236}">
                  <a16:creationId xmlns:a16="http://schemas.microsoft.com/office/drawing/2014/main" id="{4F615381-B41E-4ADC-8B93-58E34E686BB8}"/>
                </a:ext>
              </a:extLst>
            </p:cNvPr>
            <p:cNvGrpSpPr/>
            <p:nvPr/>
          </p:nvGrpSpPr>
          <p:grpSpPr>
            <a:xfrm>
              <a:off x="632397" y="1699725"/>
              <a:ext cx="775880" cy="309706"/>
              <a:chOff x="1039861" y="1684020"/>
              <a:chExt cx="775880" cy="309706"/>
            </a:xfrm>
          </p:grpSpPr>
          <p:sp>
            <p:nvSpPr>
              <p:cNvPr id="73" name="Tekstvak 72">
                <a:extLst>
                  <a:ext uri="{FF2B5EF4-FFF2-40B4-BE49-F238E27FC236}">
                    <a16:creationId xmlns:a16="http://schemas.microsoft.com/office/drawing/2014/main" id="{36F05A18-E459-4AE2-B72B-CBBEE1396A60}"/>
                  </a:ext>
                </a:extLst>
              </p:cNvPr>
              <p:cNvSpPr txBox="1"/>
              <p:nvPr/>
            </p:nvSpPr>
            <p:spPr>
              <a:xfrm>
                <a:off x="1039861" y="1684020"/>
                <a:ext cx="758459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App</a:t>
                </a: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E17372E6-AAB9-4B44-939F-7138A7F31BE4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76" name="Tekstvak 75">
              <a:extLst>
                <a:ext uri="{FF2B5EF4-FFF2-40B4-BE49-F238E27FC236}">
                  <a16:creationId xmlns:a16="http://schemas.microsoft.com/office/drawing/2014/main" id="{65DC7962-0C89-4780-B46B-D8D2971499AC}"/>
                </a:ext>
              </a:extLst>
            </p:cNvPr>
            <p:cNvSpPr txBox="1"/>
            <p:nvPr/>
          </p:nvSpPr>
          <p:spPr>
            <a:xfrm>
              <a:off x="3261536" y="1623060"/>
              <a:ext cx="758459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  <a:t>VTH-</a:t>
              </a:r>
              <a:b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  <a:t>applicatie</a:t>
              </a:r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E32B40B0-02F6-4C39-A7EB-3321F034347D}"/>
                </a:ext>
              </a:extLst>
            </p:cNvPr>
            <p:cNvSpPr/>
            <p:nvPr/>
          </p:nvSpPr>
          <p:spPr>
            <a:xfrm>
              <a:off x="3261536" y="169926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Tekstvak 78">
              <a:extLst>
                <a:ext uri="{FF2B5EF4-FFF2-40B4-BE49-F238E27FC236}">
                  <a16:creationId xmlns:a16="http://schemas.microsoft.com/office/drawing/2014/main" id="{62DBF6A7-DF38-4DFE-88A1-81553C6EC2D5}"/>
                </a:ext>
              </a:extLst>
            </p:cNvPr>
            <p:cNvSpPr txBox="1"/>
            <p:nvPr/>
          </p:nvSpPr>
          <p:spPr>
            <a:xfrm>
              <a:off x="4137644" y="1699260"/>
              <a:ext cx="758459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  <a:t>RMA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B46780F7-8A42-4CBE-B443-523F055D5E4E}"/>
                </a:ext>
              </a:extLst>
            </p:cNvPr>
            <p:cNvSpPr/>
            <p:nvPr/>
          </p:nvSpPr>
          <p:spPr>
            <a:xfrm>
              <a:off x="4137644" y="169926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Tekstvak 81">
              <a:extLst>
                <a:ext uri="{FF2B5EF4-FFF2-40B4-BE49-F238E27FC236}">
                  <a16:creationId xmlns:a16="http://schemas.microsoft.com/office/drawing/2014/main" id="{799843FD-D408-4E7B-8DFE-186FD7868D8E}"/>
                </a:ext>
              </a:extLst>
            </p:cNvPr>
            <p:cNvSpPr txBox="1"/>
            <p:nvPr/>
          </p:nvSpPr>
          <p:spPr>
            <a:xfrm>
              <a:off x="4970610" y="1630680"/>
              <a:ext cx="902644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  <a:t>ZTC beheer</a:t>
              </a:r>
              <a:b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  <a:t>App</a:t>
              </a:r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7AFF0980-536A-4CDF-B4CC-108E7DD00AB0}"/>
                </a:ext>
              </a:extLst>
            </p:cNvPr>
            <p:cNvSpPr/>
            <p:nvPr/>
          </p:nvSpPr>
          <p:spPr>
            <a:xfrm>
              <a:off x="5013752" y="169926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Tekstvak 84">
              <a:extLst>
                <a:ext uri="{FF2B5EF4-FFF2-40B4-BE49-F238E27FC236}">
                  <a16:creationId xmlns:a16="http://schemas.microsoft.com/office/drawing/2014/main" id="{FD03681F-66CC-4C2C-A6AE-94D099C92207}"/>
                </a:ext>
              </a:extLst>
            </p:cNvPr>
            <p:cNvSpPr txBox="1"/>
            <p:nvPr/>
          </p:nvSpPr>
          <p:spPr>
            <a:xfrm>
              <a:off x="5886902" y="1631204"/>
              <a:ext cx="758459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  <a:t>KCC-</a:t>
              </a:r>
              <a:b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  <a:t>applicatie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CD799F2-E0F8-4E29-9090-1B7C74EDE966}"/>
                </a:ext>
              </a:extLst>
            </p:cNvPr>
            <p:cNvSpPr/>
            <p:nvPr/>
          </p:nvSpPr>
          <p:spPr>
            <a:xfrm>
              <a:off x="5886902" y="1707404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95" name="Groep 94">
              <a:extLst>
                <a:ext uri="{FF2B5EF4-FFF2-40B4-BE49-F238E27FC236}">
                  <a16:creationId xmlns:a16="http://schemas.microsoft.com/office/drawing/2014/main" id="{4DDDDBB1-18F4-4FAB-8F3C-27A6DC1FEA4B}"/>
                </a:ext>
              </a:extLst>
            </p:cNvPr>
            <p:cNvGrpSpPr/>
            <p:nvPr/>
          </p:nvGrpSpPr>
          <p:grpSpPr>
            <a:xfrm>
              <a:off x="7863271" y="1707404"/>
              <a:ext cx="775880" cy="309706"/>
              <a:chOff x="1039861" y="1684020"/>
              <a:chExt cx="775880" cy="309706"/>
            </a:xfrm>
          </p:grpSpPr>
          <p:sp>
            <p:nvSpPr>
              <p:cNvPr id="96" name="Tekstvak 95">
                <a:extLst>
                  <a:ext uri="{FF2B5EF4-FFF2-40B4-BE49-F238E27FC236}">
                    <a16:creationId xmlns:a16="http://schemas.microsoft.com/office/drawing/2014/main" id="{8BDA0DBA-C99A-464C-8345-AA976C395147}"/>
                  </a:ext>
                </a:extLst>
              </p:cNvPr>
              <p:cNvSpPr txBox="1"/>
              <p:nvPr/>
            </p:nvSpPr>
            <p:spPr>
              <a:xfrm>
                <a:off x="1039861" y="1684020"/>
                <a:ext cx="758459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…</a:t>
                </a:r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C307C2D0-8DEF-46EB-9190-BF9C4D71BA4C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26" name="Groep 125">
              <a:extLst>
                <a:ext uri="{FF2B5EF4-FFF2-40B4-BE49-F238E27FC236}">
                  <a16:creationId xmlns:a16="http://schemas.microsoft.com/office/drawing/2014/main" id="{0BA4BCD5-CC2B-4054-967E-336505839D78}"/>
                </a:ext>
              </a:extLst>
            </p:cNvPr>
            <p:cNvGrpSpPr/>
            <p:nvPr/>
          </p:nvGrpSpPr>
          <p:grpSpPr>
            <a:xfrm>
              <a:off x="6756914" y="1631204"/>
              <a:ext cx="1006095" cy="430887"/>
              <a:chOff x="1039861" y="1607820"/>
              <a:chExt cx="775880" cy="430887"/>
            </a:xfrm>
          </p:grpSpPr>
          <p:sp>
            <p:nvSpPr>
              <p:cNvPr id="127" name="Tekstvak 126">
                <a:extLst>
                  <a:ext uri="{FF2B5EF4-FFF2-40B4-BE49-F238E27FC236}">
                    <a16:creationId xmlns:a16="http://schemas.microsoft.com/office/drawing/2014/main" id="{F5D0834E-57AD-4A0A-A0F9-56F7886FD2A9}"/>
                  </a:ext>
                </a:extLst>
              </p:cNvPr>
              <p:cNvSpPr txBox="1"/>
              <p:nvPr/>
            </p:nvSpPr>
            <p:spPr>
              <a:xfrm>
                <a:off x="1039861" y="1607820"/>
                <a:ext cx="758459" cy="4308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Verhuizingen-</a:t>
                </a:r>
                <a:br>
                  <a:rPr lang="nl-NL" sz="1100" dirty="0"/>
                </a:br>
                <a:r>
                  <a:rPr lang="nl-NL" sz="1100" dirty="0"/>
                  <a:t>applicatie</a:t>
                </a:r>
              </a:p>
            </p:txBody>
          </p:sp>
          <p:sp>
            <p:nvSpPr>
              <p:cNvPr id="128" name="Rechthoek 127">
                <a:extLst>
                  <a:ext uri="{FF2B5EF4-FFF2-40B4-BE49-F238E27FC236}">
                    <a16:creationId xmlns:a16="http://schemas.microsoft.com/office/drawing/2014/main" id="{462A6CD7-26A9-4B80-9331-5A24432DC64B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66" name="Groep 65">
            <a:extLst>
              <a:ext uri="{FF2B5EF4-FFF2-40B4-BE49-F238E27FC236}">
                <a16:creationId xmlns:a16="http://schemas.microsoft.com/office/drawing/2014/main" id="{83A1DF8E-BA11-4711-B1AC-9DFA42B19EA4}"/>
              </a:ext>
            </a:extLst>
          </p:cNvPr>
          <p:cNvGrpSpPr/>
          <p:nvPr/>
        </p:nvGrpSpPr>
        <p:grpSpPr>
          <a:xfrm>
            <a:off x="152399" y="2491740"/>
            <a:ext cx="8862410" cy="2640816"/>
            <a:chOff x="152399" y="2491740"/>
            <a:chExt cx="8862410" cy="2640816"/>
          </a:xfrm>
        </p:grpSpPr>
        <p:sp>
          <p:nvSpPr>
            <p:cNvPr id="53" name="Rechthoek: afgeronde hoeken 52">
              <a:extLst>
                <a:ext uri="{FF2B5EF4-FFF2-40B4-BE49-F238E27FC236}">
                  <a16:creationId xmlns:a16="http://schemas.microsoft.com/office/drawing/2014/main" id="{B418DD51-734C-4CB0-807E-033BC48D0DE0}"/>
                </a:ext>
              </a:extLst>
            </p:cNvPr>
            <p:cNvSpPr/>
            <p:nvPr/>
          </p:nvSpPr>
          <p:spPr>
            <a:xfrm>
              <a:off x="152399" y="2903220"/>
              <a:ext cx="8862409" cy="624840"/>
            </a:xfrm>
            <a:prstGeom prst="roundRect">
              <a:avLst/>
            </a:prstGeom>
            <a:noFill/>
            <a:ln w="317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56" name="Rechte verbindingslijn 55">
              <a:extLst>
                <a:ext uri="{FF2B5EF4-FFF2-40B4-BE49-F238E27FC236}">
                  <a16:creationId xmlns:a16="http://schemas.microsoft.com/office/drawing/2014/main" id="{746A2B0C-99B7-436F-BAB9-4A46E6FC14FF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2491740"/>
              <a:ext cx="8862409" cy="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kstvak 58">
              <a:extLst>
                <a:ext uri="{FF2B5EF4-FFF2-40B4-BE49-F238E27FC236}">
                  <a16:creationId xmlns:a16="http://schemas.microsoft.com/office/drawing/2014/main" id="{72AC3B6F-ABDA-4C7B-947A-C9AC83468CD1}"/>
                </a:ext>
              </a:extLst>
            </p:cNvPr>
            <p:cNvSpPr txBox="1"/>
            <p:nvPr/>
          </p:nvSpPr>
          <p:spPr>
            <a:xfrm rot="16200000">
              <a:off x="-179577" y="4347084"/>
              <a:ext cx="11400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100" dirty="0">
                  <a:latin typeface="Arial" panose="020B0604020202020204" pitchFamily="34" charset="0"/>
                  <a:cs typeface="Arial" panose="020B0604020202020204" pitchFamily="34" charset="0"/>
                </a:rPr>
                <a:t>Referentie-</a:t>
              </a:r>
              <a:br>
                <a:rPr lang="nl-NL" sz="11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1100" dirty="0">
                  <a:latin typeface="Arial" panose="020B0604020202020204" pitchFamily="34" charset="0"/>
                  <a:cs typeface="Arial" panose="020B0604020202020204" pitchFamily="34" charset="0"/>
                </a:rPr>
                <a:t>Implementaties</a:t>
              </a:r>
            </a:p>
          </p:txBody>
        </p:sp>
        <p:sp>
          <p:nvSpPr>
            <p:cNvPr id="61" name="Tekstvak 60">
              <a:extLst>
                <a:ext uri="{FF2B5EF4-FFF2-40B4-BE49-F238E27FC236}">
                  <a16:creationId xmlns:a16="http://schemas.microsoft.com/office/drawing/2014/main" id="{B5D68D58-AF3A-4FEA-9A3A-A9731347CCE0}"/>
                </a:ext>
              </a:extLst>
            </p:cNvPr>
            <p:cNvSpPr txBox="1"/>
            <p:nvPr/>
          </p:nvSpPr>
          <p:spPr>
            <a:xfrm>
              <a:off x="981645" y="3610995"/>
              <a:ext cx="7649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>
                  <a:latin typeface="Arial" panose="020B0604020202020204" pitchFamily="34" charset="0"/>
                  <a:cs typeface="Arial" panose="020B0604020202020204" pitchFamily="34" charset="0"/>
                </a:rPr>
                <a:t>biedt aan</a:t>
              </a:r>
            </a:p>
          </p:txBody>
        </p:sp>
        <p:sp>
          <p:nvSpPr>
            <p:cNvPr id="60" name="Tekstvak 59">
              <a:extLst>
                <a:ext uri="{FF2B5EF4-FFF2-40B4-BE49-F238E27FC236}">
                  <a16:creationId xmlns:a16="http://schemas.microsoft.com/office/drawing/2014/main" id="{736071C2-4889-470A-9DC6-DFEBBD85F949}"/>
                </a:ext>
              </a:extLst>
            </p:cNvPr>
            <p:cNvSpPr txBox="1"/>
            <p:nvPr/>
          </p:nvSpPr>
          <p:spPr>
            <a:xfrm>
              <a:off x="958368" y="2560891"/>
              <a:ext cx="13901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>
                  <a:latin typeface="Arial" panose="020B0604020202020204" pitchFamily="34" charset="0"/>
                  <a:cs typeface="Arial" panose="020B0604020202020204" pitchFamily="34" charset="0"/>
                </a:rPr>
                <a:t>wordt gebruikt door</a:t>
              </a:r>
            </a:p>
          </p:txBody>
        </p:sp>
      </p:grpSp>
      <p:sp>
        <p:nvSpPr>
          <p:cNvPr id="54" name="Rechthoek: afgeronde hoeken 53">
            <a:extLst>
              <a:ext uri="{FF2B5EF4-FFF2-40B4-BE49-F238E27FC236}">
                <a16:creationId xmlns:a16="http://schemas.microsoft.com/office/drawing/2014/main" id="{9B27D124-15DE-4D98-BCE4-C60C2B30D427}"/>
              </a:ext>
            </a:extLst>
          </p:cNvPr>
          <p:cNvSpPr/>
          <p:nvPr/>
        </p:nvSpPr>
        <p:spPr>
          <a:xfrm>
            <a:off x="152399" y="3969649"/>
            <a:ext cx="8862409" cy="1185756"/>
          </a:xfrm>
          <a:prstGeom prst="roundRect">
            <a:avLst/>
          </a:prstGeom>
          <a:noFill/>
          <a:ln w="317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801665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323</Words>
  <Application>Microsoft Office PowerPoint</Application>
  <PresentationFormat>Breedbeeld</PresentationFormat>
  <Paragraphs>269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Robert Melskens</dc:creator>
  <cp:lastModifiedBy>Robert Melskens</cp:lastModifiedBy>
  <cp:revision>18</cp:revision>
  <dcterms:created xsi:type="dcterms:W3CDTF">2019-12-11T10:41:48Z</dcterms:created>
  <dcterms:modified xsi:type="dcterms:W3CDTF">2019-12-12T10:50:41Z</dcterms:modified>
</cp:coreProperties>
</file>