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6" r:id="rId2"/>
  </p:sldMasterIdLst>
  <p:notesMasterIdLst>
    <p:notesMasterId r:id="rId9"/>
  </p:notesMasterIdLst>
  <p:sldIdLst>
    <p:sldId id="256" r:id="rId3"/>
    <p:sldId id="331" r:id="rId4"/>
    <p:sldId id="371" r:id="rId5"/>
    <p:sldId id="372" r:id="rId6"/>
    <p:sldId id="373" r:id="rId7"/>
    <p:sldId id="334" r:id="rId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orient="horz" pos="204">
          <p15:clr>
            <a:srgbClr val="A4A3A4"/>
          </p15:clr>
        </p15:guide>
        <p15:guide id="3" orient="horz" pos="1014">
          <p15:clr>
            <a:srgbClr val="A4A3A4"/>
          </p15:clr>
        </p15:guide>
        <p15:guide id="4" orient="horz" pos="1146">
          <p15:clr>
            <a:srgbClr val="A4A3A4"/>
          </p15:clr>
        </p15:guide>
        <p15:guide id="5" pos="2880">
          <p15:clr>
            <a:srgbClr val="A4A3A4"/>
          </p15:clr>
        </p15:guide>
        <p15:guide id="6" pos="4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A870D"/>
    <a:srgbClr val="F1905F"/>
    <a:srgbClr val="E670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92" autoAdjust="0"/>
    <p:restoredTop sz="77698" autoAdjust="0"/>
  </p:normalViewPr>
  <p:slideViewPr>
    <p:cSldViewPr snapToGrid="0">
      <p:cViewPr varScale="1">
        <p:scale>
          <a:sx n="51" d="100"/>
          <a:sy n="51" d="100"/>
        </p:scale>
        <p:origin x="1372" y="44"/>
      </p:cViewPr>
      <p:guideLst>
        <p:guide orient="horz" pos="2160"/>
        <p:guide orient="horz" pos="204"/>
        <p:guide orient="horz" pos="1014"/>
        <p:guide orient="horz" pos="1146"/>
        <p:guide pos="2880"/>
        <p:guide pos="432"/>
      </p:guideLst>
    </p:cSldViewPr>
  </p:slideViewPr>
  <p:notesTextViewPr>
    <p:cViewPr>
      <p:scale>
        <a:sx n="3" d="2"/>
        <a:sy n="3" d="2"/>
      </p:scale>
      <p:origin x="0" y="0"/>
    </p:cViewPr>
  </p:notesTextViewPr>
  <p:sorterViewPr>
    <p:cViewPr>
      <p:scale>
        <a:sx n="100" d="100"/>
        <a:sy n="100" d="100"/>
      </p:scale>
      <p:origin x="0" y="-1088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zh-CN" altLang="zh-CN"/>
          </a:p>
        </p:txBody>
      </p:sp>
      <p:sp>
        <p:nvSpPr>
          <p:cNvPr id="2051" name="Date Placeholder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a:lvl1pPr>
          </a:lstStyle>
          <a:p>
            <a:pPr>
              <a:defRPr/>
            </a:pPr>
            <a:fld id="{704FD7C8-1CD4-498B-8E94-5FFFBB963666}" type="datetime1">
              <a:rPr lang="en-US" altLang="zh-CN"/>
              <a:pPr>
                <a:defRPr/>
              </a:pPr>
              <a:t>6/5/2017</a:t>
            </a:fld>
            <a:endParaRPr lang="en-US" altLang="zh-CN"/>
          </a:p>
        </p:txBody>
      </p:sp>
      <p:sp>
        <p:nvSpPr>
          <p:cNvPr id="2052" name="Slide Image Placeholder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53" name="Notes Placeholder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defRPr/>
            </a:pPr>
            <a:r>
              <a:rPr lang="zh-CN" altLang="zh-CN" smtClean="0"/>
              <a:t>Click to edit Master text styles</a:t>
            </a:r>
          </a:p>
          <a:p>
            <a:pPr>
              <a:defRPr/>
            </a:pPr>
            <a:r>
              <a:rPr lang="zh-CN" altLang="zh-CN" smtClean="0"/>
              <a:t>Second level</a:t>
            </a:r>
          </a:p>
          <a:p>
            <a:pPr>
              <a:defRPr/>
            </a:pPr>
            <a:r>
              <a:rPr lang="zh-CN" altLang="zh-CN" smtClean="0"/>
              <a:t>Third level</a:t>
            </a:r>
          </a:p>
          <a:p>
            <a:pPr>
              <a:defRPr/>
            </a:pPr>
            <a:r>
              <a:rPr lang="zh-CN" altLang="zh-CN" smtClean="0"/>
              <a:t>Fourth level</a:t>
            </a:r>
          </a:p>
          <a:p>
            <a:pPr>
              <a:defRPr/>
            </a:pPr>
            <a:r>
              <a:rPr lang="zh-CN" altLang="zh-CN" smtClean="0"/>
              <a:t>Fifth level</a:t>
            </a:r>
          </a:p>
        </p:txBody>
      </p:sp>
      <p:sp>
        <p:nvSpPr>
          <p:cNvPr id="2054" name="Footer Placeholder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a:lvl1pPr>
          </a:lstStyle>
          <a:p>
            <a:pPr>
              <a:defRPr/>
            </a:pPr>
            <a:endParaRPr lang="zh-CN" altLang="zh-CN"/>
          </a:p>
        </p:txBody>
      </p:sp>
      <p:sp>
        <p:nvSpPr>
          <p:cNvPr id="2055" name="Slide Number Placeholder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a:lvl1pPr>
          </a:lstStyle>
          <a:p>
            <a:pPr>
              <a:defRPr/>
            </a:pPr>
            <a:fld id="{FC182A1B-B723-4F0F-854A-A5B73E16D835}" type="slidenum">
              <a:rPr lang="en-US" altLang="zh-CN"/>
              <a:pPr>
                <a:defRPr/>
              </a:pPr>
              <a:t>‹#›</a:t>
            </a:fld>
            <a:endParaRPr lang="en-US" altLang="zh-CN"/>
          </a:p>
        </p:txBody>
      </p:sp>
    </p:spTree>
    <p:extLst>
      <p:ext uri="{BB962C8B-B14F-4D97-AF65-F5344CB8AC3E}">
        <p14:creationId xmlns:p14="http://schemas.microsoft.com/office/powerpoint/2010/main" val="2136152023"/>
      </p:ext>
    </p:extLst>
  </p:cSld>
  <p:clrMap bg1="dk2" tx1="lt1" bg2="dk1" tx2="lt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4100"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399206-8C31-40EF-8935-622B64AF7A78}" type="datetime1">
              <a:rPr lang="en-US" altLang="zh-CN" smtClean="0"/>
              <a:pPr/>
              <a:t>6/5/2017</a:t>
            </a:fld>
            <a:endParaRPr lang="en-US" altLang="zh-CN" smtClean="0"/>
          </a:p>
        </p:txBody>
      </p:sp>
      <p:sp>
        <p:nvSpPr>
          <p:cNvPr id="4101"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6EC80F1-9320-41F0-8AB9-33CF79F26B86}" type="slidenum">
              <a:rPr lang="en-US" altLang="zh-CN" smtClean="0"/>
              <a:pPr/>
              <a:t>1</a:t>
            </a:fld>
            <a:endParaRPr lang="en-US" altLang="zh-CN" smtClean="0"/>
          </a:p>
        </p:txBody>
      </p:sp>
    </p:spTree>
    <p:extLst>
      <p:ext uri="{BB962C8B-B14F-4D97-AF65-F5344CB8AC3E}">
        <p14:creationId xmlns:p14="http://schemas.microsoft.com/office/powerpoint/2010/main" val="4106633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indent="0">
              <a:buFont typeface="+mj-lt"/>
              <a:buNone/>
              <a:defRPr/>
            </a:pPr>
            <a:endParaRPr lang="zh-CN" altLang="en-US" dirty="0">
              <a:solidFill>
                <a:srgbClr val="FF0000"/>
              </a:solidFill>
            </a:endParaRPr>
          </a:p>
        </p:txBody>
      </p:sp>
      <p:sp>
        <p:nvSpPr>
          <p:cNvPr id="6148" name="日期占位符 3"/>
          <p:cNvSpPr>
            <a:spLocks noGrp="1"/>
          </p:cNvSpPr>
          <p:nvPr>
            <p:ph type="dt" sz="quarter" idx="1"/>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AA54FC-9A5D-4B0B-8EB7-91DBB04560FF}" type="datetime1">
              <a:rPr lang="en-US" altLang="zh-CN" smtClean="0"/>
              <a:pPr/>
              <a:t>6/5/2017</a:t>
            </a:fld>
            <a:endParaRPr lang="en-US" altLang="zh-CN" smtClean="0"/>
          </a:p>
        </p:txBody>
      </p:sp>
      <p:sp>
        <p:nvSpPr>
          <p:cNvPr id="6149" name="灯片编号占位符 4"/>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CB89D-E7F5-46B4-9EE4-F598C9E270A1}" type="slidenum">
              <a:rPr lang="en-US" altLang="zh-CN" smtClean="0"/>
              <a:pPr/>
              <a:t>2</a:t>
            </a:fld>
            <a:endParaRPr lang="en-US" altLang="zh-CN" smtClean="0"/>
          </a:p>
        </p:txBody>
      </p:sp>
    </p:spTree>
    <p:extLst>
      <p:ext uri="{BB962C8B-B14F-4D97-AF65-F5344CB8AC3E}">
        <p14:creationId xmlns:p14="http://schemas.microsoft.com/office/powerpoint/2010/main" val="861400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6/5/2017</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3</a:t>
            </a:fld>
            <a:endParaRPr lang="en-US" altLang="zh-CN"/>
          </a:p>
        </p:txBody>
      </p:sp>
    </p:spTree>
    <p:extLst>
      <p:ext uri="{BB962C8B-B14F-4D97-AF65-F5344CB8AC3E}">
        <p14:creationId xmlns:p14="http://schemas.microsoft.com/office/powerpoint/2010/main" val="3862539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6/5/2017</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4</a:t>
            </a:fld>
            <a:endParaRPr lang="en-US" altLang="zh-CN"/>
          </a:p>
        </p:txBody>
      </p:sp>
    </p:spTree>
    <p:extLst>
      <p:ext uri="{BB962C8B-B14F-4D97-AF65-F5344CB8AC3E}">
        <p14:creationId xmlns:p14="http://schemas.microsoft.com/office/powerpoint/2010/main" val="3269859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pPr>
              <a:defRPr/>
            </a:pPr>
            <a:fld id="{704FD7C8-1CD4-498B-8E94-5FFFBB963666}" type="datetime1">
              <a:rPr lang="en-US" altLang="zh-CN" smtClean="0"/>
              <a:pPr>
                <a:defRPr/>
              </a:pPr>
              <a:t>6/5/2017</a:t>
            </a:fld>
            <a:endParaRPr lang="en-US" altLang="zh-CN"/>
          </a:p>
        </p:txBody>
      </p:sp>
      <p:sp>
        <p:nvSpPr>
          <p:cNvPr id="5" name="灯片编号占位符 4"/>
          <p:cNvSpPr>
            <a:spLocks noGrp="1"/>
          </p:cNvSpPr>
          <p:nvPr>
            <p:ph type="sldNum" sz="quarter" idx="11"/>
          </p:nvPr>
        </p:nvSpPr>
        <p:spPr/>
        <p:txBody>
          <a:bodyPr/>
          <a:lstStyle/>
          <a:p>
            <a:pPr>
              <a:defRPr/>
            </a:pPr>
            <a:fld id="{FC182A1B-B723-4F0F-854A-A5B73E16D835}" type="slidenum">
              <a:rPr lang="en-US" altLang="zh-CN" smtClean="0"/>
              <a:pPr>
                <a:defRPr/>
              </a:pPr>
              <a:t>5</a:t>
            </a:fld>
            <a:endParaRPr lang="en-US" altLang="zh-CN"/>
          </a:p>
        </p:txBody>
      </p:sp>
    </p:spTree>
    <p:extLst>
      <p:ext uri="{BB962C8B-B14F-4D97-AF65-F5344CB8AC3E}">
        <p14:creationId xmlns:p14="http://schemas.microsoft.com/office/powerpoint/2010/main" val="3001749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907088" y="2938463"/>
            <a:ext cx="7388225" cy="46021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C3F510F4-B9AA-4210-9161-52164580274C}" type="datetime1">
              <a:rPr lang="zh-CN" altLang="en-US"/>
              <a:pPr>
                <a:defRPr/>
              </a:pPr>
              <a:t>2017/6/5</a:t>
            </a:fld>
            <a:endParaRPr lang="en-US" altLang="zh-CN"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566304E4-2CE5-41C3-92F1-EF9E6AB48183}"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938054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1613" y="314325"/>
            <a:ext cx="1846262" cy="60944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09650" y="314325"/>
            <a:ext cx="5389563" cy="609441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C9889CE4-ED94-4EA4-A1E1-FB9D5C3F6256}" type="datetime1">
              <a:rPr lang="zh-CN" altLang="en-US"/>
              <a:pPr>
                <a:defRPr/>
              </a:pPr>
              <a:t>2017/6/5</a:t>
            </a:fld>
            <a:endParaRPr lang="en-US" altLang="zh-CN"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E1131E1-404A-446E-9149-2E4299602F11}"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2142450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996950" y="111125"/>
            <a:ext cx="7124700" cy="1285875"/>
          </a:xfrm>
        </p:spPr>
        <p:txBody>
          <a:bodyPr/>
          <a:lstStyle>
            <a:lvl1pPr>
              <a:defRPr sz="4000">
                <a:solidFill>
                  <a:schemeClr val="tx2">
                    <a:lumMod val="25000"/>
                  </a:schemeClr>
                </a:solidFill>
              </a:defRPr>
            </a:lvl1p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B491B5C2-121F-4BEA-97E7-1E8EC3C366F6}" type="datetime1">
              <a:rPr lang="zh-CN" altLang="en-US"/>
              <a:pPr>
                <a:defRPr/>
              </a:pPr>
              <a:t>2017/6/5</a:t>
            </a:fld>
            <a:endParaRPr lang="en-US" altLang="zh-CN" sz="1800">
              <a:solidFill>
                <a:schemeClr val="tx1"/>
              </a:solidFill>
            </a:endParaRPr>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325B6AC9-F54D-4215-8922-BEE3958438AB}"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32378967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8060782-5225-48EF-97C6-464672DBA129}" type="datetimeFigureOut">
              <a:rPr lang="zh-CN" altLang="en-US" smtClean="0"/>
              <a:t>2017/6/5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E1C0A2-CEFE-43DE-9A33-C226FA88D9E9}" type="slidenum">
              <a:rPr lang="zh-CN" altLang="en-US" smtClean="0"/>
              <a:t>‹#›</a:t>
            </a:fld>
            <a:endParaRPr lang="zh-CN" altLang="en-US"/>
          </a:p>
        </p:txBody>
      </p:sp>
    </p:spTree>
    <p:extLst>
      <p:ext uri="{BB962C8B-B14F-4D97-AF65-F5344CB8AC3E}">
        <p14:creationId xmlns:p14="http://schemas.microsoft.com/office/powerpoint/2010/main" val="2642371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8060782-5225-48EF-97C6-464672DBA129}" type="datetimeFigureOut">
              <a:rPr lang="zh-CN" altLang="en-US" smtClean="0"/>
              <a:t>2017/6/5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E1C0A2-CEFE-43DE-9A33-C226FA88D9E9}" type="slidenum">
              <a:rPr lang="zh-CN" altLang="en-US" smtClean="0"/>
              <a:t>‹#›</a:t>
            </a:fld>
            <a:endParaRPr lang="zh-CN" altLang="en-US"/>
          </a:p>
        </p:txBody>
      </p:sp>
    </p:spTree>
    <p:extLst>
      <p:ext uri="{BB962C8B-B14F-4D97-AF65-F5344CB8AC3E}">
        <p14:creationId xmlns:p14="http://schemas.microsoft.com/office/powerpoint/2010/main" val="7148153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8060782-5225-48EF-97C6-464672DBA129}" type="datetimeFigureOut">
              <a:rPr lang="zh-CN" altLang="en-US" smtClean="0"/>
              <a:t>2017/6/5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E1C0A2-CEFE-43DE-9A33-C226FA88D9E9}" type="slidenum">
              <a:rPr lang="zh-CN" altLang="en-US" smtClean="0"/>
              <a:t>‹#›</a:t>
            </a:fld>
            <a:endParaRPr lang="zh-CN" altLang="en-US"/>
          </a:p>
        </p:txBody>
      </p:sp>
    </p:spTree>
    <p:extLst>
      <p:ext uri="{BB962C8B-B14F-4D97-AF65-F5344CB8AC3E}">
        <p14:creationId xmlns:p14="http://schemas.microsoft.com/office/powerpoint/2010/main" val="3983987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8060782-5225-48EF-97C6-464672DBA129}" type="datetimeFigureOut">
              <a:rPr lang="zh-CN" altLang="en-US" smtClean="0"/>
              <a:t>2017/6/5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E1C0A2-CEFE-43DE-9A33-C226FA88D9E9}" type="slidenum">
              <a:rPr lang="zh-CN" altLang="en-US" smtClean="0"/>
              <a:t>‹#›</a:t>
            </a:fld>
            <a:endParaRPr lang="zh-CN" altLang="en-US"/>
          </a:p>
        </p:txBody>
      </p:sp>
    </p:spTree>
    <p:extLst>
      <p:ext uri="{BB962C8B-B14F-4D97-AF65-F5344CB8AC3E}">
        <p14:creationId xmlns:p14="http://schemas.microsoft.com/office/powerpoint/2010/main" val="242738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8060782-5225-48EF-97C6-464672DBA129}" type="datetimeFigureOut">
              <a:rPr lang="zh-CN" altLang="en-US" smtClean="0"/>
              <a:t>2017/6/5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BE1C0A2-CEFE-43DE-9A33-C226FA88D9E9}" type="slidenum">
              <a:rPr lang="zh-CN" altLang="en-US" smtClean="0"/>
              <a:t>‹#›</a:t>
            </a:fld>
            <a:endParaRPr lang="zh-CN" altLang="en-US"/>
          </a:p>
        </p:txBody>
      </p:sp>
    </p:spTree>
    <p:extLst>
      <p:ext uri="{BB962C8B-B14F-4D97-AF65-F5344CB8AC3E}">
        <p14:creationId xmlns:p14="http://schemas.microsoft.com/office/powerpoint/2010/main" val="854957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8060782-5225-48EF-97C6-464672DBA129}" type="datetimeFigureOut">
              <a:rPr lang="zh-CN" altLang="en-US" smtClean="0"/>
              <a:t>2017/6/5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BE1C0A2-CEFE-43DE-9A33-C226FA88D9E9}" type="slidenum">
              <a:rPr lang="zh-CN" altLang="en-US" smtClean="0"/>
              <a:t>‹#›</a:t>
            </a:fld>
            <a:endParaRPr lang="zh-CN" altLang="en-US"/>
          </a:p>
        </p:txBody>
      </p:sp>
    </p:spTree>
    <p:extLst>
      <p:ext uri="{BB962C8B-B14F-4D97-AF65-F5344CB8AC3E}">
        <p14:creationId xmlns:p14="http://schemas.microsoft.com/office/powerpoint/2010/main" val="16645460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8060782-5225-48EF-97C6-464672DBA129}" type="datetimeFigureOut">
              <a:rPr lang="zh-CN" altLang="en-US" smtClean="0"/>
              <a:t>2017/6/5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BE1C0A2-CEFE-43DE-9A33-C226FA88D9E9}" type="slidenum">
              <a:rPr lang="zh-CN" altLang="en-US" smtClean="0"/>
              <a:t>‹#›</a:t>
            </a:fld>
            <a:endParaRPr lang="zh-CN" altLang="en-US"/>
          </a:p>
        </p:txBody>
      </p:sp>
    </p:spTree>
    <p:extLst>
      <p:ext uri="{BB962C8B-B14F-4D97-AF65-F5344CB8AC3E}">
        <p14:creationId xmlns:p14="http://schemas.microsoft.com/office/powerpoint/2010/main" val="7826384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8060782-5225-48EF-97C6-464672DBA129}" type="datetimeFigureOut">
              <a:rPr lang="zh-CN" altLang="en-US" smtClean="0"/>
              <a:t>2017/6/5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E1C0A2-CEFE-43DE-9A33-C226FA88D9E9}" type="slidenum">
              <a:rPr lang="zh-CN" altLang="en-US" smtClean="0"/>
              <a:t>‹#›</a:t>
            </a:fld>
            <a:endParaRPr lang="zh-CN" altLang="en-US"/>
          </a:p>
        </p:txBody>
      </p:sp>
    </p:spTree>
    <p:extLst>
      <p:ext uri="{BB962C8B-B14F-4D97-AF65-F5344CB8AC3E}">
        <p14:creationId xmlns:p14="http://schemas.microsoft.com/office/powerpoint/2010/main" val="301611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Date Placeholder 3"/>
          <p:cNvSpPr>
            <a:spLocks noGrp="1" noChangeArrowheads="1"/>
          </p:cNvSpPr>
          <p:nvPr>
            <p:ph type="dt" sz="half" idx="10"/>
          </p:nvPr>
        </p:nvSpPr>
        <p:spPr>
          <a:ln/>
        </p:spPr>
        <p:txBody>
          <a:bodyPr/>
          <a:lstStyle>
            <a:lvl1pPr>
              <a:defRPr/>
            </a:lvl1pPr>
          </a:lstStyle>
          <a:p>
            <a:pPr>
              <a:defRPr/>
            </a:pPr>
            <a:fld id="{01A44864-7159-4E6F-806C-D971BF7B76F3}" type="datetime1">
              <a:rPr lang="zh-CN" altLang="en-US"/>
              <a:pPr>
                <a:defRPr/>
              </a:pPr>
              <a:t>2017/6/5</a:t>
            </a:fld>
            <a:endParaRPr lang="en-US" altLang="zh-CN"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659C014F-26E7-46D4-9C0B-C269FB7CA4CF}"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8274400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8060782-5225-48EF-97C6-464672DBA129}" type="datetimeFigureOut">
              <a:rPr lang="zh-CN" altLang="en-US" smtClean="0"/>
              <a:t>2017/6/5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E1C0A2-CEFE-43DE-9A33-C226FA88D9E9}" type="slidenum">
              <a:rPr lang="zh-CN" altLang="en-US" smtClean="0"/>
              <a:t>‹#›</a:t>
            </a:fld>
            <a:endParaRPr lang="zh-CN" altLang="en-US"/>
          </a:p>
        </p:txBody>
      </p:sp>
    </p:spTree>
    <p:extLst>
      <p:ext uri="{BB962C8B-B14F-4D97-AF65-F5344CB8AC3E}">
        <p14:creationId xmlns:p14="http://schemas.microsoft.com/office/powerpoint/2010/main" val="1144625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8060782-5225-48EF-97C6-464672DBA129}" type="datetimeFigureOut">
              <a:rPr lang="zh-CN" altLang="en-US" smtClean="0"/>
              <a:t>2017/6/5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E1C0A2-CEFE-43DE-9A33-C226FA88D9E9}" type="slidenum">
              <a:rPr lang="zh-CN" altLang="en-US" smtClean="0"/>
              <a:t>‹#›</a:t>
            </a:fld>
            <a:endParaRPr lang="zh-CN" altLang="en-US"/>
          </a:p>
        </p:txBody>
      </p:sp>
    </p:spTree>
    <p:extLst>
      <p:ext uri="{BB962C8B-B14F-4D97-AF65-F5344CB8AC3E}">
        <p14:creationId xmlns:p14="http://schemas.microsoft.com/office/powerpoint/2010/main" val="21444683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8060782-5225-48EF-97C6-464672DBA129}" type="datetimeFigureOut">
              <a:rPr lang="zh-CN" altLang="en-US" smtClean="0"/>
              <a:t>2017/6/5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E1C0A2-CEFE-43DE-9A33-C226FA88D9E9}" type="slidenum">
              <a:rPr lang="zh-CN" altLang="en-US" smtClean="0"/>
              <a:t>‹#›</a:t>
            </a:fld>
            <a:endParaRPr lang="zh-CN" altLang="en-US"/>
          </a:p>
        </p:txBody>
      </p:sp>
    </p:spTree>
    <p:extLst>
      <p:ext uri="{BB962C8B-B14F-4D97-AF65-F5344CB8AC3E}">
        <p14:creationId xmlns:p14="http://schemas.microsoft.com/office/powerpoint/2010/main" val="1926665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09650" y="1806575"/>
            <a:ext cx="3617913" cy="46021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79963" y="1806575"/>
            <a:ext cx="3617912" cy="46021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Date Placeholder 3"/>
          <p:cNvSpPr>
            <a:spLocks noGrp="1" noChangeArrowheads="1"/>
          </p:cNvSpPr>
          <p:nvPr>
            <p:ph type="dt" sz="half" idx="10"/>
          </p:nvPr>
        </p:nvSpPr>
        <p:spPr>
          <a:ln/>
        </p:spPr>
        <p:txBody>
          <a:bodyPr/>
          <a:lstStyle>
            <a:lvl1pPr>
              <a:defRPr/>
            </a:lvl1pPr>
          </a:lstStyle>
          <a:p>
            <a:pPr>
              <a:defRPr/>
            </a:pPr>
            <a:fld id="{49C55852-67FE-4E6A-ADEF-3ED5C7832701}" type="datetime1">
              <a:rPr lang="zh-CN" altLang="en-US"/>
              <a:pPr>
                <a:defRPr/>
              </a:pPr>
              <a:t>2017/6/5</a:t>
            </a:fld>
            <a:endParaRPr lang="en-US" altLang="zh-CN" sz="1800">
              <a:solidFill>
                <a:schemeClr val="tx1"/>
              </a:solidFill>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8B9E98C4-61A7-4385-992D-4EAFFD94592C}"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2460358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Date Placeholder 3"/>
          <p:cNvSpPr>
            <a:spLocks noGrp="1" noChangeArrowheads="1"/>
          </p:cNvSpPr>
          <p:nvPr>
            <p:ph type="dt" sz="half" idx="10"/>
          </p:nvPr>
        </p:nvSpPr>
        <p:spPr>
          <a:ln/>
        </p:spPr>
        <p:txBody>
          <a:bodyPr/>
          <a:lstStyle>
            <a:lvl1pPr>
              <a:defRPr/>
            </a:lvl1pPr>
          </a:lstStyle>
          <a:p>
            <a:pPr>
              <a:defRPr/>
            </a:pPr>
            <a:fld id="{DFCE73AE-6F38-414E-A81A-582D912FCC4A}" type="datetime1">
              <a:rPr lang="zh-CN" altLang="en-US"/>
              <a:pPr>
                <a:defRPr/>
              </a:pPr>
              <a:t>2017/6/5</a:t>
            </a:fld>
            <a:endParaRPr lang="en-US" altLang="zh-CN" sz="1800">
              <a:solidFill>
                <a:schemeClr val="tx1"/>
              </a:solidFill>
            </a:endParaRPr>
          </a:p>
        </p:txBody>
      </p:sp>
      <p:sp>
        <p:nvSpPr>
          <p:cNvPr id="8"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5853CD49-9252-4E0D-B022-72C097C13C1E}"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1128186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Date Placeholder 3"/>
          <p:cNvSpPr>
            <a:spLocks noGrp="1" noChangeArrowheads="1"/>
          </p:cNvSpPr>
          <p:nvPr>
            <p:ph type="dt" sz="half" idx="10"/>
          </p:nvPr>
        </p:nvSpPr>
        <p:spPr>
          <a:ln/>
        </p:spPr>
        <p:txBody>
          <a:bodyPr/>
          <a:lstStyle>
            <a:lvl1pPr>
              <a:defRPr/>
            </a:lvl1pPr>
          </a:lstStyle>
          <a:p>
            <a:pPr>
              <a:defRPr/>
            </a:pPr>
            <a:fld id="{BBE31F17-736D-42BE-8A87-0AAD320962F2}" type="datetime1">
              <a:rPr lang="zh-CN" altLang="en-US"/>
              <a:pPr>
                <a:defRPr/>
              </a:pPr>
              <a:t>2017/6/5</a:t>
            </a:fld>
            <a:endParaRPr lang="en-US" altLang="zh-CN" sz="1800">
              <a:solidFill>
                <a:schemeClr val="tx1"/>
              </a:solidFill>
            </a:endParaRPr>
          </a:p>
        </p:txBody>
      </p:sp>
      <p:sp>
        <p:nvSpPr>
          <p:cNvPr id="4"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2F61915E-6C68-4A50-99EB-C84C6582E163}"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1068746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B88C6629-F3DE-4851-B977-8AE4D9E5B0DB}" type="datetime1">
              <a:rPr lang="zh-CN" altLang="en-US"/>
              <a:pPr>
                <a:defRPr/>
              </a:pPr>
              <a:t>2017/6/5</a:t>
            </a:fld>
            <a:endParaRPr lang="en-US" altLang="zh-CN" sz="1800">
              <a:solidFill>
                <a:schemeClr val="tx1"/>
              </a:solidFill>
            </a:endParaRPr>
          </a:p>
        </p:txBody>
      </p:sp>
      <p:sp>
        <p:nvSpPr>
          <p:cNvPr id="3"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4D94D482-E4C1-4C21-9E1C-E8F1FE3DF4DB}" type="slidenum">
              <a:rPr lang="zh-CN" altLang="en-US"/>
              <a:pPr>
                <a:defRPr/>
              </a:pPr>
              <a:t>‹#›</a:t>
            </a:fld>
            <a:endParaRPr lang="en-US" altLang="zh-CN">
              <a:solidFill>
                <a:schemeClr val="tx1"/>
              </a:solidFill>
            </a:endParaRPr>
          </a:p>
        </p:txBody>
      </p:sp>
      <p:sp>
        <p:nvSpPr>
          <p:cNvPr id="5" name="Rectangle 30"/>
          <p:cNvSpPr>
            <a:spLocks noChangeArrowheads="1"/>
          </p:cNvSpPr>
          <p:nvPr userDrawn="1"/>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dirty="0">
              <a:solidFill>
                <a:srgbClr val="FFFFFF"/>
              </a:solidFill>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3688509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88919CE3-CFAA-4497-BA75-8951314ECA05}" type="datetime1">
              <a:rPr lang="zh-CN" altLang="en-US"/>
              <a:pPr>
                <a:defRPr/>
              </a:pPr>
              <a:t>2017/6/5</a:t>
            </a:fld>
            <a:endParaRPr lang="en-US" altLang="zh-CN" sz="1800">
              <a:solidFill>
                <a:schemeClr val="tx1"/>
              </a:solidFill>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38F1186F-D6BE-41F2-B0A6-02D9C02673E2}"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2146666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dirty="0" smtClean="0">
              <a:sym typeface="Calibri" panose="020F0502020204030204" pitchFamily="34" charset="0"/>
            </a:endParaRPr>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p:cNvSpPr>
            <a:spLocks noGrp="1" noChangeArrowheads="1"/>
          </p:cNvSpPr>
          <p:nvPr>
            <p:ph type="dt" sz="half" idx="10"/>
          </p:nvPr>
        </p:nvSpPr>
        <p:spPr>
          <a:ln/>
        </p:spPr>
        <p:txBody>
          <a:bodyPr/>
          <a:lstStyle>
            <a:lvl1pPr>
              <a:defRPr/>
            </a:lvl1pPr>
          </a:lstStyle>
          <a:p>
            <a:pPr>
              <a:defRPr/>
            </a:pPr>
            <a:fld id="{FF26B975-4DEE-4415-8ECB-14AA25DD8CFF}" type="datetime1">
              <a:rPr lang="zh-CN" altLang="en-US"/>
              <a:pPr>
                <a:defRPr/>
              </a:pPr>
              <a:t>2017/6/5</a:t>
            </a:fld>
            <a:endParaRPr lang="en-US" altLang="zh-CN" sz="1800">
              <a:solidFill>
                <a:schemeClr val="tx1"/>
              </a:solidFill>
            </a:endParaRPr>
          </a:p>
        </p:txBody>
      </p:sp>
      <p:sp>
        <p:nvSpPr>
          <p:cNvPr id="6"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97A2E270-F233-478E-B44F-A14EB50E9062}"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1931853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907088" y="2938463"/>
            <a:ext cx="7388225" cy="46021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Date Placeholder 3"/>
          <p:cNvSpPr>
            <a:spLocks noGrp="1" noChangeArrowheads="1"/>
          </p:cNvSpPr>
          <p:nvPr>
            <p:ph type="dt" sz="half" idx="10"/>
          </p:nvPr>
        </p:nvSpPr>
        <p:spPr>
          <a:ln/>
        </p:spPr>
        <p:txBody>
          <a:bodyPr/>
          <a:lstStyle>
            <a:lvl1pPr>
              <a:defRPr/>
            </a:lvl1pPr>
          </a:lstStyle>
          <a:p>
            <a:pPr>
              <a:defRPr/>
            </a:pPr>
            <a:fld id="{3C31B86D-4772-42A2-B42B-7775EE1E6144}" type="datetime1">
              <a:rPr lang="zh-CN" altLang="en-US"/>
              <a:pPr>
                <a:defRPr/>
              </a:pPr>
              <a:t>2017/6/5</a:t>
            </a:fld>
            <a:endParaRPr lang="en-US" altLang="zh-CN" sz="1800">
              <a:solidFill>
                <a:schemeClr val="tx1"/>
              </a:solidFill>
            </a:endParaRPr>
          </a:p>
        </p:txBody>
      </p:sp>
      <p:sp>
        <p:nvSpPr>
          <p:cNvPr id="5" name="Footer Placeholder 4"/>
          <p:cNvSpPr>
            <a:spLocks noGrp="1" noChangeArrowheads="1"/>
          </p:cNvSpPr>
          <p:nvPr>
            <p:ph type="ftr" sz="quarter" idx="11"/>
          </p:nvPr>
        </p:nvSpPr>
        <p:spPr>
          <a:ln/>
        </p:spPr>
        <p:txBody>
          <a:bodyPr/>
          <a:lstStyle>
            <a:lvl1pPr>
              <a:defRPr/>
            </a:lvl1pPr>
          </a:lstStyle>
          <a:p>
            <a:pPr>
              <a:defRPr/>
            </a:pPr>
            <a:endParaRPr lang="zh-CN" altLang="zh-CN"/>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A58AA4F-10A5-4247-939D-02B4ACC76EE3}" type="slidenum">
              <a:rPr lang="zh-CN" altLang="en-US"/>
              <a:pPr>
                <a:defRPr/>
              </a:pPr>
              <a:t>‹#›</a:t>
            </a:fld>
            <a:endParaRPr lang="en-US" altLang="zh-CN">
              <a:solidFill>
                <a:schemeClr val="tx1"/>
              </a:solidFill>
            </a:endParaRPr>
          </a:p>
        </p:txBody>
      </p:sp>
    </p:spTree>
    <p:extLst>
      <p:ext uri="{BB962C8B-B14F-4D97-AF65-F5344CB8AC3E}">
        <p14:creationId xmlns:p14="http://schemas.microsoft.com/office/powerpoint/2010/main" val="2912659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E29121"/>
            </a:gs>
            <a:gs pos="100000">
              <a:srgbClr val="CE3000"/>
            </a:gs>
          </a:gsLst>
          <a:lin ang="5400000" scaled="1"/>
        </a:gradFill>
        <a:effectLst/>
      </p:bgPr>
    </p:bg>
    <p:spTree>
      <p:nvGrpSpPr>
        <p:cNvPr id="1" name=""/>
        <p:cNvGrpSpPr/>
        <p:nvPr/>
      </p:nvGrpSpPr>
      <p:grpSpPr>
        <a:xfrm>
          <a:off x="0" y="0"/>
          <a:ext cx="0" cy="0"/>
          <a:chOff x="0" y="0"/>
          <a:chExt cx="0" cy="0"/>
        </a:xfrm>
      </p:grpSpPr>
      <p:sp>
        <p:nvSpPr>
          <p:cNvPr id="1056" name="Rectangular Callout 101"/>
          <p:cNvSpPr>
            <a:spLocks noChangeAspect="1"/>
          </p:cNvSpPr>
          <p:nvPr/>
        </p:nvSpPr>
        <p:spPr bwMode="auto">
          <a:xfrm>
            <a:off x="319088" y="1452563"/>
            <a:ext cx="773112" cy="773112"/>
          </a:xfrm>
          <a:prstGeom prst="wedgeRectCallout">
            <a:avLst>
              <a:gd name="adj1" fmla="val -19995"/>
              <a:gd name="adj2" fmla="val 65000"/>
            </a:avLst>
          </a:prstGeom>
          <a:solidFill>
            <a:srgbClr val="FFE181">
              <a:alpha val="5098"/>
            </a:srgbClr>
          </a:solidFill>
          <a:ln w="63500" cap="rnd">
            <a:solidFill>
              <a:srgbClr val="FFE181">
                <a:alpha val="29803"/>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26" name="Oval 55"/>
          <p:cNvSpPr>
            <a:spLocks noChangeAspect="1"/>
          </p:cNvSpPr>
          <p:nvPr/>
        </p:nvSpPr>
        <p:spPr bwMode="auto">
          <a:xfrm>
            <a:off x="2424113" y="4872038"/>
            <a:ext cx="1743075" cy="1909762"/>
          </a:xfrm>
          <a:prstGeom prst="wedgeRectCallout">
            <a:avLst>
              <a:gd name="adj1" fmla="val -13921"/>
              <a:gd name="adj2" fmla="val 63694"/>
            </a:avLst>
          </a:prstGeom>
          <a:solidFill>
            <a:srgbClr val="FDC51B">
              <a:alpha val="7059"/>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27" name="Rectangular Callout 52"/>
          <p:cNvSpPr>
            <a:spLocks noChangeAspect="1"/>
          </p:cNvSpPr>
          <p:nvPr/>
        </p:nvSpPr>
        <p:spPr bwMode="auto">
          <a:xfrm>
            <a:off x="2279650" y="4879975"/>
            <a:ext cx="1909763" cy="1909763"/>
          </a:xfrm>
          <a:prstGeom prst="wedgeRectCallout">
            <a:avLst>
              <a:gd name="adj1" fmla="val -19995"/>
              <a:gd name="adj2" fmla="val 65000"/>
            </a:avLst>
          </a:prstGeom>
          <a:solidFill>
            <a:srgbClr val="FDC51B">
              <a:alpha val="9804"/>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31" name="Rectangular Callout 130"/>
          <p:cNvSpPr>
            <a:spLocks noChangeAspect="1"/>
          </p:cNvSpPr>
          <p:nvPr/>
        </p:nvSpPr>
        <p:spPr bwMode="auto">
          <a:xfrm>
            <a:off x="-36513" y="-41275"/>
            <a:ext cx="9180513" cy="1909763"/>
          </a:xfrm>
          <a:prstGeom prst="wedgeRectCallout">
            <a:avLst>
              <a:gd name="adj1" fmla="val -19718"/>
              <a:gd name="adj2" fmla="val 45033"/>
            </a:avLst>
          </a:prstGeom>
          <a:solidFill>
            <a:srgbClr val="FDC51B">
              <a:alpha val="20000"/>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35" name="Oval 134"/>
          <p:cNvSpPr>
            <a:spLocks noChangeAspect="1"/>
          </p:cNvSpPr>
          <p:nvPr/>
        </p:nvSpPr>
        <p:spPr bwMode="auto">
          <a:xfrm>
            <a:off x="7494588" y="1095375"/>
            <a:ext cx="1697037" cy="1909763"/>
          </a:xfrm>
          <a:prstGeom prst="wedgeRectCallout">
            <a:avLst>
              <a:gd name="adj1" fmla="val -12222"/>
              <a:gd name="adj2" fmla="val 63329"/>
            </a:avLst>
          </a:prstGeom>
          <a:solidFill>
            <a:srgbClr val="FDC51B">
              <a:alpha val="14117"/>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37" name="Rectangular Callout 136"/>
          <p:cNvSpPr>
            <a:spLocks noChangeAspect="1"/>
          </p:cNvSpPr>
          <p:nvPr/>
        </p:nvSpPr>
        <p:spPr bwMode="auto">
          <a:xfrm>
            <a:off x="6661150" y="4362450"/>
            <a:ext cx="1909763" cy="1909763"/>
          </a:xfrm>
          <a:prstGeom prst="wedgeRectCallout">
            <a:avLst>
              <a:gd name="adj1" fmla="val -19995"/>
              <a:gd name="adj2" fmla="val 65000"/>
            </a:avLst>
          </a:prstGeom>
          <a:solidFill>
            <a:srgbClr val="FDC51B">
              <a:alpha val="5098"/>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40" name="Rectangular Callout 139"/>
          <p:cNvSpPr>
            <a:spLocks noChangeAspect="1"/>
          </p:cNvSpPr>
          <p:nvPr/>
        </p:nvSpPr>
        <p:spPr bwMode="auto">
          <a:xfrm>
            <a:off x="5468938" y="2206625"/>
            <a:ext cx="1908175" cy="1909763"/>
          </a:xfrm>
          <a:prstGeom prst="wedgeRectCallout">
            <a:avLst>
              <a:gd name="adj1" fmla="val -19995"/>
              <a:gd name="adj2" fmla="val 65000"/>
            </a:avLst>
          </a:prstGeom>
          <a:solidFill>
            <a:srgbClr val="FDC51B">
              <a:alpha val="14117"/>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42" name="Oval 117"/>
          <p:cNvSpPr>
            <a:spLocks noChangeAspect="1"/>
          </p:cNvSpPr>
          <p:nvPr/>
        </p:nvSpPr>
        <p:spPr bwMode="auto">
          <a:xfrm>
            <a:off x="8397875" y="598488"/>
            <a:ext cx="793750" cy="1252537"/>
          </a:xfrm>
          <a:prstGeom prst="wedgeRectCallout">
            <a:avLst>
              <a:gd name="adj1" fmla="val 5653"/>
              <a:gd name="adj2" fmla="val 59500"/>
            </a:avLst>
          </a:prstGeom>
          <a:solidFill>
            <a:srgbClr val="FDC51B">
              <a:alpha val="9804"/>
            </a:srgbClr>
          </a:solidFill>
          <a:ln w="177800" cap="rnd">
            <a:solidFill>
              <a:srgbClr val="FEEAAC">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44" name="Rectangular Callout 119"/>
          <p:cNvSpPr>
            <a:spLocks noChangeAspect="1"/>
          </p:cNvSpPr>
          <p:nvPr/>
        </p:nvSpPr>
        <p:spPr bwMode="auto">
          <a:xfrm>
            <a:off x="6872288" y="1450975"/>
            <a:ext cx="1217612" cy="1217613"/>
          </a:xfrm>
          <a:prstGeom prst="wedgeRectCallout">
            <a:avLst>
              <a:gd name="adj1" fmla="val -19995"/>
              <a:gd name="adj2" fmla="val 65000"/>
            </a:avLst>
          </a:prstGeom>
          <a:solidFill>
            <a:srgbClr val="FDC51B">
              <a:alpha val="9804"/>
            </a:srgbClr>
          </a:solidFill>
          <a:ln w="177800" cap="rnd">
            <a:solidFill>
              <a:srgbClr val="FEEAAC">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45" name="Rectangular Callout 120"/>
          <p:cNvSpPr>
            <a:spLocks noChangeAspect="1"/>
          </p:cNvSpPr>
          <p:nvPr/>
        </p:nvSpPr>
        <p:spPr bwMode="auto">
          <a:xfrm>
            <a:off x="1851025" y="2755900"/>
            <a:ext cx="1041400" cy="1041400"/>
          </a:xfrm>
          <a:prstGeom prst="wedgeRectCallout">
            <a:avLst>
              <a:gd name="adj1" fmla="val -19995"/>
              <a:gd name="adj2" fmla="val 65000"/>
            </a:avLst>
          </a:prstGeom>
          <a:solidFill>
            <a:srgbClr val="FDC51B">
              <a:alpha val="9804"/>
            </a:srgbClr>
          </a:solidFill>
          <a:ln w="177800" cap="rnd">
            <a:solidFill>
              <a:srgbClr val="FEEAAC">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46" name="Rectangular Callout 121"/>
          <p:cNvSpPr>
            <a:spLocks noChangeAspect="1"/>
          </p:cNvSpPr>
          <p:nvPr/>
        </p:nvSpPr>
        <p:spPr bwMode="auto">
          <a:xfrm>
            <a:off x="7750175" y="2662238"/>
            <a:ext cx="720725" cy="720725"/>
          </a:xfrm>
          <a:prstGeom prst="wedgeRectCallout">
            <a:avLst>
              <a:gd name="adj1" fmla="val -19995"/>
              <a:gd name="adj2" fmla="val 65000"/>
            </a:avLst>
          </a:prstGeom>
          <a:solidFill>
            <a:srgbClr val="FDC51B">
              <a:alpha val="9804"/>
            </a:srgbClr>
          </a:solidFill>
          <a:ln w="177800" cap="rnd">
            <a:solidFill>
              <a:srgbClr val="FEEAAC">
                <a:alpha val="5098"/>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49" name="Oval 126"/>
          <p:cNvSpPr>
            <a:spLocks noChangeAspect="1"/>
          </p:cNvSpPr>
          <p:nvPr/>
        </p:nvSpPr>
        <p:spPr bwMode="auto">
          <a:xfrm>
            <a:off x="5791200" y="6489700"/>
            <a:ext cx="1116013" cy="444500"/>
          </a:xfrm>
          <a:prstGeom prst="wedgeRectCallout">
            <a:avLst>
              <a:gd name="adj1" fmla="val -19995"/>
              <a:gd name="adj2" fmla="val 65000"/>
            </a:avLst>
          </a:prstGeom>
          <a:solidFill>
            <a:srgbClr val="FDC51B">
              <a:alpha val="5098"/>
            </a:srgbClr>
          </a:solidFill>
          <a:ln w="177800" cap="rnd">
            <a:solidFill>
              <a:srgbClr val="FEEAAC">
                <a:alpha val="313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50" name="Oval 127"/>
          <p:cNvSpPr>
            <a:spLocks noChangeAspect="1"/>
          </p:cNvSpPr>
          <p:nvPr/>
        </p:nvSpPr>
        <p:spPr bwMode="auto">
          <a:xfrm>
            <a:off x="6127750" y="6408738"/>
            <a:ext cx="1236663" cy="525462"/>
          </a:xfrm>
          <a:prstGeom prst="wedgeRectCallout">
            <a:avLst>
              <a:gd name="adj1" fmla="val -19995"/>
              <a:gd name="adj2" fmla="val 65000"/>
            </a:avLst>
          </a:prstGeom>
          <a:solidFill>
            <a:srgbClr val="FDC51B">
              <a:alpha val="5098"/>
            </a:srgbClr>
          </a:solidFill>
          <a:ln w="177800" cap="rnd">
            <a:solidFill>
              <a:srgbClr val="FEEAAC">
                <a:alpha val="313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52" name="Rectangular Callout 96"/>
          <p:cNvSpPr>
            <a:spLocks noChangeAspect="1"/>
          </p:cNvSpPr>
          <p:nvPr userDrawn="1"/>
        </p:nvSpPr>
        <p:spPr bwMode="auto">
          <a:xfrm>
            <a:off x="11113" y="4941888"/>
            <a:ext cx="611187" cy="611187"/>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59" name="Rectangular Callout 106"/>
          <p:cNvSpPr>
            <a:spLocks noChangeAspect="1"/>
          </p:cNvSpPr>
          <p:nvPr/>
        </p:nvSpPr>
        <p:spPr bwMode="auto">
          <a:xfrm>
            <a:off x="7967663" y="2281238"/>
            <a:ext cx="1128712" cy="1128712"/>
          </a:xfrm>
          <a:prstGeom prst="wedgeRectCallout">
            <a:avLst>
              <a:gd name="adj1" fmla="val -19995"/>
              <a:gd name="adj2" fmla="val 65000"/>
            </a:avLst>
          </a:prstGeom>
          <a:solidFill>
            <a:srgbClr val="FFE181">
              <a:alpha val="5098"/>
            </a:srgbClr>
          </a:solidFill>
          <a:ln w="12700" cap="rnd">
            <a:solidFill>
              <a:srgbClr val="FFE181">
                <a:alpha val="29803"/>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63" name="Rectangular Callout 110"/>
          <p:cNvSpPr>
            <a:spLocks noChangeAspect="1"/>
          </p:cNvSpPr>
          <p:nvPr/>
        </p:nvSpPr>
        <p:spPr bwMode="auto">
          <a:xfrm>
            <a:off x="7629525" y="5611813"/>
            <a:ext cx="739775" cy="738187"/>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64" name="Rectangular Callout 111"/>
          <p:cNvSpPr>
            <a:spLocks noChangeAspect="1"/>
          </p:cNvSpPr>
          <p:nvPr/>
        </p:nvSpPr>
        <p:spPr bwMode="auto">
          <a:xfrm>
            <a:off x="6972300" y="5241925"/>
            <a:ext cx="739775" cy="739775"/>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65" name="Rectangular Callout 112"/>
          <p:cNvSpPr>
            <a:spLocks noChangeAspect="1"/>
          </p:cNvSpPr>
          <p:nvPr/>
        </p:nvSpPr>
        <p:spPr bwMode="auto">
          <a:xfrm>
            <a:off x="7494588" y="4927600"/>
            <a:ext cx="738187" cy="739775"/>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66" name="Rectangular Callout 113"/>
          <p:cNvSpPr>
            <a:spLocks noChangeAspect="1"/>
          </p:cNvSpPr>
          <p:nvPr/>
        </p:nvSpPr>
        <p:spPr bwMode="auto">
          <a:xfrm>
            <a:off x="8229600" y="5667375"/>
            <a:ext cx="604838" cy="604838"/>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67" name="Rectangular Callout 114"/>
          <p:cNvSpPr>
            <a:spLocks noChangeAspect="1"/>
          </p:cNvSpPr>
          <p:nvPr/>
        </p:nvSpPr>
        <p:spPr bwMode="auto">
          <a:xfrm>
            <a:off x="8078788" y="4097338"/>
            <a:ext cx="554037" cy="554037"/>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68" name="Rectangular Callout 115"/>
          <p:cNvSpPr>
            <a:spLocks noChangeAspect="1"/>
          </p:cNvSpPr>
          <p:nvPr/>
        </p:nvSpPr>
        <p:spPr bwMode="auto">
          <a:xfrm>
            <a:off x="8412163" y="5057775"/>
            <a:ext cx="554037" cy="554038"/>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69" name="Oval 116"/>
          <p:cNvSpPr>
            <a:spLocks noChangeAspect="1"/>
          </p:cNvSpPr>
          <p:nvPr/>
        </p:nvSpPr>
        <p:spPr bwMode="auto">
          <a:xfrm>
            <a:off x="8688388" y="4791075"/>
            <a:ext cx="503237" cy="552450"/>
          </a:xfrm>
          <a:prstGeom prst="wedgeRectCallout">
            <a:avLst>
              <a:gd name="adj1" fmla="val -13657"/>
              <a:gd name="adj2" fmla="val 63639"/>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48" name="Title Placeholder 1"/>
          <p:cNvSpPr>
            <a:spLocks noGrp="1" noChangeArrowheads="1"/>
          </p:cNvSpPr>
          <p:nvPr>
            <p:ph type="title" idx="4294967295"/>
          </p:nvPr>
        </p:nvSpPr>
        <p:spPr bwMode="auto">
          <a:xfrm>
            <a:off x="2071688" y="3462338"/>
            <a:ext cx="71247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zh-CN" smtClean="0">
                <a:sym typeface="Calibri" panose="020F0502020204030204" pitchFamily="34" charset="0"/>
              </a:rPr>
              <a:t>Click to edit Master title style</a:t>
            </a:r>
          </a:p>
        </p:txBody>
      </p:sp>
      <p:sp>
        <p:nvSpPr>
          <p:cNvPr id="1072" name="Date Placeholder 3"/>
          <p:cNvSpPr>
            <a:spLocks noGrp="1" noChangeArrowheads="1"/>
          </p:cNvSpPr>
          <p:nvPr>
            <p:ph type="dt" sz="half" idx="2"/>
          </p:nvPr>
        </p:nvSpPr>
        <p:spPr bwMode="auto">
          <a:xfrm>
            <a:off x="6437313" y="6450013"/>
            <a:ext cx="2133600"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900">
                <a:solidFill>
                  <a:srgbClr val="FFFFFF"/>
                </a:solidFill>
              </a:defRPr>
            </a:lvl1pPr>
          </a:lstStyle>
          <a:p>
            <a:pPr>
              <a:defRPr/>
            </a:pPr>
            <a:fld id="{71397051-2CEA-4E47-B291-566FE1D0EB2F}" type="datetime1">
              <a:rPr lang="zh-CN" altLang="en-US"/>
              <a:pPr>
                <a:defRPr/>
              </a:pPr>
              <a:t>2017/6/5</a:t>
            </a:fld>
            <a:endParaRPr lang="en-US" altLang="zh-CN" sz="1800">
              <a:solidFill>
                <a:schemeClr val="tx1"/>
              </a:solidFill>
            </a:endParaRPr>
          </a:p>
        </p:txBody>
      </p:sp>
      <p:sp>
        <p:nvSpPr>
          <p:cNvPr id="1073" name="Footer Placeholder 4"/>
          <p:cNvSpPr>
            <a:spLocks noGrp="1" noChangeArrowheads="1"/>
          </p:cNvSpPr>
          <p:nvPr>
            <p:ph type="ftr" sz="quarter" idx="3"/>
          </p:nvPr>
        </p:nvSpPr>
        <p:spPr bwMode="auto">
          <a:xfrm>
            <a:off x="1181100" y="6450013"/>
            <a:ext cx="5256213"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900">
                <a:solidFill>
                  <a:srgbClr val="FFFFFF"/>
                </a:solidFill>
              </a:defRPr>
            </a:lvl1pPr>
          </a:lstStyle>
          <a:p>
            <a:pPr>
              <a:defRPr/>
            </a:pPr>
            <a:endParaRPr lang="zh-CN" altLang="zh-CN"/>
          </a:p>
        </p:txBody>
      </p:sp>
      <p:sp>
        <p:nvSpPr>
          <p:cNvPr id="1074" name="Slide Number Placeholder 5"/>
          <p:cNvSpPr>
            <a:spLocks noGrp="1" noChangeArrowheads="1"/>
          </p:cNvSpPr>
          <p:nvPr>
            <p:ph type="sldNum" sz="quarter" idx="4"/>
          </p:nvPr>
        </p:nvSpPr>
        <p:spPr bwMode="auto">
          <a:xfrm>
            <a:off x="573088" y="6450013"/>
            <a:ext cx="608012"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a:solidFill>
                  <a:srgbClr val="FFFFFF"/>
                </a:solidFill>
              </a:defRPr>
            </a:lvl1pPr>
          </a:lstStyle>
          <a:p>
            <a:pPr>
              <a:defRPr/>
            </a:pPr>
            <a:fld id="{830C58FB-BAFC-46B9-A91D-F0A6C1A125EC}" type="slidenum">
              <a:rPr lang="zh-CN" altLang="en-US"/>
              <a:pPr>
                <a:defRPr/>
              </a:pPr>
              <a:t>‹#›</a:t>
            </a:fld>
            <a:endParaRPr lang="en-US" altLang="zh-CN">
              <a:solidFill>
                <a:schemeClr val="tx1"/>
              </a:solidFill>
            </a:endParaRPr>
          </a:p>
        </p:txBody>
      </p:sp>
      <p:sp>
        <p:nvSpPr>
          <p:cNvPr id="1075" name="Oval 54"/>
          <p:cNvSpPr>
            <a:spLocks noChangeAspect="1"/>
          </p:cNvSpPr>
          <p:nvPr/>
        </p:nvSpPr>
        <p:spPr bwMode="auto">
          <a:xfrm>
            <a:off x="1582738" y="5454650"/>
            <a:ext cx="1909762" cy="1468438"/>
          </a:xfrm>
          <a:prstGeom prst="wedgeRectCallout">
            <a:avLst>
              <a:gd name="adj1" fmla="val -19995"/>
              <a:gd name="adj2" fmla="val 65000"/>
            </a:avLst>
          </a:prstGeom>
          <a:solidFill>
            <a:srgbClr val="FDC51B">
              <a:alpha val="7059"/>
            </a:srgbClr>
          </a:solidFill>
          <a:ln w="330200" cap="rnd">
            <a:solidFill>
              <a:srgbClr val="FFE181">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76" name="Rectangular Callout 56"/>
          <p:cNvSpPr>
            <a:spLocks noChangeAspect="1"/>
          </p:cNvSpPr>
          <p:nvPr/>
        </p:nvSpPr>
        <p:spPr bwMode="auto">
          <a:xfrm>
            <a:off x="8570913" y="3382963"/>
            <a:ext cx="306387" cy="306387"/>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77" name="Rectangular Callout 57"/>
          <p:cNvSpPr>
            <a:spLocks noChangeAspect="1"/>
          </p:cNvSpPr>
          <p:nvPr/>
        </p:nvSpPr>
        <p:spPr bwMode="auto">
          <a:xfrm>
            <a:off x="8397875" y="3536950"/>
            <a:ext cx="306388" cy="304800"/>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78" name="Rectangular Callout 58"/>
          <p:cNvSpPr>
            <a:spLocks noChangeAspect="1"/>
          </p:cNvSpPr>
          <p:nvPr/>
        </p:nvSpPr>
        <p:spPr bwMode="auto">
          <a:xfrm>
            <a:off x="8609013" y="3689350"/>
            <a:ext cx="306387" cy="304800"/>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79" name="Rectangular Callout 59"/>
          <p:cNvSpPr>
            <a:spLocks noChangeAspect="1"/>
          </p:cNvSpPr>
          <p:nvPr/>
        </p:nvSpPr>
        <p:spPr bwMode="auto">
          <a:xfrm>
            <a:off x="155575" y="2698750"/>
            <a:ext cx="466725" cy="466725"/>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80" name="Rectangular Callout 60"/>
          <p:cNvSpPr>
            <a:spLocks noChangeAspect="1"/>
          </p:cNvSpPr>
          <p:nvPr/>
        </p:nvSpPr>
        <p:spPr bwMode="auto">
          <a:xfrm>
            <a:off x="474663" y="3167063"/>
            <a:ext cx="458787" cy="458787"/>
          </a:xfrm>
          <a:prstGeom prst="wedgeRectCallout">
            <a:avLst>
              <a:gd name="adj1" fmla="val -19995"/>
              <a:gd name="adj2" fmla="val 65000"/>
            </a:avLst>
          </a:prstGeom>
          <a:solidFill>
            <a:srgbClr val="FFE181">
              <a:alpha val="5098"/>
            </a:srgbClr>
          </a:solidFill>
          <a:ln w="127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81" name="Rectangular Callout 61"/>
          <p:cNvSpPr>
            <a:spLocks noChangeAspect="1"/>
          </p:cNvSpPr>
          <p:nvPr/>
        </p:nvSpPr>
        <p:spPr bwMode="auto">
          <a:xfrm>
            <a:off x="269875" y="3382963"/>
            <a:ext cx="352425" cy="350837"/>
          </a:xfrm>
          <a:prstGeom prst="wedgeRectCallout">
            <a:avLst>
              <a:gd name="adj1" fmla="val -19995"/>
              <a:gd name="adj2" fmla="val 65000"/>
            </a:avLst>
          </a:prstGeom>
          <a:solidFill>
            <a:srgbClr val="FFE181">
              <a:alpha val="5098"/>
            </a:srgbClr>
          </a:solidFill>
          <a:ln w="63500" cap="rnd">
            <a:solidFill>
              <a:srgbClr val="FFE181">
                <a:alpha val="14117"/>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sp>
        <p:nvSpPr>
          <p:cNvPr id="1083" name="Rectangular Callout 63"/>
          <p:cNvSpPr>
            <a:spLocks noChangeAspect="1"/>
          </p:cNvSpPr>
          <p:nvPr/>
        </p:nvSpPr>
        <p:spPr bwMode="auto">
          <a:xfrm>
            <a:off x="6172200" y="2395538"/>
            <a:ext cx="1219200" cy="1217612"/>
          </a:xfrm>
          <a:prstGeom prst="wedgeRectCallout">
            <a:avLst>
              <a:gd name="adj1" fmla="val -19995"/>
              <a:gd name="adj2" fmla="val 65000"/>
            </a:avLst>
          </a:prstGeom>
          <a:solidFill>
            <a:srgbClr val="FDC51B">
              <a:alpha val="9804"/>
            </a:srgbClr>
          </a:solidFill>
          <a:ln w="177800" cap="rnd">
            <a:solidFill>
              <a:srgbClr val="FEEAAC">
                <a:alpha val="0"/>
              </a:srgbClr>
            </a:solidFill>
            <a:miter lim="800000"/>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rgbClr val="FFFFFF"/>
              </a:solidFill>
              <a:latin typeface="Calibri" panose="020F0502020204030204" pitchFamily="34" charset="0"/>
              <a:sym typeface="Calibri" panose="020F0502020204030204" pitchFamily="34" charset="0"/>
            </a:endParaRPr>
          </a:p>
        </p:txBody>
      </p:sp>
      <p:grpSp>
        <p:nvGrpSpPr>
          <p:cNvPr id="36" name="组合 72"/>
          <p:cNvGrpSpPr>
            <a:grpSpLocks/>
          </p:cNvGrpSpPr>
          <p:nvPr userDrawn="1"/>
        </p:nvGrpSpPr>
        <p:grpSpPr bwMode="auto">
          <a:xfrm>
            <a:off x="6269038" y="26988"/>
            <a:ext cx="2874962" cy="449262"/>
            <a:chOff x="5537631" y="26646"/>
            <a:chExt cx="3610350" cy="616932"/>
          </a:xfrm>
        </p:grpSpPr>
        <p:pic>
          <p:nvPicPr>
            <p:cNvPr id="37" name="图片 70"/>
            <p:cNvPicPr>
              <a:picLocks noChangeAspect="1"/>
            </p:cNvPicPr>
            <p:nvPr/>
          </p:nvPicPr>
          <p:blipFill>
            <a:blip r:embed="rId13">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图片 71"/>
            <p:cNvPicPr>
              <a:picLocks noChangeAspect="1"/>
            </p:cNvPicPr>
            <p:nvPr/>
          </p:nvPicPr>
          <p:blipFill>
            <a:blip r:embed="rId14" cstate="print">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dk2" tx1="lt1" bg2="dk1"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p:txStyles>
    <p:titleStyle>
      <a:lvl1pPr marL="457200" indent="-457200" algn="l" rtl="0" eaLnBrk="0" fontAlgn="base" hangingPunct="0">
        <a:spcBef>
          <a:spcPct val="0"/>
        </a:spcBef>
        <a:spcAft>
          <a:spcPct val="0"/>
        </a:spcAft>
        <a:defRPr sz="4400" kern="1200">
          <a:solidFill>
            <a:schemeClr val="tx1"/>
          </a:solidFill>
          <a:latin typeface="+mj-lt"/>
          <a:ea typeface="+mj-ea"/>
          <a:cs typeface="+mj-cs"/>
          <a:sym typeface="Calibri" panose="020F0502020204030204" pitchFamily="34" charset="0"/>
        </a:defRPr>
      </a:lvl1pPr>
      <a:lvl2pPr marL="457200" indent="-457200" algn="l" rtl="0" eaLnBrk="0" fontAlgn="base" hangingPunct="0">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2pPr>
      <a:lvl3pPr marL="457200" indent="-457200" algn="l" rtl="0" eaLnBrk="0" fontAlgn="base" hangingPunct="0">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3pPr>
      <a:lvl4pPr marL="457200" indent="-457200" algn="l" rtl="0" eaLnBrk="0" fontAlgn="base" hangingPunct="0">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4pPr>
      <a:lvl5pPr marL="457200" indent="-457200" algn="l" rtl="0" eaLnBrk="0" fontAlgn="base" hangingPunct="0">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5pPr>
      <a:lvl6pPr marL="914400" indent="-457200" algn="l" rtl="0" fontAlgn="base">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6pPr>
      <a:lvl7pPr marL="1371600" indent="-457200" algn="l" rtl="0" fontAlgn="base">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7pPr>
      <a:lvl8pPr marL="1828800" indent="-457200" algn="l" rtl="0" fontAlgn="base">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8pPr>
      <a:lvl9pPr marL="2286000" indent="-457200" algn="l" rtl="0" fontAlgn="base">
        <a:spcBef>
          <a:spcPct val="0"/>
        </a:spcBef>
        <a:spcAft>
          <a:spcPct val="0"/>
        </a:spcAft>
        <a:defRPr sz="4400">
          <a:solidFill>
            <a:schemeClr val="tx1"/>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defRPr>
      </a:lvl9pPr>
    </p:titleStyle>
    <p:bodyStyle>
      <a:lvl1pPr algn="l" defTabSz="457200" rtl="0" eaLnBrk="0" fontAlgn="base" hangingPunct="0">
        <a:spcBef>
          <a:spcPct val="20000"/>
        </a:spcBef>
        <a:spcAft>
          <a:spcPts val="600"/>
        </a:spcAft>
        <a:buClr>
          <a:schemeClr val="tx2"/>
        </a:buClr>
        <a:defRPr sz="1600" kern="1200">
          <a:solidFill>
            <a:schemeClr val="tx1"/>
          </a:solidFill>
          <a:latin typeface="+mn-lt"/>
          <a:ea typeface="+mn-ea"/>
          <a:cs typeface="+mn-cs"/>
          <a:sym typeface="Calibri" panose="020F0502020204030204" pitchFamily="34" charset="0"/>
        </a:defRPr>
      </a:lvl1pPr>
      <a:lvl2pPr marL="742950" indent="-285750" algn="l" defTabSz="457200" rtl="0" eaLnBrk="0" fontAlgn="base" hangingPunct="0">
        <a:spcBef>
          <a:spcPct val="20000"/>
        </a:spcBef>
        <a:spcAft>
          <a:spcPts val="600"/>
        </a:spcAft>
        <a:buClr>
          <a:schemeClr val="tx2"/>
        </a:buClr>
        <a:buFont typeface="Wingdings 2" panose="05020102010507070707" pitchFamily="18" charset="2"/>
        <a:buChar char=""/>
        <a:defRPr sz="1400" kern="1200">
          <a:solidFill>
            <a:schemeClr val="tx1"/>
          </a:solidFill>
          <a:latin typeface="+mn-lt"/>
          <a:ea typeface="+mn-ea"/>
          <a:cs typeface="+mn-cs"/>
          <a:sym typeface="Calibri" panose="020F0502020204030204" pitchFamily="34" charset="0"/>
        </a:defRPr>
      </a:lvl2pPr>
      <a:lvl3pPr marL="1143000" indent="-228600" algn="l" defTabSz="457200" rtl="0" eaLnBrk="0" fontAlgn="base" hangingPunct="0">
        <a:spcBef>
          <a:spcPct val="20000"/>
        </a:spcBef>
        <a:spcAft>
          <a:spcPts val="600"/>
        </a:spcAft>
        <a:buClr>
          <a:schemeClr val="tx2"/>
        </a:buClr>
        <a:buFont typeface="Wingdings 2" panose="05020102010507070707" pitchFamily="18" charset="2"/>
        <a:buChar char=""/>
        <a:defRPr sz="1200" kern="1200">
          <a:solidFill>
            <a:schemeClr val="tx1"/>
          </a:solidFill>
          <a:latin typeface="+mn-lt"/>
          <a:ea typeface="+mn-ea"/>
          <a:cs typeface="+mn-cs"/>
          <a:sym typeface="Calibri" panose="020F0502020204030204" pitchFamily="34" charset="0"/>
        </a:defRPr>
      </a:lvl3pPr>
      <a:lvl4pPr marL="1600200" indent="-228600" algn="l" defTabSz="457200" rtl="0" eaLnBrk="0" fontAlgn="base" hangingPunct="0">
        <a:spcBef>
          <a:spcPct val="20000"/>
        </a:spcBef>
        <a:spcAft>
          <a:spcPts val="600"/>
        </a:spcAft>
        <a:buClr>
          <a:schemeClr val="tx2"/>
        </a:buClr>
        <a:buFont typeface="Wingdings 2" panose="05020102010507070707" pitchFamily="18" charset="2"/>
        <a:buChar char=""/>
        <a:defRPr sz="1100" kern="1200">
          <a:solidFill>
            <a:schemeClr val="tx1"/>
          </a:solidFill>
          <a:latin typeface="+mn-lt"/>
          <a:ea typeface="+mn-ea"/>
          <a:cs typeface="+mn-cs"/>
          <a:sym typeface="Calibri" panose="020F0502020204030204" pitchFamily="34" charset="0"/>
        </a:defRPr>
      </a:lvl4pPr>
      <a:lvl5pPr marL="2057400" indent="-228600" algn="l" defTabSz="457200" rtl="0" eaLnBrk="0" fontAlgn="base" hangingPunct="0">
        <a:spcBef>
          <a:spcPct val="20000"/>
        </a:spcBef>
        <a:spcAft>
          <a:spcPts val="600"/>
        </a:spcAft>
        <a:buClr>
          <a:schemeClr val="tx2"/>
        </a:buClr>
        <a:buFont typeface="Wingdings 2" panose="05020102010507070707" pitchFamily="18" charset="2"/>
        <a:buChar char=""/>
        <a:defRPr sz="11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060782-5225-48EF-97C6-464672DBA129}" type="datetimeFigureOut">
              <a:rPr lang="zh-CN" altLang="en-US" smtClean="0"/>
              <a:t>2017/6/5</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E1C0A2-CEFE-43DE-9A33-C226FA88D9E9}" type="slidenum">
              <a:rPr lang="zh-CN" altLang="en-US" smtClean="0"/>
              <a:t>‹#›</a:t>
            </a:fld>
            <a:endParaRPr lang="zh-CN" altLang="en-US"/>
          </a:p>
        </p:txBody>
      </p:sp>
    </p:spTree>
    <p:extLst>
      <p:ext uri="{BB962C8B-B14F-4D97-AF65-F5344CB8AC3E}">
        <p14:creationId xmlns:p14="http://schemas.microsoft.com/office/powerpoint/2010/main" val="338141905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12.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grpSp>
        <p:nvGrpSpPr>
          <p:cNvPr id="3074" name="组合 6"/>
          <p:cNvGrpSpPr>
            <a:grpSpLocks/>
          </p:cNvGrpSpPr>
          <p:nvPr/>
        </p:nvGrpSpPr>
        <p:grpSpPr bwMode="auto">
          <a:xfrm>
            <a:off x="111125" y="387350"/>
            <a:ext cx="8912225" cy="6049963"/>
            <a:chOff x="111317" y="387255"/>
            <a:chExt cx="8912033" cy="6050883"/>
          </a:xfrm>
        </p:grpSpPr>
        <p:grpSp>
          <p:nvGrpSpPr>
            <p:cNvPr id="3078" name="Group 5"/>
            <p:cNvGrpSpPr>
              <a:grpSpLocks/>
            </p:cNvGrpSpPr>
            <p:nvPr/>
          </p:nvGrpSpPr>
          <p:grpSpPr bwMode="auto">
            <a:xfrm>
              <a:off x="6686550" y="3251200"/>
              <a:ext cx="2336800" cy="817563"/>
              <a:chOff x="0" y="0"/>
              <a:chExt cx="1447453" cy="431768"/>
            </a:xfrm>
          </p:grpSpPr>
          <p:sp>
            <p:nvSpPr>
              <p:cNvPr id="3085" name="Isosceles Triangle 5"/>
              <p:cNvSpPr>
                <a:spLocks noChangeArrowheads="1"/>
              </p:cNvSpPr>
              <p:nvPr/>
            </p:nvSpPr>
            <p:spPr bwMode="auto">
              <a:xfrm rot="10800000" flipV="1">
                <a:off x="907711" y="144610"/>
                <a:ext cx="488987" cy="171397"/>
              </a:xfrm>
              <a:prstGeom prst="triangle">
                <a:avLst>
                  <a:gd name="adj" fmla="val 50000"/>
                </a:avLst>
              </a:prstGeom>
              <a:solidFill>
                <a:srgbClr val="ED5E00"/>
              </a:soli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3086" name="Isosceles Triangle 6"/>
              <p:cNvSpPr>
                <a:spLocks noChangeArrowheads="1"/>
              </p:cNvSpPr>
              <p:nvPr/>
            </p:nvSpPr>
            <p:spPr bwMode="auto">
              <a:xfrm rot="10800000" flipV="1">
                <a:off x="516010" y="260371"/>
                <a:ext cx="488987" cy="171397"/>
              </a:xfrm>
              <a:prstGeom prst="triangle">
                <a:avLst>
                  <a:gd name="adj" fmla="val 50000"/>
                </a:avLst>
              </a:prstGeom>
              <a:solidFill>
                <a:srgbClr val="FFA600"/>
              </a:soli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3087" name="Isosceles Triangle 7"/>
              <p:cNvSpPr>
                <a:spLocks noChangeArrowheads="1"/>
              </p:cNvSpPr>
              <p:nvPr/>
            </p:nvSpPr>
            <p:spPr bwMode="auto">
              <a:xfrm rot="10800000" flipV="1">
                <a:off x="848441" y="8470"/>
                <a:ext cx="289865" cy="101602"/>
              </a:xfrm>
              <a:prstGeom prst="triangle">
                <a:avLst>
                  <a:gd name="adj" fmla="val 50000"/>
                </a:avLst>
              </a:prstGeom>
              <a:noFill/>
              <a:ln w="19050" cap="rnd">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3088" name="Isosceles Triangle 8"/>
              <p:cNvSpPr>
                <a:spLocks noChangeArrowheads="1"/>
              </p:cNvSpPr>
              <p:nvPr/>
            </p:nvSpPr>
            <p:spPr bwMode="auto">
              <a:xfrm rot="10800000" flipV="1">
                <a:off x="1302521" y="110074"/>
                <a:ext cx="144932" cy="50801"/>
              </a:xfrm>
              <a:prstGeom prst="triangle">
                <a:avLst>
                  <a:gd name="adj" fmla="val 50000"/>
                </a:avLst>
              </a:prstGeom>
              <a:noFill/>
              <a:ln w="19050" cap="rnd">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3089" name="Isosceles Triangle 9"/>
              <p:cNvSpPr>
                <a:spLocks noChangeArrowheads="1"/>
              </p:cNvSpPr>
              <p:nvPr/>
            </p:nvSpPr>
            <p:spPr bwMode="auto">
              <a:xfrm rot="10800000" flipV="1">
                <a:off x="0" y="0"/>
                <a:ext cx="1223360" cy="428806"/>
              </a:xfrm>
              <a:prstGeom prst="triangle">
                <a:avLst>
                  <a:gd name="adj" fmla="val 50000"/>
                </a:avLst>
              </a:prstGeom>
              <a:noFill/>
              <a:ln w="19050" cap="rnd">
                <a:solidFill>
                  <a:srgbClr val="FFA6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Calibri" panose="020F0502020204030204" pitchFamily="34" charset="0"/>
                  <a:sym typeface="Calibri" panose="020F0502020204030204" pitchFamily="34" charset="0"/>
                </a:endParaRPr>
              </a:p>
            </p:txBody>
          </p:sp>
        </p:grpSp>
        <p:grpSp>
          <p:nvGrpSpPr>
            <p:cNvPr id="3079" name="组合 4"/>
            <p:cNvGrpSpPr>
              <a:grpSpLocks/>
            </p:cNvGrpSpPr>
            <p:nvPr/>
          </p:nvGrpSpPr>
          <p:grpSpPr bwMode="auto">
            <a:xfrm>
              <a:off x="111317" y="387255"/>
              <a:ext cx="3901125" cy="6050883"/>
              <a:chOff x="111317" y="387255"/>
              <a:chExt cx="3901125" cy="6050883"/>
            </a:xfrm>
          </p:grpSpPr>
          <p:pic>
            <p:nvPicPr>
              <p:cNvPr id="3081"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92356" y="387255"/>
                <a:ext cx="2620086" cy="1100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82" name="组合 13"/>
              <p:cNvGrpSpPr>
                <a:grpSpLocks/>
              </p:cNvGrpSpPr>
              <p:nvPr/>
            </p:nvGrpSpPr>
            <p:grpSpPr bwMode="auto">
              <a:xfrm>
                <a:off x="111317" y="5990045"/>
                <a:ext cx="2572635" cy="448093"/>
                <a:chOff x="3117428" y="5637963"/>
                <a:chExt cx="2572635" cy="448093"/>
              </a:xfrm>
            </p:grpSpPr>
            <p:pic>
              <p:nvPicPr>
                <p:cNvPr id="3083" name="图片 14"/>
                <p:cNvPicPr>
                  <a:picLocks noChangeAspect="1"/>
                </p:cNvPicPr>
                <p:nvPr/>
              </p:nvPicPr>
              <p:blipFill>
                <a:blip r:embed="rId5" cstate="print">
                  <a:extLst>
                    <a:ext uri="{28A0092B-C50C-407E-A947-70E740481C1C}">
                      <a14:useLocalDpi xmlns:a14="http://schemas.microsoft.com/office/drawing/2010/main" val="0"/>
                    </a:ext>
                  </a:extLst>
                </a:blip>
                <a:srcRect l="20432" t="4443" r="22231" b="32346"/>
                <a:stretch>
                  <a:fillRect/>
                </a:stretch>
              </p:blipFill>
              <p:spPr bwMode="auto">
                <a:xfrm>
                  <a:off x="3117428" y="5637963"/>
                  <a:ext cx="458110" cy="441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4" name="图片 15"/>
                <p:cNvPicPr>
                  <a:picLocks noChangeAspect="1"/>
                </p:cNvPicPr>
                <p:nvPr/>
              </p:nvPicPr>
              <p:blipFill>
                <a:blip r:embed="rId6" cstate="print">
                  <a:extLst>
                    <a:ext uri="{28A0092B-C50C-407E-A947-70E740481C1C}">
                      <a14:useLocalDpi xmlns:a14="http://schemas.microsoft.com/office/drawing/2010/main" val="0"/>
                    </a:ext>
                  </a:extLst>
                </a:blip>
                <a:srcRect l="8124" t="66331" r="13905" b="15274"/>
                <a:stretch>
                  <a:fillRect/>
                </a:stretch>
              </p:blipFill>
              <p:spPr bwMode="auto">
                <a:xfrm>
                  <a:off x="3599102" y="5654892"/>
                  <a:ext cx="2090961" cy="43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080" name="文本框 5"/>
            <p:cNvSpPr txBox="1">
              <a:spLocks noChangeArrowheads="1"/>
            </p:cNvSpPr>
            <p:nvPr/>
          </p:nvSpPr>
          <p:spPr bwMode="auto">
            <a:xfrm>
              <a:off x="1837589" y="4431071"/>
              <a:ext cx="5262867" cy="769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dirty="0" smtClean="0">
                  <a:solidFill>
                    <a:schemeClr val="bg2"/>
                  </a:solidFill>
                  <a:latin typeface="华文新魏" panose="02010800040101010101" pitchFamily="2" charset="-122"/>
                  <a:ea typeface="华文新魏" panose="02010800040101010101" pitchFamily="2" charset="-122"/>
                </a:rPr>
                <a:t>福昕阅读器标签操作</a:t>
              </a:r>
              <a:endParaRPr lang="zh-CN" altLang="en-US" sz="4400" b="1" dirty="0">
                <a:solidFill>
                  <a:schemeClr val="bg2"/>
                </a:solidFill>
                <a:latin typeface="华文新魏" panose="02010800040101010101" pitchFamily="2" charset="-122"/>
                <a:ea typeface="华文新魏" panose="02010800040101010101" pitchFamily="2" charset="-122"/>
              </a:endParaRPr>
            </a:p>
          </p:txBody>
        </p:sp>
      </p:grpSp>
      <p:grpSp>
        <p:nvGrpSpPr>
          <p:cNvPr id="3075" name="组合 2"/>
          <p:cNvGrpSpPr>
            <a:grpSpLocks/>
          </p:cNvGrpSpPr>
          <p:nvPr/>
        </p:nvGrpSpPr>
        <p:grpSpPr bwMode="auto">
          <a:xfrm>
            <a:off x="6119814" y="371475"/>
            <a:ext cx="2706019" cy="723900"/>
            <a:chOff x="7350959" y="5852537"/>
            <a:chExt cx="2704981" cy="723328"/>
          </a:xfrm>
        </p:grpSpPr>
        <p:sp>
          <p:nvSpPr>
            <p:cNvPr id="3076" name="文本框 5"/>
            <p:cNvSpPr txBox="1">
              <a:spLocks noChangeArrowheads="1"/>
            </p:cNvSpPr>
            <p:nvPr/>
          </p:nvSpPr>
          <p:spPr bwMode="auto">
            <a:xfrm>
              <a:off x="7950081" y="6067575"/>
              <a:ext cx="2105859" cy="46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solidFill>
                    <a:srgbClr val="EA870D"/>
                  </a:solidFill>
                  <a:latin typeface="华文新魏" panose="02010800040101010101" pitchFamily="2" charset="-122"/>
                  <a:ea typeface="华文新魏" panose="02010800040101010101" pitchFamily="2" charset="-122"/>
                </a:rPr>
                <a:t>信息素养实践 </a:t>
              </a:r>
            </a:p>
          </p:txBody>
        </p:sp>
        <p:pic>
          <p:nvPicPr>
            <p:cNvPr id="3077" name="图片 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350959" y="5852537"/>
              <a:ext cx="727892" cy="723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sp>
        <p:nvSpPr>
          <p:cNvPr id="5129" name="Title 1"/>
          <p:cNvSpPr>
            <a:spLocks noGrp="1" noChangeArrowheads="1"/>
          </p:cNvSpPr>
          <p:nvPr>
            <p:ph type="title" idx="4294967295"/>
          </p:nvPr>
        </p:nvSpPr>
        <p:spPr>
          <a:xfrm>
            <a:off x="685800" y="654050"/>
            <a:ext cx="7124700" cy="815975"/>
          </a:xfrm>
        </p:spPr>
        <p:txBody>
          <a:bodyPr/>
          <a:lstStyle/>
          <a:p>
            <a:pPr algn="ctr" eaLnBrk="1" hangingPunct="1"/>
            <a:r>
              <a:rPr lang="zh-CN" altLang="en-US" sz="5400" dirty="0" smtClean="0">
                <a:solidFill>
                  <a:srgbClr val="ED5E00"/>
                </a:solidFill>
                <a:latin typeface="华文新魏" panose="02010800040101010101" pitchFamily="2" charset="-122"/>
                <a:ea typeface="华文新魏" panose="02010800040101010101" pitchFamily="2" charset="-122"/>
              </a:rPr>
              <a:t>目标</a:t>
            </a:r>
            <a:endParaRPr lang="zh-CN" altLang="zh-CN" sz="5400" dirty="0" smtClean="0">
              <a:latin typeface="华文新魏" panose="02010800040101010101" pitchFamily="2" charset="-122"/>
              <a:ea typeface="华文新魏" panose="02010800040101010101" pitchFamily="2" charset="-122"/>
            </a:endParaRPr>
          </a:p>
        </p:txBody>
      </p:sp>
      <p:grpSp>
        <p:nvGrpSpPr>
          <p:cNvPr id="5131" name="组合 72"/>
          <p:cNvGrpSpPr>
            <a:grpSpLocks/>
          </p:cNvGrpSpPr>
          <p:nvPr/>
        </p:nvGrpSpPr>
        <p:grpSpPr bwMode="auto">
          <a:xfrm>
            <a:off x="6269038" y="26988"/>
            <a:ext cx="2874962" cy="449262"/>
            <a:chOff x="5537631" y="26646"/>
            <a:chExt cx="3610350" cy="616932"/>
          </a:xfrm>
        </p:grpSpPr>
        <p:pic>
          <p:nvPicPr>
            <p:cNvPr id="5132" name="图片 70"/>
            <p:cNvPicPr>
              <a:picLocks noChangeAspect="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3" name="图片 71"/>
            <p:cNvPicPr>
              <a:picLocks noChangeAspect="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文本框 1"/>
          <p:cNvSpPr txBox="1">
            <a:spLocks noChangeArrowheads="1"/>
          </p:cNvSpPr>
          <p:nvPr/>
        </p:nvSpPr>
        <p:spPr bwMode="auto">
          <a:xfrm>
            <a:off x="1504666" y="1633601"/>
            <a:ext cx="566040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pPr>
            <a:r>
              <a:rPr lang="zh-CN" altLang="en-US" sz="3200" dirty="0" smtClean="0">
                <a:solidFill>
                  <a:schemeClr val="bg2"/>
                </a:solidFill>
                <a:latin typeface="微软雅黑" panose="020B0503020204020204" pitchFamily="34" charset="-122"/>
                <a:ea typeface="微软雅黑" panose="020B0503020204020204" pitchFamily="34" charset="-122"/>
              </a:rPr>
              <a:t>福昕阅读器简介</a:t>
            </a:r>
            <a:endParaRPr lang="en-US" altLang="zh-CN" sz="3200" dirty="0" smtClean="0">
              <a:solidFill>
                <a:schemeClr val="bg2"/>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zh-CN" altLang="en-US" sz="3200" dirty="0">
                <a:solidFill>
                  <a:schemeClr val="bg2"/>
                </a:solidFill>
                <a:latin typeface="微软雅黑" panose="020B0503020204020204" pitchFamily="34" charset="-122"/>
                <a:ea typeface="微软雅黑" panose="020B0503020204020204" pitchFamily="34" charset="-122"/>
              </a:rPr>
              <a:t>福</a:t>
            </a:r>
            <a:r>
              <a:rPr lang="zh-CN" altLang="en-US" sz="3200" dirty="0" smtClean="0">
                <a:solidFill>
                  <a:schemeClr val="bg2"/>
                </a:solidFill>
                <a:latin typeface="微软雅黑" panose="020B0503020204020204" pitchFamily="34" charset="-122"/>
                <a:ea typeface="微软雅黑" panose="020B0503020204020204" pitchFamily="34" charset="-122"/>
              </a:rPr>
              <a:t>昕阅读器标签操作</a:t>
            </a:r>
            <a:endParaRPr lang="en-US" altLang="zh-CN" sz="3200" dirty="0" smtClean="0">
              <a:solidFill>
                <a:schemeClr val="bg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74582" y="474329"/>
            <a:ext cx="7124700" cy="639742"/>
          </a:xfrm>
        </p:spPr>
        <p:txBody>
          <a:bodyPr/>
          <a:lstStyle/>
          <a:p>
            <a:pPr marL="0" indent="0">
              <a:lnSpc>
                <a:spcPct val="150000"/>
              </a:lnSpc>
            </a:pP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常用</a:t>
            </a:r>
            <a:r>
              <a:rPr lang="zh-CN" altLang="en-US" sz="3600" dirty="0" smtClean="0">
                <a:solidFill>
                  <a:schemeClr val="bg2"/>
                </a:solidFill>
                <a:latin typeface="微软雅黑" panose="020B0503020204020204" pitchFamily="34" charset="-122"/>
                <a:ea typeface="微软雅黑" panose="020B0503020204020204" pitchFamily="34" charset="-122"/>
                <a:cs typeface="Arial Unicode MS" panose="020B0604020202020204" pitchFamily="34" charset="-122"/>
              </a:rPr>
              <a:t>阅读器软件</a:t>
            </a:r>
            <a:endParaRPr lang="en-US" altLang="zh-CN" sz="3600" dirty="0">
              <a:solidFill>
                <a:schemeClr val="bg2"/>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5"/>
          <a:stretch>
            <a:fillRect/>
          </a:stretch>
        </p:blipFill>
        <p:spPr>
          <a:xfrm>
            <a:off x="293128" y="1047643"/>
            <a:ext cx="2022374" cy="1213425"/>
          </a:xfrm>
          <a:prstGeom prst="rect">
            <a:avLst/>
          </a:prstGeom>
        </p:spPr>
      </p:pic>
      <p:pic>
        <p:nvPicPr>
          <p:cNvPr id="7" name="图片 6"/>
          <p:cNvPicPr>
            <a:picLocks noChangeAspect="1"/>
          </p:cNvPicPr>
          <p:nvPr/>
        </p:nvPicPr>
        <p:blipFill>
          <a:blip r:embed="rId6"/>
          <a:stretch>
            <a:fillRect/>
          </a:stretch>
        </p:blipFill>
        <p:spPr>
          <a:xfrm>
            <a:off x="247650" y="2371600"/>
            <a:ext cx="8648700" cy="1447800"/>
          </a:xfrm>
          <a:prstGeom prst="rect">
            <a:avLst/>
          </a:prstGeom>
        </p:spPr>
      </p:pic>
      <p:pic>
        <p:nvPicPr>
          <p:cNvPr id="8" name="图片 7"/>
          <p:cNvPicPr>
            <a:picLocks noChangeAspect="1"/>
          </p:cNvPicPr>
          <p:nvPr/>
        </p:nvPicPr>
        <p:blipFill>
          <a:blip r:embed="rId7"/>
          <a:stretch>
            <a:fillRect/>
          </a:stretch>
        </p:blipFill>
        <p:spPr>
          <a:xfrm>
            <a:off x="274582" y="4050966"/>
            <a:ext cx="1809750" cy="561975"/>
          </a:xfrm>
          <a:prstGeom prst="rect">
            <a:avLst/>
          </a:prstGeom>
        </p:spPr>
      </p:pic>
      <p:sp>
        <p:nvSpPr>
          <p:cNvPr id="14" name="Title 17"/>
          <p:cNvSpPr>
            <a:spLocks noGrp="1" noChangeArrowheads="1"/>
          </p:cNvSpPr>
          <p:nvPr>
            <p:ph type="title" idx="4294967295"/>
          </p:nvPr>
        </p:nvSpPr>
        <p:spPr>
          <a:xfrm>
            <a:off x="293128" y="4778478"/>
            <a:ext cx="8467414" cy="911142"/>
          </a:xfrm>
        </p:spPr>
        <p:txBody>
          <a:bodyPr/>
          <a:lstStyle/>
          <a:p>
            <a:pPr marL="0" indent="0">
              <a:lnSpc>
                <a:spcPct val="150000"/>
              </a:lnSpc>
            </a:pPr>
            <a:r>
              <a:rPr lang="zh-CN" altLang="en-US" sz="2000" b="1" dirty="0">
                <a:solidFill>
                  <a:schemeClr val="bg1"/>
                </a:solidFill>
              </a:rPr>
              <a:t>超星阅读器是超星公司推出的一款超星网电子书阅读及下载管理的客户端软件。通过软件可以方便的阅读超星网的</a:t>
            </a:r>
            <a:r>
              <a:rPr lang="zh-CN" altLang="en-US" sz="2000" b="1" dirty="0" smtClean="0">
                <a:solidFill>
                  <a:schemeClr val="bg1"/>
                </a:solidFill>
              </a:rPr>
              <a:t>图书</a:t>
            </a:r>
            <a:endParaRPr lang="en-US" altLang="zh-CN" sz="2000" dirty="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47119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74582" y="608528"/>
            <a:ext cx="7124700" cy="639742"/>
          </a:xfrm>
        </p:spPr>
        <p:txBody>
          <a:bodyPr/>
          <a:lstStyle/>
          <a:p>
            <a:pPr marL="0" indent="0">
              <a:lnSpc>
                <a:spcPct val="150000"/>
              </a:lnSpc>
            </a:pPr>
            <a:r>
              <a:rPr lang="zh-CN" altLang="en-US" sz="3600" dirty="0" smtClean="0">
                <a:solidFill>
                  <a:schemeClr val="bg2"/>
                </a:solidFill>
                <a:latin typeface="微软雅黑" panose="020B0503020204020204" pitchFamily="34" charset="-122"/>
                <a:ea typeface="微软雅黑" panose="020B0503020204020204" pitchFamily="34" charset="-122"/>
              </a:rPr>
              <a:t>常用</a:t>
            </a:r>
            <a:r>
              <a:rPr lang="zh-CN" altLang="en-US" sz="3600" dirty="0" smtClean="0">
                <a:solidFill>
                  <a:schemeClr val="bg2"/>
                </a:solidFill>
                <a:latin typeface="微软雅黑" panose="020B0503020204020204" pitchFamily="34" charset="-122"/>
                <a:ea typeface="微软雅黑" panose="020B0503020204020204" pitchFamily="34" charset="-122"/>
              </a:rPr>
              <a:t>阅读器软件</a:t>
            </a:r>
            <a:endParaRPr lang="en-US" altLang="zh-CN" sz="3600" dirty="0">
              <a:solidFill>
                <a:schemeClr val="bg2"/>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5"/>
          <a:stretch>
            <a:fillRect/>
          </a:stretch>
        </p:blipFill>
        <p:spPr>
          <a:xfrm>
            <a:off x="371072" y="1174530"/>
            <a:ext cx="8401856" cy="5110316"/>
          </a:xfrm>
          <a:prstGeom prst="rect">
            <a:avLst/>
          </a:prstGeom>
        </p:spPr>
      </p:pic>
    </p:spTree>
    <p:extLst>
      <p:ext uri="{BB962C8B-B14F-4D97-AF65-F5344CB8AC3E}">
        <p14:creationId xmlns:p14="http://schemas.microsoft.com/office/powerpoint/2010/main" val="5188895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
          <p:cNvSpPr>
            <a:spLocks noChangeArrowheads="1"/>
          </p:cNvSpPr>
          <p:nvPr/>
        </p:nvSpPr>
        <p:spPr bwMode="auto">
          <a:xfrm>
            <a:off x="0" y="476250"/>
            <a:ext cx="9144000" cy="5962650"/>
          </a:xfrm>
          <a:prstGeom prst="rect">
            <a:avLst/>
          </a:prstGeom>
          <a:gradFill rotWithShape="1">
            <a:gsLst>
              <a:gs pos="0">
                <a:srgbClr val="FFFFFF"/>
              </a:gs>
              <a:gs pos="100000">
                <a:srgbClr val="D8D8D8"/>
              </a:gs>
            </a:gsLst>
            <a:lin ang="5400000" scaled="1"/>
          </a:gradFill>
          <a:ln>
            <a:noFill/>
          </a:ln>
          <a:extLst>
            <a:ext uri="{91240B29-F687-4F45-9708-019B960494DF}">
              <a14:hiddenLine xmlns:a14="http://schemas.microsoft.com/office/drawing/2010/main" w="19050" cap="rnd">
                <a:solidFill>
                  <a:srgbClr val="2570BA"/>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dirty="0">
              <a:solidFill>
                <a:srgbClr val="FFFFFF"/>
              </a:solidFill>
              <a:latin typeface="Calibri" panose="020F0502020204030204" pitchFamily="34" charset="0"/>
              <a:sym typeface="Calibri" panose="020F0502020204030204" pitchFamily="34" charset="0"/>
            </a:endParaRPr>
          </a:p>
        </p:txBody>
      </p:sp>
      <p:grpSp>
        <p:nvGrpSpPr>
          <p:cNvPr id="9219" name="组合 72"/>
          <p:cNvGrpSpPr>
            <a:grpSpLocks/>
          </p:cNvGrpSpPr>
          <p:nvPr/>
        </p:nvGrpSpPr>
        <p:grpSpPr bwMode="auto">
          <a:xfrm>
            <a:off x="6269038" y="26988"/>
            <a:ext cx="2874962" cy="449262"/>
            <a:chOff x="5537631" y="26646"/>
            <a:chExt cx="3610350" cy="616932"/>
          </a:xfrm>
        </p:grpSpPr>
        <p:pic>
          <p:nvPicPr>
            <p:cNvPr id="9221" name="图片 70"/>
            <p:cNvPicPr>
              <a:picLocks noChangeAspect="1"/>
            </p:cNvPicPr>
            <p:nvPr/>
          </p:nvPicPr>
          <p:blipFill>
            <a:blip r:embed="rId3">
              <a:extLst>
                <a:ext uri="{28A0092B-C50C-407E-A947-70E740481C1C}">
                  <a14:useLocalDpi xmlns:a14="http://schemas.microsoft.com/office/drawing/2010/main" val="0"/>
                </a:ext>
              </a:extLst>
            </a:blip>
            <a:srcRect l="20432" t="4443" r="22231" b="32346"/>
            <a:stretch>
              <a:fillRect/>
            </a:stretch>
          </p:blipFill>
          <p:spPr bwMode="auto">
            <a:xfrm>
              <a:off x="5537631" y="26646"/>
              <a:ext cx="637497" cy="614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图片 71"/>
            <p:cNvPicPr>
              <a:picLocks noChangeAspect="1"/>
            </p:cNvPicPr>
            <p:nvPr/>
          </p:nvPicPr>
          <p:blipFill>
            <a:blip r:embed="rId4">
              <a:extLst>
                <a:ext uri="{28A0092B-C50C-407E-A947-70E740481C1C}">
                  <a14:useLocalDpi xmlns:a14="http://schemas.microsoft.com/office/drawing/2010/main" val="0"/>
                </a:ext>
              </a:extLst>
            </a:blip>
            <a:srcRect l="8124" t="66331" r="13905" b="15274"/>
            <a:stretch>
              <a:fillRect/>
            </a:stretch>
          </p:blipFill>
          <p:spPr bwMode="auto">
            <a:xfrm>
              <a:off x="6238241" y="43579"/>
              <a:ext cx="2909740" cy="59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7"/>
          <p:cNvSpPr>
            <a:spLocks noGrp="1" noChangeArrowheads="1"/>
          </p:cNvSpPr>
          <p:nvPr>
            <p:ph type="title" idx="4294967295"/>
          </p:nvPr>
        </p:nvSpPr>
        <p:spPr>
          <a:xfrm>
            <a:off x="274582" y="608528"/>
            <a:ext cx="7124700" cy="639742"/>
          </a:xfrm>
        </p:spPr>
        <p:txBody>
          <a:bodyPr/>
          <a:lstStyle/>
          <a:p>
            <a:pPr marL="0" indent="0">
              <a:lnSpc>
                <a:spcPct val="150000"/>
              </a:lnSpc>
            </a:pPr>
            <a:r>
              <a:rPr lang="zh-CN" altLang="en-US" sz="3600" dirty="0" smtClean="0">
                <a:solidFill>
                  <a:schemeClr val="bg2"/>
                </a:solidFill>
                <a:latin typeface="微软雅黑" panose="020B0503020204020204" pitchFamily="34" charset="-122"/>
                <a:ea typeface="微软雅黑" panose="020B0503020204020204" pitchFamily="34" charset="-122"/>
              </a:rPr>
              <a:t>福昕阅读器</a:t>
            </a:r>
            <a:endParaRPr lang="en-US" altLang="zh-CN" sz="3600" dirty="0">
              <a:solidFill>
                <a:schemeClr val="bg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76197" y="2267211"/>
            <a:ext cx="7753611" cy="1384995"/>
          </a:xfrm>
          <a:prstGeom prst="rect">
            <a:avLst/>
          </a:prstGeom>
          <a:noFill/>
        </p:spPr>
        <p:txBody>
          <a:bodyPr wrap="square" rtlCol="0">
            <a:spAutoFit/>
          </a:bodyPr>
          <a:lstStyle/>
          <a:p>
            <a:r>
              <a:rPr lang="zh-CN" altLang="en-US" sz="2800" dirty="0" smtClean="0">
                <a:solidFill>
                  <a:schemeClr val="bg2"/>
                </a:solidFill>
                <a:latin typeface="微软雅黑" panose="020B0503020204020204" pitchFamily="34" charset="-122"/>
                <a:ea typeface="微软雅黑" panose="020B0503020204020204" pitchFamily="34" charset="-122"/>
              </a:rPr>
              <a:t>安装与使用</a:t>
            </a:r>
            <a:endParaRPr lang="en-US" altLang="zh-CN" sz="2800" dirty="0" smtClean="0">
              <a:solidFill>
                <a:schemeClr val="bg2"/>
              </a:solidFill>
              <a:latin typeface="微软雅黑" panose="020B0503020204020204" pitchFamily="34" charset="-122"/>
              <a:ea typeface="微软雅黑" panose="020B0503020204020204" pitchFamily="34" charset="-122"/>
            </a:endParaRPr>
          </a:p>
          <a:p>
            <a:r>
              <a:rPr lang="en-US" altLang="zh-CN" sz="2800" dirty="0">
                <a:solidFill>
                  <a:schemeClr val="bg2"/>
                </a:solidFill>
                <a:latin typeface="微软雅黑" panose="020B0503020204020204" pitchFamily="34" charset="-122"/>
                <a:ea typeface="微软雅黑" panose="020B0503020204020204" pitchFamily="34" charset="-122"/>
              </a:rPr>
              <a:t>http://www.edu2act.cn/article/fu-xin-yue-du-qi-de-an-zhuang-yu-shi-yong/</a:t>
            </a:r>
            <a:endParaRPr lang="zh-CN" altLang="en-US" sz="2800" dirty="0">
              <a:solidFill>
                <a:schemeClr val="bg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760596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0"/>
          <p:cNvSpPr>
            <a:spLocks noChangeArrowheads="1"/>
          </p:cNvSpPr>
          <p:nvPr/>
        </p:nvSpPr>
        <p:spPr bwMode="auto">
          <a:xfrm>
            <a:off x="2760663" y="2647950"/>
            <a:ext cx="4462462"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7200" b="1" dirty="0" smtClean="0">
                <a:solidFill>
                  <a:schemeClr val="accent2">
                    <a:lumMod val="20000"/>
                    <a:lumOff val="80000"/>
                  </a:schemeClr>
                </a:solidFill>
                <a:latin typeface="幼圆" panose="02010509060101010101" pitchFamily="49" charset="-122"/>
                <a:ea typeface="幼圆" panose="02010509060101010101" pitchFamily="49" charset="-122"/>
                <a:sym typeface="Calibri" panose="020F0502020204030204" pitchFamily="34" charset="0"/>
              </a:rPr>
              <a:t>Thanks</a:t>
            </a:r>
            <a:endParaRPr lang="zh-CN" altLang="zh-CN" sz="7200" b="1" dirty="0" smtClean="0">
              <a:solidFill>
                <a:schemeClr val="accent2">
                  <a:lumMod val="20000"/>
                  <a:lumOff val="80000"/>
                </a:schemeClr>
              </a:solidFill>
              <a:latin typeface="幼圆" panose="02010509060101010101" pitchFamily="49" charset="-122"/>
              <a:ea typeface="幼圆" panose="02010509060101010101" pitchFamily="49" charset="-122"/>
              <a:sym typeface="Calibri" panose="020F0502020204030204" pitchFamily="34" charset="0"/>
            </a:endParaRPr>
          </a:p>
        </p:txBody>
      </p:sp>
      <p:pic>
        <p:nvPicPr>
          <p:cNvPr id="16387" name="图片 14"/>
          <p:cNvPicPr>
            <a:picLocks noChangeAspect="1"/>
          </p:cNvPicPr>
          <p:nvPr/>
        </p:nvPicPr>
        <p:blipFill>
          <a:blip r:embed="rId2">
            <a:extLst>
              <a:ext uri="{28A0092B-C50C-407E-A947-70E740481C1C}">
                <a14:useLocalDpi xmlns:a14="http://schemas.microsoft.com/office/drawing/2010/main" val="0"/>
              </a:ext>
            </a:extLst>
          </a:blip>
          <a:srcRect l="20432" t="4443" r="22231" b="32346"/>
          <a:stretch>
            <a:fillRect/>
          </a:stretch>
        </p:blipFill>
        <p:spPr bwMode="auto">
          <a:xfrm>
            <a:off x="5589588" y="23813"/>
            <a:ext cx="61912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图片 15"/>
          <p:cNvPicPr>
            <a:picLocks noChangeAspect="1"/>
          </p:cNvPicPr>
          <p:nvPr/>
        </p:nvPicPr>
        <p:blipFill>
          <a:blip r:embed="rId3">
            <a:extLst>
              <a:ext uri="{28A0092B-C50C-407E-A947-70E740481C1C}">
                <a14:useLocalDpi xmlns:a14="http://schemas.microsoft.com/office/drawing/2010/main" val="0"/>
              </a:ext>
            </a:extLst>
          </a:blip>
          <a:srcRect l="8124" t="66331" r="13905" b="15274"/>
          <a:stretch>
            <a:fillRect/>
          </a:stretch>
        </p:blipFill>
        <p:spPr bwMode="auto">
          <a:xfrm>
            <a:off x="6289675" y="41275"/>
            <a:ext cx="2827338"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cs_template">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scs_template">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E89117"/>
      </a:dk1>
      <a:lt1>
        <a:srgbClr val="FFFFFF"/>
      </a:lt1>
      <a:dk2>
        <a:srgbClr val="000000"/>
      </a:dk2>
      <a:lt2>
        <a:srgbClr val="FEDD78"/>
      </a:lt2>
      <a:accent1>
        <a:srgbClr val="3399FF"/>
      </a:accent1>
      <a:accent2>
        <a:srgbClr val="C4D73F"/>
      </a:accent2>
      <a:accent3>
        <a:srgbClr val="AAAAAA"/>
      </a:accent3>
      <a:accent4>
        <a:srgbClr val="DADADA"/>
      </a:accent4>
      <a:accent5>
        <a:srgbClr val="ADCAFF"/>
      </a:accent5>
      <a:accent6>
        <a:srgbClr val="B1C338"/>
      </a:accent6>
      <a:hlink>
        <a:srgbClr val="004C99"/>
      </a:hlink>
      <a:folHlink>
        <a:srgbClr val="004C99"/>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157257243</TotalTime>
  <Pages>0</Pages>
  <Words>80</Words>
  <Characters>0</Characters>
  <Application>Microsoft Office PowerPoint</Application>
  <DocSecurity>0</DocSecurity>
  <PresentationFormat>全屏显示(4:3)</PresentationFormat>
  <Lines>0</Lines>
  <Paragraphs>22</Paragraphs>
  <Slides>6</Slides>
  <Notes>5</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6</vt:i4>
      </vt:variant>
    </vt:vector>
  </HeadingPairs>
  <TitlesOfParts>
    <vt:vector size="18" baseType="lpstr">
      <vt:lpstr>Arial Unicode MS</vt:lpstr>
      <vt:lpstr>华文新魏</vt:lpstr>
      <vt:lpstr>宋体</vt:lpstr>
      <vt:lpstr>微软雅黑</vt:lpstr>
      <vt:lpstr>幼圆</vt:lpstr>
      <vt:lpstr>Arial</vt:lpstr>
      <vt:lpstr>Calibri</vt:lpstr>
      <vt:lpstr>Calibri Light</vt:lpstr>
      <vt:lpstr>Wingdings</vt:lpstr>
      <vt:lpstr>Wingdings 2</vt:lpstr>
      <vt:lpstr>scs_template</vt:lpstr>
      <vt:lpstr>自定义设计方案</vt:lpstr>
      <vt:lpstr>PowerPoint 演示文稿</vt:lpstr>
      <vt:lpstr>目标</vt:lpstr>
      <vt:lpstr>常用阅读器软件</vt:lpstr>
      <vt:lpstr>常用阅读器软件</vt:lpstr>
      <vt:lpstr>福昕阅读器</vt:lpstr>
      <vt:lpstr>PowerPoint 演示文稿</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Barb</dc:creator>
  <cp:keywords/>
  <dc:description/>
  <cp:lastModifiedBy>李玮玮</cp:lastModifiedBy>
  <cp:revision>432</cp:revision>
  <cp:lastPrinted>1899-12-30T00:00:00Z</cp:lastPrinted>
  <dcterms:created xsi:type="dcterms:W3CDTF">2012-04-08T16:29:00Z</dcterms:created>
  <dcterms:modified xsi:type="dcterms:W3CDTF">2017-06-05T01:10:24Z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2052-8.1.0.3089</vt:lpwstr>
  </property>
</Properties>
</file>