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57" r:id="rId5"/>
    <p:sldId id="271" r:id="rId6"/>
    <p:sldId id="272" r:id="rId7"/>
    <p:sldId id="261" r:id="rId8"/>
    <p:sldId id="273" r:id="rId9"/>
    <p:sldId id="259" r:id="rId10"/>
    <p:sldId id="274" r:id="rId11"/>
    <p:sldId id="260" r:id="rId12"/>
    <p:sldId id="262" r:id="rId13"/>
    <p:sldId id="267" r:id="rId14"/>
    <p:sldId id="263" r:id="rId15"/>
    <p:sldId id="285" r:id="rId16"/>
    <p:sldId id="264" r:id="rId17"/>
    <p:sldId id="268" r:id="rId18"/>
    <p:sldId id="269" r:id="rId19"/>
    <p:sldId id="270" r:id="rId20"/>
    <p:sldId id="284" r:id="rId21"/>
    <p:sldId id="266" r:id="rId22"/>
    <p:sldId id="282" r:id="rId23"/>
    <p:sldId id="280" r:id="rId24"/>
    <p:sldId id="281" r:id="rId25"/>
    <p:sldId id="283" r:id="rId26"/>
    <p:sldId id="277" r:id="rId27"/>
    <p:sldId id="287" r:id="rId28"/>
    <p:sldId id="288" r:id="rId29"/>
    <p:sldId id="276" r:id="rId30"/>
    <p:sldId id="286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-2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Ru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1920" y="365125"/>
            <a:ext cx="205740" cy="635635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6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8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6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0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u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21920" y="365125"/>
            <a:ext cx="205740" cy="635635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21920" y="365125"/>
            <a:ext cx="205740" cy="6356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0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5D30-E19A-4DD3-ACBC-869A425D1DCD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15709-5CC6-4FA7-87B2-EBAC3BE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4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2" r:id="rId8"/>
    <p:sldLayoutId id="2147483655" r:id="rId9"/>
    <p:sldLayoutId id="2147483661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Cross-origin_resource_sharing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papa/PluralsightSpaJumpStartFinal" TargetMode="External"/><Relationship Id="rId2" Type="http://schemas.openxmlformats.org/officeDocument/2006/relationships/hyperlink" Target="http://pluralsight.com/training/Courses/TableOfContents/single-page-apps-jumpstart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://papademo.azurewebsites.net/#/sessions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IdeaBlade/Breeze/tree/master/Samples/CCJS-Rub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1" y="133597"/>
            <a:ext cx="5548056" cy="6630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2477" y="1750142"/>
            <a:ext cx="5889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Single Page Apps </a:t>
            </a:r>
          </a:p>
          <a:p>
            <a:r>
              <a:rPr lang="en-US" sz="4000" dirty="0" smtClean="0"/>
              <a:t>		with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Breeze and Ruby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228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966" y="1469707"/>
            <a:ext cx="7304068" cy="50098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RoR</a:t>
            </a:r>
            <a:r>
              <a:rPr lang="en-US" dirty="0" smtClean="0">
                <a:solidFill>
                  <a:srgbClr val="990000"/>
                </a:solidFill>
              </a:rPr>
              <a:t> Server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6" y="1526446"/>
            <a:ext cx="2046148" cy="498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RoR</a:t>
            </a:r>
            <a:r>
              <a:rPr lang="en-US" dirty="0" smtClean="0">
                <a:solidFill>
                  <a:srgbClr val="990000"/>
                </a:solidFill>
              </a:rPr>
              <a:t> Server – Configuration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6" y="1526446"/>
            <a:ext cx="2046148" cy="498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760" y="2532455"/>
            <a:ext cx="2675791" cy="2871922"/>
          </a:xfrm>
          <a:prstGeom prst="rect">
            <a:avLst/>
          </a:prstGeom>
        </p:spPr>
      </p:pic>
      <p:pic>
        <p:nvPicPr>
          <p:cNvPr id="2050" name="Picture 2" descr="C:\Users\Ward\AppData\Local\Temp\SNAGHTML3eddc54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289" y="5008140"/>
            <a:ext cx="4424516" cy="184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52289" y="4211325"/>
            <a:ext cx="332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Locate the My SQL database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65815" y="4407971"/>
            <a:ext cx="1130710" cy="9832"/>
          </a:xfrm>
          <a:prstGeom prst="straightConnector1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16654" y="5260816"/>
            <a:ext cx="1130710" cy="9832"/>
          </a:xfrm>
          <a:prstGeom prst="straightConnector1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RoR</a:t>
            </a:r>
            <a:r>
              <a:rPr lang="en-US" dirty="0" smtClean="0">
                <a:solidFill>
                  <a:srgbClr val="990000"/>
                </a:solidFill>
              </a:rPr>
              <a:t> Server – Configuration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6" y="1526446"/>
            <a:ext cx="2046148" cy="498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760" y="2532455"/>
            <a:ext cx="2675791" cy="2871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701" y="3313039"/>
            <a:ext cx="2703478" cy="14090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01463" y="304753"/>
            <a:ext cx="328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Breeze Metadata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6" name="Picture 4" descr="C:\Users\Ward\AppData\Local\Temp\SNAGHTML3f0e7e9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43" y="793991"/>
            <a:ext cx="4730347" cy="602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9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RoR</a:t>
            </a:r>
            <a:r>
              <a:rPr lang="en-US" dirty="0" smtClean="0">
                <a:solidFill>
                  <a:srgbClr val="990000"/>
                </a:solidFill>
              </a:rPr>
              <a:t> Server – Model View Controller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6" y="1526446"/>
            <a:ext cx="2046148" cy="4981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5" y="2370012"/>
            <a:ext cx="1637402" cy="13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RoR</a:t>
            </a:r>
            <a:r>
              <a:rPr lang="en-US" dirty="0" smtClean="0">
                <a:solidFill>
                  <a:srgbClr val="990000"/>
                </a:solidFill>
              </a:rPr>
              <a:t> Server – Controllers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6" y="1526446"/>
            <a:ext cx="2046148" cy="4981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5" y="2370012"/>
            <a:ext cx="1637402" cy="1314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437" y="5600145"/>
            <a:ext cx="4527921" cy="116084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047437" y="1488642"/>
            <a:ext cx="5913301" cy="4018012"/>
            <a:chOff x="5874717" y="1492397"/>
            <a:chExt cx="5913301" cy="401801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4717" y="1492397"/>
              <a:ext cx="5913301" cy="401801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8307710" y="1737134"/>
              <a:ext cx="32869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2">
                      <a:lumMod val="50000"/>
                    </a:schemeClr>
                  </a:solidFill>
                </a:rPr>
                <a:t>Cross Origin Resource Sharing</a:t>
              </a:r>
              <a:endParaRPr lang="en-US" sz="2000" dirty="0"/>
            </a:p>
          </p:txBody>
        </p:sp>
        <p:sp>
          <p:nvSpPr>
            <p:cNvPr id="9" name="Rectangle 8">
              <a:hlinkClick r:id="rId6"/>
            </p:cNvPr>
            <p:cNvSpPr/>
            <p:nvPr/>
          </p:nvSpPr>
          <p:spPr>
            <a:xfrm>
              <a:off x="8307710" y="1798073"/>
              <a:ext cx="3286926" cy="339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6" y="1526446"/>
            <a:ext cx="2046148" cy="49813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5" y="2370012"/>
            <a:ext cx="1637402" cy="13148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8813" y="2961613"/>
            <a:ext cx="2104468" cy="7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RoR</a:t>
            </a:r>
            <a:r>
              <a:rPr lang="en-US" dirty="0" smtClean="0">
                <a:solidFill>
                  <a:srgbClr val="990000"/>
                </a:solidFill>
              </a:rPr>
              <a:t> Server – Models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6" y="1526446"/>
            <a:ext cx="2046148" cy="4981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5" y="2370012"/>
            <a:ext cx="1637402" cy="13148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656" y="3140019"/>
            <a:ext cx="2203819" cy="2059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915" y="2060813"/>
            <a:ext cx="5992606" cy="31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RoR</a:t>
            </a:r>
            <a:r>
              <a:rPr lang="en-US" dirty="0" smtClean="0">
                <a:solidFill>
                  <a:srgbClr val="990000"/>
                </a:solidFill>
              </a:rPr>
              <a:t> Server</a:t>
            </a:r>
            <a:r>
              <a:rPr lang="en-US" sz="4000" dirty="0" smtClean="0">
                <a:solidFill>
                  <a:srgbClr val="990000"/>
                </a:solidFill>
              </a:rPr>
              <a:t> </a:t>
            </a:r>
            <a:r>
              <a:rPr lang="en-US" sz="3200" dirty="0" smtClean="0">
                <a:solidFill>
                  <a:srgbClr val="990000"/>
                </a:solidFill>
              </a:rPr>
              <a:t>- </a:t>
            </a:r>
            <a:r>
              <a:rPr lang="en-US" sz="3600" dirty="0" smtClean="0">
                <a:solidFill>
                  <a:srgbClr val="990000"/>
                </a:solidFill>
              </a:rPr>
              <a:t>Controllers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6" y="1526446"/>
            <a:ext cx="2046148" cy="4981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5" y="2370012"/>
            <a:ext cx="1637402" cy="13148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53" y="2898118"/>
            <a:ext cx="1861193" cy="1250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266" y="687034"/>
            <a:ext cx="6373734" cy="5991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8266" y="365125"/>
            <a:ext cx="637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Sessions Controller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8258" y="3323305"/>
            <a:ext cx="102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GET by id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8258" y="1420763"/>
            <a:ext cx="102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GET all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08258" y="4049466"/>
            <a:ext cx="102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PUT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08258" y="4846848"/>
            <a:ext cx="102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POST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08258" y="5529669"/>
            <a:ext cx="102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DELETE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Sessions Controller – Index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(get all)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86" y="2189202"/>
            <a:ext cx="8972057" cy="2854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782" y="3370915"/>
            <a:ext cx="188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Partial entity if </a:t>
            </a:r>
            <a:b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$select in query 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18736" y="3322320"/>
            <a:ext cx="0" cy="62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48517" y="2294777"/>
            <a:ext cx="470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Default sort order is </a:t>
            </a:r>
            <a:r>
              <a:rPr lang="en-US" sz="1400" i="1" dirty="0" err="1" smtClean="0">
                <a:solidFill>
                  <a:schemeClr val="accent1">
                    <a:lumMod val="75000"/>
                  </a:schemeClr>
                </a:solidFill>
              </a:rPr>
              <a:t>time_slot_id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but client typically wants by ‘timeslot, track, speaker name’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8685" y="4530559"/>
            <a:ext cx="470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Make speaker available in case sorting on speaker name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04" y="2890540"/>
            <a:ext cx="212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Projection (selected fields)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18736" y="2971277"/>
            <a:ext cx="0" cy="15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RoR</a:t>
            </a:r>
            <a:r>
              <a:rPr lang="en-US" dirty="0" smtClean="0"/>
              <a:t> Server – Session Views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6" y="1526446"/>
            <a:ext cx="2046148" cy="4981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5" y="2370012"/>
            <a:ext cx="1637402" cy="13148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410" y="3441130"/>
            <a:ext cx="1737413" cy="1998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453" y="2113280"/>
            <a:ext cx="4134206" cy="79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453" y="5544591"/>
            <a:ext cx="4383087" cy="8514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453" y="4318222"/>
            <a:ext cx="5442347" cy="9931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1452" y="3098105"/>
            <a:ext cx="4365343" cy="9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155" y="6473117"/>
            <a:ext cx="6434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2"/>
              </a:rPr>
              <a:t>http://pluralsight.com/training/Courses/TableOfContents/single-page-apps-jumpstart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922632" y="6473117"/>
            <a:ext cx="4514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3"/>
              </a:rPr>
              <a:t>https://github.com/johnpapa/PluralsightSpaJumpStartFinal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94" y="1267370"/>
            <a:ext cx="6055257" cy="5070269"/>
          </a:xfrm>
          <a:prstGeom prst="rect">
            <a:avLst/>
          </a:prstGeom>
        </p:spPr>
      </p:pic>
      <p:pic>
        <p:nvPicPr>
          <p:cNvPr id="8" name="Picture 7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383" y="1267370"/>
            <a:ext cx="5573324" cy="507026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1325563"/>
          </a:xfrm>
        </p:spPr>
        <p:txBody>
          <a:bodyPr/>
          <a:lstStyle/>
          <a:p>
            <a:r>
              <a:rPr lang="en-US" dirty="0" smtClean="0"/>
              <a:t>John Papa’s Code Camper Jumpstart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RoR</a:t>
            </a:r>
            <a:r>
              <a:rPr lang="en-US" dirty="0" smtClean="0">
                <a:solidFill>
                  <a:srgbClr val="990000"/>
                </a:solidFill>
              </a:rPr>
              <a:t> Server – Controllers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6" y="1526446"/>
            <a:ext cx="2046148" cy="4981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5" y="2370012"/>
            <a:ext cx="1637402" cy="13148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53" y="2898118"/>
            <a:ext cx="1861193" cy="1250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368" y="1526446"/>
            <a:ext cx="5141432" cy="37454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368" y="5549806"/>
            <a:ext cx="4009805" cy="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RoR</a:t>
            </a:r>
            <a:r>
              <a:rPr lang="en-US" dirty="0" smtClean="0">
                <a:solidFill>
                  <a:srgbClr val="990000"/>
                </a:solidFill>
              </a:rPr>
              <a:t> Server - Views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6" y="1526446"/>
            <a:ext cx="2046148" cy="4981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5" y="2370012"/>
            <a:ext cx="1637402" cy="1314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568" y="3442119"/>
            <a:ext cx="1713959" cy="1320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109" y="5042154"/>
            <a:ext cx="3452159" cy="12421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109" y="1526447"/>
            <a:ext cx="4687844" cy="32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790" y="3013502"/>
            <a:ext cx="9456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990000"/>
                </a:solidFill>
              </a:rPr>
              <a:t>API</a:t>
            </a:r>
            <a:r>
              <a:rPr lang="en-US" sz="6000" dirty="0" smtClean="0">
                <a:solidFill>
                  <a:schemeClr val="accent1"/>
                </a:solidFill>
              </a:rPr>
              <a:t> Differences</a:t>
            </a:r>
            <a:endParaRPr 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serialization 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vs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JSON.NET serialization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90" y="1796767"/>
            <a:ext cx="4388834" cy="2106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90" y="4396636"/>
            <a:ext cx="11110923" cy="2331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2990" y="1427435"/>
            <a:ext cx="286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Rails Session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2990" y="4096059"/>
            <a:ext cx="286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JSON.NET Session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000" y="4096059"/>
            <a:ext cx="195580" cy="26324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48690" y="1796766"/>
            <a:ext cx="547077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990000"/>
                </a:solidFill>
              </a:rPr>
              <a:t>Rails-style entity </a:t>
            </a:r>
            <a:r>
              <a:rPr lang="en-US" i="1" dirty="0" err="1" smtClean="0">
                <a:solidFill>
                  <a:srgbClr val="990000"/>
                </a:solidFill>
              </a:rPr>
              <a:t>property_names</a:t>
            </a:r>
            <a:endParaRPr lang="en-US" i="1" dirty="0" smtClean="0">
              <a:solidFill>
                <a:srgbClr val="990000"/>
              </a:solidFill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990000"/>
                </a:solidFill>
              </a:rPr>
              <a:t>No $id node property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990000"/>
                </a:solidFill>
              </a:rPr>
              <a:t>$type node property is readable (v. anonymous type)</a:t>
            </a:r>
            <a:endParaRPr lang="en-US" i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26" y="1104511"/>
            <a:ext cx="5250635" cy="562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645"/>
            <a:ext cx="11038840" cy="1325563"/>
          </a:xfrm>
        </p:spPr>
        <p:txBody>
          <a:bodyPr/>
          <a:lstStyle/>
          <a:p>
            <a:r>
              <a:rPr lang="en-US" dirty="0" smtClean="0"/>
              <a:t>Rails REST update 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vs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Breeze “save changes”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000" y="4096059"/>
            <a:ext cx="195580" cy="26324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12131"/>
            <a:ext cx="5465904" cy="56164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31465" y="4966035"/>
            <a:ext cx="226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990000"/>
                </a:solidFill>
              </a:rPr>
              <a:t>PUT to resource w/ id=1</a:t>
            </a:r>
            <a:endParaRPr lang="en-US" sz="1400" i="1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31465" y="6019328"/>
            <a:ext cx="2449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990000"/>
                </a:solidFill>
              </a:rPr>
              <a:t>Send only the changed values</a:t>
            </a:r>
            <a:endParaRPr lang="en-US" sz="1400" i="1" dirty="0">
              <a:solidFill>
                <a:srgbClr val="99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74480" y="4167179"/>
            <a:ext cx="226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POST to </a:t>
            </a:r>
            <a:r>
              <a:rPr lang="en-US" sz="1400" i="1" dirty="0" err="1" smtClean="0">
                <a:solidFill>
                  <a:schemeClr val="accent1">
                    <a:lumMod val="75000"/>
                  </a:schemeClr>
                </a:solidFill>
              </a:rPr>
              <a:t>SaveChanges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4480" y="5865439"/>
            <a:ext cx="226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Send entire entity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790" y="2459504"/>
            <a:ext cx="9456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Adjust breeze client</a:t>
            </a:r>
          </a:p>
          <a:p>
            <a:pPr algn="ctr"/>
            <a:r>
              <a:rPr lang="en-US" sz="6000" dirty="0" smtClean="0">
                <a:solidFill>
                  <a:srgbClr val="990000"/>
                </a:solidFill>
              </a:rPr>
              <a:t>for Rails API</a:t>
            </a:r>
            <a:endParaRPr lang="en-US" sz="60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39" y="2200037"/>
            <a:ext cx="7339537" cy="3707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Configure adapters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42" y="3572017"/>
            <a:ext cx="4122689" cy="53465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9750" y="4785360"/>
            <a:ext cx="6395466" cy="10789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38737" y="3683653"/>
            <a:ext cx="1902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Inject with </a:t>
            </a:r>
            <a:r>
              <a:rPr lang="en-US" sz="1400" i="1" dirty="0" err="1" smtClean="0">
                <a:solidFill>
                  <a:schemeClr val="accent1">
                    <a:lumMod val="75000"/>
                  </a:schemeClr>
                </a:solidFill>
              </a:rPr>
              <a:t>RequireJS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35" y="2200037"/>
            <a:ext cx="3726264" cy="409677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90699" y="3283473"/>
            <a:ext cx="2804161" cy="63701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30726" y="821550"/>
            <a:ext cx="618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Breeze extension points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AjaxRestInterceptor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5" y="2200037"/>
            <a:ext cx="3726264" cy="40967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6527" y="3313471"/>
            <a:ext cx="2814918" cy="1657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755" y="2632657"/>
            <a:ext cx="7291888" cy="2273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71536" y="533749"/>
            <a:ext cx="6184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Tweak the breeze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adapter </a:t>
            </a:r>
            <a:b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to convert OData id-query into a REST URL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629" y="2123308"/>
            <a:ext cx="69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e.g.,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/breeze/Sessions/?$filter=id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eq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 1 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 </a:t>
            </a:r>
            <a:r>
              <a:rPr lang="en-US" sz="2000" dirty="0" smtClean="0">
                <a:solidFill>
                  <a:srgbClr val="990000"/>
                </a:solidFill>
                <a:sym typeface="Wingdings" panose="05000000000000000000" pitchFamily="2" charset="2"/>
              </a:rPr>
              <a:t>/breeze/Sessions/1</a:t>
            </a:r>
            <a:endParaRPr lang="en-US" sz="20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DataServiceAdapter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5" y="2200037"/>
            <a:ext cx="3726264" cy="40967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6527" y="3529782"/>
            <a:ext cx="2814918" cy="1657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71536" y="533749"/>
            <a:ext cx="6184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Replace POST to “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SaveChanges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” with REST</a:t>
            </a:r>
            <a:b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PUT/POST/DELETE to entity type controllers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36" y="1364746"/>
            <a:ext cx="5567987" cy="538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JsonResultsAdapter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5" y="2200037"/>
            <a:ext cx="3726264" cy="40967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0431" y="3736258"/>
            <a:ext cx="2814918" cy="1657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51871" y="865899"/>
            <a:ext cx="618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Identify “partial entity” JSON data nodes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096" y="2200037"/>
            <a:ext cx="6123040" cy="40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Multi-entity model</a:t>
            </a:r>
          </a:p>
          <a:p>
            <a:r>
              <a:rPr lang="en-US" dirty="0" smtClean="0"/>
              <a:t>Navigation properties / cached lookup lists</a:t>
            </a:r>
          </a:p>
          <a:p>
            <a:r>
              <a:rPr lang="en-US" dirty="0" smtClean="0"/>
              <a:t>Projections / partial entities</a:t>
            </a:r>
          </a:p>
          <a:p>
            <a:r>
              <a:rPr lang="en-US" dirty="0" smtClean="0"/>
              <a:t>Change notification</a:t>
            </a:r>
          </a:p>
          <a:p>
            <a:r>
              <a:rPr lang="en-US" dirty="0" smtClean="0"/>
              <a:t>Dirty checking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Local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NamingConvention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5799" y="673963"/>
            <a:ext cx="3792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Convert property names</a:t>
            </a:r>
            <a:b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e.g.,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timeSlotId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 </a:t>
            </a:r>
            <a:r>
              <a:rPr lang="en-US" sz="2000" dirty="0" err="1" smtClean="0">
                <a:solidFill>
                  <a:srgbClr val="990000"/>
                </a:solidFill>
                <a:sym typeface="Wingdings" panose="05000000000000000000" pitchFamily="2" charset="2"/>
              </a:rPr>
              <a:t>time_slot_id</a:t>
            </a:r>
            <a:endParaRPr lang="en-US" sz="2000" dirty="0">
              <a:solidFill>
                <a:srgbClr val="99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5" y="2200037"/>
            <a:ext cx="3726264" cy="4096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88" y="2200037"/>
            <a:ext cx="7187192" cy="32924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39152" y="3917884"/>
            <a:ext cx="2832847" cy="2273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you, </a:t>
            </a:r>
            <a:r>
              <a:rPr lang="en-US" dirty="0" err="1" smtClean="0"/>
              <a:t>RubyTribe</a:t>
            </a:r>
            <a:endParaRPr lang="en-US" dirty="0"/>
          </a:p>
        </p:txBody>
      </p:sp>
      <p:pic>
        <p:nvPicPr>
          <p:cNvPr id="1026" name="Picture 2" descr="C:\Users\Ward\AppData\Local\Temp\SNAGHTML1904e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0" y="1346834"/>
            <a:ext cx="9563100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app is server agnostic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(almost)</a:t>
            </a:r>
          </a:p>
          <a:p>
            <a:r>
              <a:rPr lang="en-US" dirty="0" smtClean="0"/>
              <a:t>Ruby on Rails (</a:t>
            </a:r>
            <a:r>
              <a:rPr lang="en-US" dirty="0" err="1" smtClean="0"/>
              <a:t>RoR</a:t>
            </a:r>
            <a:r>
              <a:rPr lang="en-US" dirty="0" smtClean="0"/>
              <a:t>) server</a:t>
            </a:r>
          </a:p>
          <a:p>
            <a:r>
              <a:rPr lang="en-US" dirty="0" smtClean="0"/>
              <a:t>Straight rails; no </a:t>
            </a:r>
            <a:r>
              <a:rPr lang="en-US" dirty="0" err="1" smtClean="0"/>
              <a:t>breeze.ruby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“REST” API</a:t>
            </a:r>
          </a:p>
          <a:p>
            <a:r>
              <a:rPr lang="en-US" dirty="0" smtClean="0"/>
              <a:t>Python web server</a:t>
            </a:r>
          </a:p>
          <a:p>
            <a:r>
              <a:rPr lang="en-US" dirty="0" smtClean="0"/>
              <a:t>No 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790" y="3013502"/>
            <a:ext cx="9456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Not anti-Microsoft</a:t>
            </a:r>
            <a:endParaRPr 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790" y="2644170"/>
            <a:ext cx="9456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If it works in Ruby</a:t>
            </a:r>
          </a:p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it can work for you</a:t>
            </a:r>
            <a:endParaRPr 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6181"/>
            <a:ext cx="10515600" cy="478078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Download from </a:t>
            </a:r>
            <a:r>
              <a:rPr lang="en-US" dirty="0" err="1" smtClean="0">
                <a:hlinkClick r:id="rId2"/>
              </a:rPr>
              <a:t>GitHub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gems and create sample MySQL database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spcBef>
                <a:spcPts val="1600"/>
              </a:spcBef>
              <a:buFont typeface="+mj-lt"/>
              <a:buAutoNum type="arabicPeriod"/>
            </a:pPr>
            <a:r>
              <a:rPr lang="en-US" dirty="0" smtClean="0"/>
              <a:t>Start rails server  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 exec rails s</a:t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spcBef>
                <a:spcPts val="1600"/>
              </a:spcBef>
              <a:buFont typeface="+mj-lt"/>
              <a:buAutoNum type="arabicPeriod"/>
            </a:pPr>
            <a:r>
              <a:rPr lang="en-US" dirty="0" smtClean="0"/>
              <a:t>Start client application server 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–m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http.server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 smtClean="0"/>
          </a:p>
          <a:p>
            <a:pPr marL="514350" indent="-514350">
              <a:spcBef>
                <a:spcPts val="1600"/>
              </a:spcBef>
              <a:buFont typeface="+mj-lt"/>
              <a:buAutoNum type="arabicPeriod"/>
            </a:pPr>
            <a:r>
              <a:rPr lang="en-US" dirty="0" smtClean="0"/>
              <a:t>Launch in browser 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http://localhost:8000</a:t>
            </a:r>
            <a:endParaRPr 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~\ccjs_ruby\rails&gt;bundle exec rails s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70" y="2958380"/>
            <a:ext cx="7299550" cy="140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669" y="5037780"/>
            <a:ext cx="7264319" cy="360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669" y="6070166"/>
            <a:ext cx="5464013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790" y="3013502"/>
            <a:ext cx="9456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Demo</a:t>
            </a:r>
            <a:endParaRPr 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14471" y="613217"/>
            <a:ext cx="8122587" cy="5659763"/>
            <a:chOff x="2014471" y="613217"/>
            <a:chExt cx="8122587" cy="56597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471" y="613217"/>
              <a:ext cx="8122587" cy="565976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469626" y="5093111"/>
              <a:ext cx="3549445" cy="9930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28600" rtlCol="0" anchor="t" anchorCtr="1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Server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69626" y="5697173"/>
              <a:ext cx="3549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HTML, JavaScript, CSS, images</a:t>
              </a:r>
              <a:endPara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8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334</Words>
  <Application>Microsoft Office PowerPoint</Application>
  <PresentationFormat>Custom</PresentationFormat>
  <Paragraphs>88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John Papa’s Code Camper Jumpstart</vt:lpstr>
      <vt:lpstr>Features</vt:lpstr>
      <vt:lpstr>Keys</vt:lpstr>
      <vt:lpstr>PowerPoint Presentation</vt:lpstr>
      <vt:lpstr>PowerPoint Presentation</vt:lpstr>
      <vt:lpstr>Run it</vt:lpstr>
      <vt:lpstr>PowerPoint Presentation</vt:lpstr>
      <vt:lpstr>PowerPoint Presentation</vt:lpstr>
      <vt:lpstr>Code Tour</vt:lpstr>
      <vt:lpstr>RoR Server</vt:lpstr>
      <vt:lpstr>RoR Server – Configuration</vt:lpstr>
      <vt:lpstr>RoR Server – Configuration</vt:lpstr>
      <vt:lpstr>RoR Server – Model View Controller</vt:lpstr>
      <vt:lpstr>RoR Server – Controllers</vt:lpstr>
      <vt:lpstr>RoR Server – Models</vt:lpstr>
      <vt:lpstr>RoR Server - Controllers</vt:lpstr>
      <vt:lpstr>Sessions Controller – Index (get all)</vt:lpstr>
      <vt:lpstr>RoR Server – Session Views</vt:lpstr>
      <vt:lpstr>RoR Server – Controllers</vt:lpstr>
      <vt:lpstr>RoR Server - Views</vt:lpstr>
      <vt:lpstr>PowerPoint Presentation</vt:lpstr>
      <vt:lpstr>Rails serialization  vs  JSON.NET serialization </vt:lpstr>
      <vt:lpstr>Rails REST update  vs  Breeze “save changes”</vt:lpstr>
      <vt:lpstr>PowerPoint Presentation</vt:lpstr>
      <vt:lpstr>Configure adapters</vt:lpstr>
      <vt:lpstr>AjaxRestInterceptor</vt:lpstr>
      <vt:lpstr>DataServiceAdapter</vt:lpstr>
      <vt:lpstr>JsonResultsAdapter</vt:lpstr>
      <vt:lpstr>NamingConvention</vt:lpstr>
      <vt:lpstr>Thank you, RubyTribe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Ward Bell</dc:creator>
  <cp:lastModifiedBy>JohnL</cp:lastModifiedBy>
  <cp:revision>53</cp:revision>
  <dcterms:created xsi:type="dcterms:W3CDTF">2013-09-11T19:03:23Z</dcterms:created>
  <dcterms:modified xsi:type="dcterms:W3CDTF">2013-09-16T17:40:49Z</dcterms:modified>
</cp:coreProperties>
</file>