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6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35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34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013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59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1170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02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56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80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9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39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721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29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592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30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34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6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9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67A19C-DEA8-435D-A48C-76229ABC7DC8}" type="datetimeFigureOut">
              <a:rPr lang="es-MX" smtClean="0"/>
              <a:t>25/01/24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3666F-BB53-40CD-86A0-C3409AB546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514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95F-7F19-91BE-4636-0B418698D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Salaries</a:t>
            </a:r>
            <a:br>
              <a:rPr lang="es-MX" dirty="0"/>
            </a:br>
            <a:r>
              <a:rPr lang="es-MX" sz="2400" u="sng" dirty="0"/>
              <a:t>Data </a:t>
            </a:r>
            <a:r>
              <a:rPr lang="es-MX" sz="2400" u="sng" dirty="0" err="1"/>
              <a:t>Engineering</a:t>
            </a:r>
            <a:endParaRPr lang="es-MX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044BB-E9A2-2D03-AA03-9FF037136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Ana </a:t>
            </a:r>
            <a:r>
              <a:rPr lang="es-MX" dirty="0" err="1"/>
              <a:t>Brissa</a:t>
            </a:r>
            <a:r>
              <a:rPr lang="es-MX" dirty="0"/>
              <a:t> Miranda espinosa</a:t>
            </a:r>
          </a:p>
          <a:p>
            <a:r>
              <a:rPr lang="es-MX" dirty="0"/>
              <a:t>Sofia garrido</a:t>
            </a:r>
          </a:p>
          <a:p>
            <a:r>
              <a:rPr lang="es-MX" dirty="0"/>
              <a:t>Santiago </a:t>
            </a:r>
            <a:r>
              <a:rPr lang="es-MX" dirty="0" err="1"/>
              <a:t>ayala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818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88B94-1493-2CC8-4926-6B4E0771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300" dirty="0"/>
              <a:t>Number of employees by Company Size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0664367-AE7A-5FF6-5018-18EE1515B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2" r="4342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768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5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3DCE80-9F08-1071-31A3-00706F92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Number of employees by Company Size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19CAB6-1D06-EE2A-2592-50D9715B6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31" y="283289"/>
            <a:ext cx="11196733" cy="42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5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08AE-52A3-12BC-487F-2C233482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Map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countries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6059-E5DC-AFF1-7438-6760751A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472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08AE-52A3-12BC-487F-2C233482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Size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companies</a:t>
            </a:r>
            <a:r>
              <a:rPr lang="es-MX" dirty="0"/>
              <a:t> 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6059-E5DC-AFF1-7438-6760751A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727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25B7-7CE9-C56D-AAE7-D4E45042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F09D-90C3-9DAB-8BF9-A024F276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primary</a:t>
            </a:r>
            <a:r>
              <a:rPr lang="es-MX" dirty="0"/>
              <a:t> </a:t>
            </a:r>
            <a:r>
              <a:rPr lang="es-MX" dirty="0" err="1"/>
              <a:t>goal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provide</a:t>
            </a:r>
            <a:r>
              <a:rPr lang="es-MX" dirty="0"/>
              <a:t> data </a:t>
            </a:r>
            <a:r>
              <a:rPr lang="es-MX" dirty="0" err="1"/>
              <a:t>that</a:t>
            </a:r>
            <a:r>
              <a:rPr lang="es-MX" dirty="0"/>
              <a:t> can be a </a:t>
            </a:r>
            <a:r>
              <a:rPr lang="es-MX" dirty="0" err="1"/>
              <a:t>better</a:t>
            </a:r>
            <a:r>
              <a:rPr lang="es-MX" dirty="0"/>
              <a:t> </a:t>
            </a:r>
            <a:r>
              <a:rPr lang="es-MX" dirty="0" err="1"/>
              <a:t>guidence</a:t>
            </a:r>
            <a:r>
              <a:rPr lang="es-MX" dirty="0"/>
              <a:t> in </a:t>
            </a:r>
            <a:r>
              <a:rPr lang="es-MX" dirty="0" err="1"/>
              <a:t>regards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what´s</a:t>
            </a:r>
            <a:r>
              <a:rPr lang="es-MX" dirty="0"/>
              <a:t> </a:t>
            </a:r>
            <a:r>
              <a:rPr lang="es-MX" dirty="0" err="1"/>
              <a:t>being</a:t>
            </a:r>
            <a:r>
              <a:rPr lang="es-MX" dirty="0"/>
              <a:t> </a:t>
            </a:r>
            <a:r>
              <a:rPr lang="es-MX" dirty="0" err="1"/>
              <a:t>paid</a:t>
            </a:r>
            <a:r>
              <a:rPr lang="es-MX" dirty="0"/>
              <a:t> </a:t>
            </a:r>
            <a:r>
              <a:rPr lang="es-MX" dirty="0" err="1"/>
              <a:t>globally</a:t>
            </a:r>
            <a:r>
              <a:rPr lang="es-MX" dirty="0"/>
              <a:t>.</a:t>
            </a:r>
          </a:p>
          <a:p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average</a:t>
            </a:r>
            <a:r>
              <a:rPr lang="es-MX" dirty="0"/>
              <a:t> </a:t>
            </a:r>
            <a:r>
              <a:rPr lang="es-MX" dirty="0" err="1"/>
              <a:t>salary</a:t>
            </a:r>
            <a:r>
              <a:rPr lang="es-MX" dirty="0"/>
              <a:t> </a:t>
            </a:r>
            <a:r>
              <a:rPr lang="es-MX" dirty="0" err="1"/>
              <a:t>according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job</a:t>
            </a:r>
            <a:r>
              <a:rPr lang="es-MX" dirty="0"/>
              <a:t> </a:t>
            </a:r>
            <a:r>
              <a:rPr lang="es-MX" dirty="0" err="1"/>
              <a:t>title</a:t>
            </a:r>
            <a:r>
              <a:rPr lang="es-MX" dirty="0"/>
              <a:t>.</a:t>
            </a:r>
          </a:p>
          <a:p>
            <a:r>
              <a:rPr lang="es-MX" dirty="0" err="1"/>
              <a:t>Get</a:t>
            </a:r>
            <a:r>
              <a:rPr lang="es-MX" dirty="0"/>
              <a:t> 3 </a:t>
            </a:r>
            <a:r>
              <a:rPr lang="es-MX" dirty="0" err="1"/>
              <a:t>countries</a:t>
            </a:r>
            <a:r>
              <a:rPr lang="es-MX" dirty="0"/>
              <a:t> and </a:t>
            </a:r>
            <a:r>
              <a:rPr lang="es-MX" dirty="0" err="1"/>
              <a:t>review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mínimum and máximum </a:t>
            </a:r>
            <a:r>
              <a:rPr lang="es-MX" dirty="0" err="1"/>
              <a:t>wage</a:t>
            </a:r>
            <a:r>
              <a:rPr lang="es-MX" dirty="0"/>
              <a:t> and compare </a:t>
            </a:r>
            <a:r>
              <a:rPr lang="es-MX" dirty="0" err="1"/>
              <a:t>them</a:t>
            </a:r>
            <a:r>
              <a:rPr lang="es-MX" dirty="0"/>
              <a:t>.</a:t>
            </a:r>
          </a:p>
          <a:p>
            <a:r>
              <a:rPr lang="es-MX" dirty="0"/>
              <a:t>Show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average</a:t>
            </a:r>
            <a:r>
              <a:rPr lang="es-MX" dirty="0"/>
              <a:t> salarie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top 25 </a:t>
            </a:r>
            <a:r>
              <a:rPr lang="es-MX" dirty="0" err="1"/>
              <a:t>countrys</a:t>
            </a:r>
            <a:r>
              <a:rPr lang="es-MX" dirty="0"/>
              <a:t>.</a:t>
            </a:r>
          </a:p>
          <a:p>
            <a:r>
              <a:rPr lang="es-MX" dirty="0"/>
              <a:t>Show </a:t>
            </a:r>
            <a:r>
              <a:rPr lang="es-MX" dirty="0" err="1"/>
              <a:t>the</a:t>
            </a:r>
            <a:r>
              <a:rPr lang="es-MX" dirty="0"/>
              <a:t> %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ratio </a:t>
            </a:r>
            <a:r>
              <a:rPr lang="es-MX" dirty="0" err="1"/>
              <a:t>through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years</a:t>
            </a:r>
            <a:r>
              <a:rPr lang="es-MX" dirty="0"/>
              <a:t> (2020-2024).</a:t>
            </a:r>
          </a:p>
          <a:p>
            <a:r>
              <a:rPr lang="es-MX" dirty="0"/>
              <a:t>Show in a </a:t>
            </a:r>
            <a:r>
              <a:rPr lang="es-MX" dirty="0" err="1"/>
              <a:t>map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countries</a:t>
            </a:r>
            <a:r>
              <a:rPr lang="es-MX" dirty="0"/>
              <a:t> </a:t>
            </a:r>
            <a:r>
              <a:rPr lang="es-MX" dirty="0" err="1"/>
              <a:t>avg</a:t>
            </a:r>
            <a:r>
              <a:rPr lang="es-MX" dirty="0"/>
              <a:t> salaries and </a:t>
            </a:r>
            <a:r>
              <a:rPr lang="es-MX" dirty="0" err="1"/>
              <a:t>job</a:t>
            </a:r>
            <a:r>
              <a:rPr lang="es-MX" dirty="0"/>
              <a:t> </a:t>
            </a:r>
            <a:r>
              <a:rPr lang="es-MX" dirty="0" err="1"/>
              <a:t>titles</a:t>
            </a:r>
            <a:r>
              <a:rPr lang="es-MX" dirty="0"/>
              <a:t>.</a:t>
            </a:r>
          </a:p>
          <a:p>
            <a:r>
              <a:rPr lang="es-MX" dirty="0"/>
              <a:t>Show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size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company</a:t>
            </a:r>
            <a:r>
              <a:rPr lang="es-MX" dirty="0"/>
              <a:t> and </a:t>
            </a:r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many</a:t>
            </a:r>
            <a:r>
              <a:rPr lang="es-MX" dirty="0"/>
              <a:t> </a:t>
            </a:r>
            <a:r>
              <a:rPr lang="es-MX" dirty="0" err="1"/>
              <a:t>employees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994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08AE-52A3-12BC-487F-2C233482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Average</a:t>
            </a:r>
            <a:r>
              <a:rPr lang="es-MX" dirty="0"/>
              <a:t> </a:t>
            </a:r>
            <a:r>
              <a:rPr lang="es-MX" dirty="0" err="1"/>
              <a:t>Salary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Job </a:t>
            </a:r>
            <a:r>
              <a:rPr lang="es-MX" dirty="0" err="1"/>
              <a:t>Titles</a:t>
            </a:r>
            <a:endParaRPr lang="es-MX" dirty="0"/>
          </a:p>
        </p:txBody>
      </p:sp>
      <p:pic>
        <p:nvPicPr>
          <p:cNvPr id="10" name="Content Placeholder 6" descr="A graph with blue dots and white lines">
            <a:extLst>
              <a:ext uri="{FF2B5EF4-FFF2-40B4-BE49-F238E27FC236}">
                <a16:creationId xmlns:a16="http://schemas.microsoft.com/office/drawing/2014/main" id="{8E2F7E18-AFE8-B5CE-DACC-CE5B56951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88" y="1597272"/>
            <a:ext cx="6591200" cy="510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7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08AE-52A3-12BC-487F-2C233482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Average</a:t>
            </a:r>
            <a:r>
              <a:rPr lang="es-MX" dirty="0"/>
              <a:t> </a:t>
            </a:r>
            <a:r>
              <a:rPr lang="es-MX" dirty="0" err="1"/>
              <a:t>Salary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Job </a:t>
            </a:r>
            <a:r>
              <a:rPr lang="es-MX" dirty="0" err="1"/>
              <a:t>Titles</a:t>
            </a:r>
            <a:endParaRPr lang="es-MX" dirty="0"/>
          </a:p>
        </p:txBody>
      </p:sp>
      <p:pic>
        <p:nvPicPr>
          <p:cNvPr id="10" name="Content Placeholder 5" descr="A blue graph with black text&#10;&#10;Description automatically generated">
            <a:extLst>
              <a:ext uri="{FF2B5EF4-FFF2-40B4-BE49-F238E27FC236}">
                <a16:creationId xmlns:a16="http://schemas.microsoft.com/office/drawing/2014/main" id="{D8E09AA3-20D5-B085-EDEE-80210ADB5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5" y="3115529"/>
            <a:ext cx="11476450" cy="1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2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BECD83D-A3D2-BE44-214D-C6B5C2608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706267"/>
            <a:ext cx="9150807" cy="3225658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A08AE-52A3-12BC-487F-2C233482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Min vs. Max salary of the top 3 countrys</a:t>
            </a:r>
          </a:p>
        </p:txBody>
      </p:sp>
    </p:spTree>
    <p:extLst>
      <p:ext uri="{BB962C8B-B14F-4D97-AF65-F5344CB8AC3E}">
        <p14:creationId xmlns:p14="http://schemas.microsoft.com/office/powerpoint/2010/main" val="2882813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08AE-52A3-12BC-487F-2C233482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Avg</a:t>
            </a:r>
            <a:r>
              <a:rPr lang="es-MX" dirty="0"/>
              <a:t> salaries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some</a:t>
            </a:r>
            <a:r>
              <a:rPr lang="es-MX" dirty="0"/>
              <a:t> </a:t>
            </a:r>
            <a:r>
              <a:rPr lang="es-MX" dirty="0" err="1"/>
              <a:t>countrys</a:t>
            </a:r>
            <a:endParaRPr lang="es-MX" dirty="0"/>
          </a:p>
        </p:txBody>
      </p:sp>
      <p:pic>
        <p:nvPicPr>
          <p:cNvPr id="6" name="Picture 5" descr="A graph with blue dots&#10;&#10;Description automatically generated">
            <a:extLst>
              <a:ext uri="{FF2B5EF4-FFF2-40B4-BE49-F238E27FC236}">
                <a16:creationId xmlns:a16="http://schemas.microsoft.com/office/drawing/2014/main" id="{76ACBDDE-101E-BB46-1F3F-6B8FBE809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2" y="1322665"/>
            <a:ext cx="8421276" cy="53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7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08AE-52A3-12BC-487F-2C233482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Avg</a:t>
            </a:r>
            <a:r>
              <a:rPr lang="es-MX" dirty="0"/>
              <a:t> salaries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countrys</a:t>
            </a:r>
            <a:endParaRPr lang="es-MX" dirty="0"/>
          </a:p>
        </p:txBody>
      </p:sp>
      <p:pic>
        <p:nvPicPr>
          <p:cNvPr id="5" name="Picture 4" descr="A blue and black progress bar&#10;&#10;Description automatically generated">
            <a:extLst>
              <a:ext uri="{FF2B5EF4-FFF2-40B4-BE49-F238E27FC236}">
                <a16:creationId xmlns:a16="http://schemas.microsoft.com/office/drawing/2014/main" id="{EDA27864-4C69-E69C-EC1C-5BB8317C2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9" y="2562052"/>
            <a:ext cx="10532882" cy="173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4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A08AE-52A3-12BC-487F-2C233482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% of the ratio work through the years (2020-2024)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C9BFE74-EBB8-363B-B7DB-49F1E3A88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100785"/>
            <a:ext cx="6270662" cy="46559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07749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B0DE50-C53E-5641-1819-B07F6FA9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% of the ratio work through the years (2020-2024)</a:t>
            </a: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7AB6BCF-DB0C-CF72-4388-D7242FFF9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696498"/>
            <a:ext cx="6270662" cy="34645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9464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180</Words>
  <Application>Microsoft Macintosh PowerPoint</Application>
  <PresentationFormat>Panorámica</PresentationFormat>
  <Paragraphs>23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Ion</vt:lpstr>
      <vt:lpstr>Salaries Data Engineering</vt:lpstr>
      <vt:lpstr>Introduction</vt:lpstr>
      <vt:lpstr>Average Salary for the Job Titles</vt:lpstr>
      <vt:lpstr>Average Salary for the Job Titles</vt:lpstr>
      <vt:lpstr>Min vs. Max salary of the top 3 countrys</vt:lpstr>
      <vt:lpstr>Avg salaries of some countrys</vt:lpstr>
      <vt:lpstr>Avg salaries of the countrys</vt:lpstr>
      <vt:lpstr>% of the ratio work through the years (2020-2024)</vt:lpstr>
      <vt:lpstr>% of the ratio work through the years (2020-2024)</vt:lpstr>
      <vt:lpstr>Number of employees by Company Size</vt:lpstr>
      <vt:lpstr>Number of employees by Company Size</vt:lpstr>
      <vt:lpstr>Map of the countries</vt:lpstr>
      <vt:lpstr>Size of the companies and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Salaries Data Engineering</dc:title>
  <dc:creator>Santiago Ayala Lomelin</dc:creator>
  <cp:lastModifiedBy>Ana Brissa Miranda Espinosa</cp:lastModifiedBy>
  <cp:revision>2</cp:revision>
  <dcterms:created xsi:type="dcterms:W3CDTF">2024-01-24T04:50:06Z</dcterms:created>
  <dcterms:modified xsi:type="dcterms:W3CDTF">2024-01-26T00:15:15Z</dcterms:modified>
</cp:coreProperties>
</file>