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23/01/2024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835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23/01/2024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34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23/01/2024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8013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23/01/2024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‹#›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959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23/01/2024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1170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23/01/2024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002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23/01/2024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056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23/01/2024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480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23/01/2024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59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23/01/2024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239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23/01/2024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721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23/01/2024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929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23/01/2024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592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23/01/2024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30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23/01/2024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134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23/01/2024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869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A19C-DEA8-435D-A48C-76229ABC7DC8}" type="datetimeFigureOut">
              <a:rPr lang="es-MX" smtClean="0"/>
              <a:t>23/01/2024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666F-BB53-40CD-86A0-C3409AB546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398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567A19C-DEA8-435D-A48C-76229ABC7DC8}" type="datetimeFigureOut">
              <a:rPr lang="es-MX" smtClean="0"/>
              <a:t>23/01/2024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3666F-BB53-40CD-86A0-C3409AB546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9514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895F-7F19-91BE-4636-0B418698D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Salaries</a:t>
            </a:r>
            <a:br>
              <a:rPr lang="es-MX" dirty="0"/>
            </a:br>
            <a:r>
              <a:rPr lang="es-MX" sz="2400" u="sng" dirty="0"/>
              <a:t>Data </a:t>
            </a:r>
            <a:r>
              <a:rPr lang="es-MX" sz="2400" u="sng" dirty="0" err="1"/>
              <a:t>Engineering</a:t>
            </a:r>
            <a:endParaRPr lang="es-MX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044BB-E9A2-2D03-AA03-9FF0371366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Ana </a:t>
            </a:r>
            <a:r>
              <a:rPr lang="es-MX" dirty="0" err="1"/>
              <a:t>Brissa</a:t>
            </a:r>
            <a:r>
              <a:rPr lang="es-MX" dirty="0"/>
              <a:t> Miranda espinosa</a:t>
            </a:r>
          </a:p>
          <a:p>
            <a:r>
              <a:rPr lang="es-MX" dirty="0"/>
              <a:t>Sofia garrido</a:t>
            </a:r>
          </a:p>
          <a:p>
            <a:r>
              <a:rPr lang="es-MX" dirty="0"/>
              <a:t>Santiago </a:t>
            </a:r>
            <a:r>
              <a:rPr lang="es-MX" dirty="0" err="1"/>
              <a:t>ayala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8185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08AE-52A3-12BC-487F-2C233482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Size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companies</a:t>
            </a:r>
            <a:r>
              <a:rPr lang="es-MX" dirty="0"/>
              <a:t> 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6059-E5DC-AFF1-7438-6760751A9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727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25B7-7CE9-C56D-AAE7-D4E45042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Introduction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5F09D-90C3-9DAB-8BF9-A024F276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primary</a:t>
            </a:r>
            <a:r>
              <a:rPr lang="es-MX" dirty="0"/>
              <a:t> </a:t>
            </a:r>
            <a:r>
              <a:rPr lang="es-MX" dirty="0" err="1"/>
              <a:t>goal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provide</a:t>
            </a:r>
            <a:r>
              <a:rPr lang="es-MX" dirty="0"/>
              <a:t> data </a:t>
            </a:r>
            <a:r>
              <a:rPr lang="es-MX" dirty="0" err="1"/>
              <a:t>that</a:t>
            </a:r>
            <a:r>
              <a:rPr lang="es-MX" dirty="0"/>
              <a:t> can be a </a:t>
            </a:r>
            <a:r>
              <a:rPr lang="es-MX" dirty="0" err="1"/>
              <a:t>better</a:t>
            </a:r>
            <a:r>
              <a:rPr lang="es-MX" dirty="0"/>
              <a:t> </a:t>
            </a:r>
            <a:r>
              <a:rPr lang="es-MX" dirty="0" err="1"/>
              <a:t>guidence</a:t>
            </a:r>
            <a:r>
              <a:rPr lang="es-MX" dirty="0"/>
              <a:t> in </a:t>
            </a:r>
            <a:r>
              <a:rPr lang="es-MX" dirty="0" err="1"/>
              <a:t>regards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what´s</a:t>
            </a:r>
            <a:r>
              <a:rPr lang="es-MX" dirty="0"/>
              <a:t> </a:t>
            </a:r>
            <a:r>
              <a:rPr lang="es-MX" dirty="0" err="1"/>
              <a:t>being</a:t>
            </a:r>
            <a:r>
              <a:rPr lang="es-MX" dirty="0"/>
              <a:t> </a:t>
            </a:r>
            <a:r>
              <a:rPr lang="es-MX" dirty="0" err="1"/>
              <a:t>paid</a:t>
            </a:r>
            <a:r>
              <a:rPr lang="es-MX" dirty="0"/>
              <a:t> </a:t>
            </a:r>
            <a:r>
              <a:rPr lang="es-MX" dirty="0" err="1"/>
              <a:t>globally</a:t>
            </a:r>
            <a:r>
              <a:rPr lang="es-MX" dirty="0"/>
              <a:t>.</a:t>
            </a:r>
          </a:p>
          <a:p>
            <a:r>
              <a:rPr lang="es-MX" dirty="0" err="1"/>
              <a:t>Get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average</a:t>
            </a:r>
            <a:r>
              <a:rPr lang="es-MX" dirty="0"/>
              <a:t> </a:t>
            </a:r>
            <a:r>
              <a:rPr lang="es-MX" dirty="0" err="1"/>
              <a:t>salary</a:t>
            </a:r>
            <a:r>
              <a:rPr lang="es-MX" dirty="0"/>
              <a:t> </a:t>
            </a:r>
            <a:r>
              <a:rPr lang="es-MX" dirty="0" err="1"/>
              <a:t>according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job</a:t>
            </a:r>
            <a:r>
              <a:rPr lang="es-MX" dirty="0"/>
              <a:t> </a:t>
            </a:r>
            <a:r>
              <a:rPr lang="es-MX" dirty="0" err="1"/>
              <a:t>title</a:t>
            </a:r>
            <a:r>
              <a:rPr lang="es-MX" dirty="0"/>
              <a:t>.</a:t>
            </a:r>
          </a:p>
          <a:p>
            <a:r>
              <a:rPr lang="es-MX" dirty="0" err="1"/>
              <a:t>Get</a:t>
            </a:r>
            <a:r>
              <a:rPr lang="es-MX" dirty="0"/>
              <a:t> 3 </a:t>
            </a:r>
            <a:r>
              <a:rPr lang="es-MX" dirty="0" err="1"/>
              <a:t>countries</a:t>
            </a:r>
            <a:r>
              <a:rPr lang="es-MX" dirty="0"/>
              <a:t> and </a:t>
            </a:r>
            <a:r>
              <a:rPr lang="es-MX" dirty="0" err="1"/>
              <a:t>review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mínimum and máximum </a:t>
            </a:r>
            <a:r>
              <a:rPr lang="es-MX" dirty="0" err="1"/>
              <a:t>wage</a:t>
            </a:r>
            <a:r>
              <a:rPr lang="es-MX" dirty="0"/>
              <a:t> and compare </a:t>
            </a:r>
            <a:r>
              <a:rPr lang="es-MX" dirty="0" err="1"/>
              <a:t>them</a:t>
            </a:r>
            <a:r>
              <a:rPr lang="es-MX" dirty="0"/>
              <a:t>.</a:t>
            </a:r>
          </a:p>
          <a:p>
            <a:r>
              <a:rPr lang="es-MX" dirty="0"/>
              <a:t>Show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average</a:t>
            </a:r>
            <a:r>
              <a:rPr lang="es-MX" dirty="0"/>
              <a:t> salarie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top 25 </a:t>
            </a:r>
            <a:r>
              <a:rPr lang="es-MX" dirty="0" err="1"/>
              <a:t>countrys</a:t>
            </a:r>
            <a:r>
              <a:rPr lang="es-MX" dirty="0"/>
              <a:t>.</a:t>
            </a:r>
          </a:p>
          <a:p>
            <a:r>
              <a:rPr lang="es-MX" dirty="0"/>
              <a:t>Show </a:t>
            </a:r>
            <a:r>
              <a:rPr lang="es-MX" dirty="0" err="1"/>
              <a:t>the</a:t>
            </a:r>
            <a:r>
              <a:rPr lang="es-MX" dirty="0"/>
              <a:t> %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ratio </a:t>
            </a:r>
            <a:r>
              <a:rPr lang="es-MX" dirty="0" err="1"/>
              <a:t>through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years</a:t>
            </a:r>
            <a:r>
              <a:rPr lang="es-MX" dirty="0"/>
              <a:t> (2020-2024).</a:t>
            </a:r>
          </a:p>
          <a:p>
            <a:r>
              <a:rPr lang="es-MX" dirty="0"/>
              <a:t>Show in a </a:t>
            </a:r>
            <a:r>
              <a:rPr lang="es-MX" dirty="0" err="1"/>
              <a:t>map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countries</a:t>
            </a:r>
            <a:r>
              <a:rPr lang="es-MX" dirty="0"/>
              <a:t> </a:t>
            </a:r>
            <a:r>
              <a:rPr lang="es-MX" dirty="0" err="1"/>
              <a:t>avg</a:t>
            </a:r>
            <a:r>
              <a:rPr lang="es-MX" dirty="0"/>
              <a:t> salaries and </a:t>
            </a:r>
            <a:r>
              <a:rPr lang="es-MX" dirty="0" err="1"/>
              <a:t>job</a:t>
            </a:r>
            <a:r>
              <a:rPr lang="es-MX" dirty="0"/>
              <a:t> </a:t>
            </a:r>
            <a:r>
              <a:rPr lang="es-MX" dirty="0" err="1"/>
              <a:t>titles</a:t>
            </a:r>
            <a:r>
              <a:rPr lang="es-MX" dirty="0"/>
              <a:t>.</a:t>
            </a:r>
          </a:p>
          <a:p>
            <a:r>
              <a:rPr lang="es-MX" dirty="0"/>
              <a:t>Show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size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company</a:t>
            </a:r>
            <a:r>
              <a:rPr lang="es-MX" dirty="0"/>
              <a:t> and </a:t>
            </a:r>
            <a:r>
              <a:rPr lang="es-MX" dirty="0" err="1"/>
              <a:t>how</a:t>
            </a:r>
            <a:r>
              <a:rPr lang="es-MX" dirty="0"/>
              <a:t> </a:t>
            </a:r>
            <a:r>
              <a:rPr lang="es-MX" dirty="0" err="1"/>
              <a:t>many</a:t>
            </a:r>
            <a:r>
              <a:rPr lang="es-MX" dirty="0"/>
              <a:t> </a:t>
            </a:r>
            <a:r>
              <a:rPr lang="es-MX" dirty="0" err="1"/>
              <a:t>employees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994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08AE-52A3-12BC-487F-2C233482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Average</a:t>
            </a:r>
            <a:r>
              <a:rPr lang="es-MX" dirty="0"/>
              <a:t> </a:t>
            </a:r>
            <a:r>
              <a:rPr lang="es-MX" dirty="0" err="1"/>
              <a:t>Salary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Job </a:t>
            </a:r>
            <a:r>
              <a:rPr lang="es-MX" dirty="0" err="1"/>
              <a:t>Titles</a:t>
            </a:r>
            <a:endParaRPr lang="es-MX" dirty="0"/>
          </a:p>
        </p:txBody>
      </p:sp>
      <p:pic>
        <p:nvPicPr>
          <p:cNvPr id="10" name="Content Placeholder 6" descr="A graph with blue dots and white lines">
            <a:extLst>
              <a:ext uri="{FF2B5EF4-FFF2-40B4-BE49-F238E27FC236}">
                <a16:creationId xmlns:a16="http://schemas.microsoft.com/office/drawing/2014/main" id="{8E2F7E18-AFE8-B5CE-DACC-CE5B56951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88" y="1597272"/>
            <a:ext cx="6591200" cy="510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7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08AE-52A3-12BC-487F-2C233482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Average</a:t>
            </a:r>
            <a:r>
              <a:rPr lang="es-MX" dirty="0"/>
              <a:t> </a:t>
            </a:r>
            <a:r>
              <a:rPr lang="es-MX" dirty="0" err="1"/>
              <a:t>Salary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Job </a:t>
            </a:r>
            <a:r>
              <a:rPr lang="es-MX" dirty="0" err="1"/>
              <a:t>Titles</a:t>
            </a:r>
            <a:endParaRPr lang="es-MX" dirty="0"/>
          </a:p>
        </p:txBody>
      </p:sp>
      <p:pic>
        <p:nvPicPr>
          <p:cNvPr id="10" name="Content Placeholder 5" descr="A blue graph with black text&#10;&#10;Description automatically generated">
            <a:extLst>
              <a:ext uri="{FF2B5EF4-FFF2-40B4-BE49-F238E27FC236}">
                <a16:creationId xmlns:a16="http://schemas.microsoft.com/office/drawing/2014/main" id="{D8E09AA3-20D5-B085-EDEE-80210ADB5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75" y="3115529"/>
            <a:ext cx="11476450" cy="1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2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08AE-52A3-12BC-487F-2C233482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Min vs. Max </a:t>
            </a:r>
            <a:r>
              <a:rPr lang="es-MX" dirty="0" err="1"/>
              <a:t>salary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top 3 </a:t>
            </a:r>
            <a:r>
              <a:rPr lang="es-MX" dirty="0" err="1"/>
              <a:t>countrys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6059-E5DC-AFF1-7438-6760751A9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2813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08AE-52A3-12BC-487F-2C233482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Avg</a:t>
            </a:r>
            <a:r>
              <a:rPr lang="es-MX" dirty="0"/>
              <a:t> salaries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some</a:t>
            </a:r>
            <a:r>
              <a:rPr lang="es-MX" dirty="0"/>
              <a:t> </a:t>
            </a:r>
            <a:r>
              <a:rPr lang="es-MX" dirty="0" err="1"/>
              <a:t>countrys</a:t>
            </a:r>
            <a:endParaRPr lang="es-MX" dirty="0"/>
          </a:p>
        </p:txBody>
      </p:sp>
      <p:pic>
        <p:nvPicPr>
          <p:cNvPr id="6" name="Picture 5" descr="A graph with blue dots&#10;&#10;Description automatically generated">
            <a:extLst>
              <a:ext uri="{FF2B5EF4-FFF2-40B4-BE49-F238E27FC236}">
                <a16:creationId xmlns:a16="http://schemas.microsoft.com/office/drawing/2014/main" id="{76ACBDDE-101E-BB46-1F3F-6B8FBE809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62" y="1322665"/>
            <a:ext cx="8421276" cy="533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7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08AE-52A3-12BC-487F-2C233482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Avg</a:t>
            </a:r>
            <a:r>
              <a:rPr lang="es-MX" dirty="0"/>
              <a:t> salaries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countrys</a:t>
            </a:r>
            <a:endParaRPr lang="es-MX" dirty="0"/>
          </a:p>
        </p:txBody>
      </p:sp>
      <p:pic>
        <p:nvPicPr>
          <p:cNvPr id="5" name="Picture 4" descr="A blue and black progress bar&#10;&#10;Description automatically generated">
            <a:extLst>
              <a:ext uri="{FF2B5EF4-FFF2-40B4-BE49-F238E27FC236}">
                <a16:creationId xmlns:a16="http://schemas.microsoft.com/office/drawing/2014/main" id="{EDA27864-4C69-E69C-EC1C-5BB8317C2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59" y="2562052"/>
            <a:ext cx="10532882" cy="173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4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08AE-52A3-12BC-487F-2C233482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%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ratio </a:t>
            </a:r>
            <a:r>
              <a:rPr lang="es-MX" dirty="0" err="1"/>
              <a:t>work</a:t>
            </a:r>
            <a:r>
              <a:rPr lang="es-MX" dirty="0"/>
              <a:t> </a:t>
            </a:r>
            <a:r>
              <a:rPr lang="es-MX" dirty="0" err="1"/>
              <a:t>through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years</a:t>
            </a:r>
            <a:r>
              <a:rPr lang="es-MX" dirty="0"/>
              <a:t> (2020-2024)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6059-E5DC-AFF1-7438-6760751A9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774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08AE-52A3-12BC-487F-2C233482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Map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countries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6059-E5DC-AFF1-7438-6760751A9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4720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157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Ion</vt:lpstr>
      <vt:lpstr>Salaries Data Engineering</vt:lpstr>
      <vt:lpstr>Introduction</vt:lpstr>
      <vt:lpstr>Average Salary for the Job Titles</vt:lpstr>
      <vt:lpstr>Average Salary for the Job Titles</vt:lpstr>
      <vt:lpstr>Min vs. Max salary of the top 3 countrys</vt:lpstr>
      <vt:lpstr>Avg salaries of some countrys</vt:lpstr>
      <vt:lpstr>Avg salaries of the countrys</vt:lpstr>
      <vt:lpstr>% of the ratio work through the years (2020-2024)</vt:lpstr>
      <vt:lpstr>Map of the countries</vt:lpstr>
      <vt:lpstr>Size of the companies and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Salaries Data Engineering</dc:title>
  <dc:creator>Santiago Ayala Lomelin</dc:creator>
  <cp:lastModifiedBy>Santiago Ayala Lomelin</cp:lastModifiedBy>
  <cp:revision>1</cp:revision>
  <dcterms:created xsi:type="dcterms:W3CDTF">2024-01-24T04:50:06Z</dcterms:created>
  <dcterms:modified xsi:type="dcterms:W3CDTF">2024-01-24T05:35:37Z</dcterms:modified>
</cp:coreProperties>
</file>