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286000" y="1524000"/>
            <a:ext cx="7620000" cy="3810000"/>
            <a:chOff x="2286000" y="1524000"/>
            <a:chExt cx="7620000" cy="38100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24000"/>
              <a:ext cx="7620000" cy="3810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286000" y="1708030"/>
              <a:ext cx="2251494" cy="871268"/>
            </a:xfrm>
            <a:prstGeom prst="rect">
              <a:avLst/>
            </a:prstGeom>
            <a:solidFill>
              <a:srgbClr val="F2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derek-wu</dc:creator>
  <cp:lastModifiedBy>Hang Lin</cp:lastModifiedBy>
  <cp:revision>2</cp:revision>
  <dcterms:created xsi:type="dcterms:W3CDTF">2019-02-08T12:03:25Z</dcterms:created>
  <dcterms:modified xsi:type="dcterms:W3CDTF">2019-02-08T16:16:38Z</dcterms:modified>
</cp:coreProperties>
</file>