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8"/>
    <p:restoredTop sz="94690"/>
  </p:normalViewPr>
  <p:slideViewPr>
    <p:cSldViewPr snapToGrid="0" snapToObjects="1">
      <p:cViewPr varScale="1">
        <p:scale>
          <a:sx n="57" d="100"/>
          <a:sy n="57" d="100"/>
        </p:scale>
        <p:origin x="1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505AB-C880-BA4E-8F36-AD8F964C2F12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7D43E-5B6D-C041-91D7-557B4CD519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1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7D43E-5B6D-C041-91D7-557B4CD5193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86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这两张图是论文中用来比较的方法。我们直接获取图中需要的数据然后放上对比就可以了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7D43E-5B6D-C041-91D7-557B4CD5193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45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这两张图是论文中用来比较的方法。我们直接获取图中需要的数据然后放上对比就可以了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7D43E-5B6D-C041-91D7-557B4CD5193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63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4CDCF-BB3A-5545-96A4-8EF680985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450C16-6D80-9F48-93C5-87B784206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C0A7E-4A8E-4A43-8FE6-34E39952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C3F-7FE2-0B47-94C3-184136EC7D7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303EF-B225-7546-A6D5-A891B337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9946F-A231-6742-A114-F100723B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8-A4E0-B248-A7D6-DF3402BB0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21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7B107-0D7A-3C42-8CB0-27729588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AD5822-9467-3149-80CD-150004562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E92B0-5F17-FA4A-8C15-D6E675E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C3F-7FE2-0B47-94C3-184136EC7D7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7D018-83B8-A249-BC9A-2873302E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06D50-BAE0-AC49-9D26-3BCAA080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8-A4E0-B248-A7D6-DF3402BB0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10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13BE94-6DE5-1C49-AADE-E4EB82D96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120304-DF0F-864C-9B2B-8A351FCD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35B0D-E9AA-4D40-8D2B-36B75EC4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C3F-7FE2-0B47-94C3-184136EC7D7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885C3-9BA3-D441-9B8D-91750E53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292A0-D4F7-7D4E-BE1C-EE0D404B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8-A4E0-B248-A7D6-DF3402BB0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48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5E1D-1499-6244-A437-1D88312C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0C1AE-B1C5-7D42-897B-DD4072EC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5E4AF-9C3D-3E44-A4C1-0FAF5DA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C3F-7FE2-0B47-94C3-184136EC7D7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E0656-5A45-DA4C-A920-7907699D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70532-127B-5F49-9D26-8C59C467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8-A4E0-B248-A7D6-DF3402BB0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06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6D70B-47DA-4948-A4E2-EB84CC2E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6FAE8-0252-8344-8AF1-850EE94C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15AD1-D606-7A45-BBEF-6A30F2E9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C3F-7FE2-0B47-94C3-184136EC7D7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092C9-FABD-6348-9478-A5ABE0E0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283B5-CE71-8841-AB16-2EE89C9F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8-A4E0-B248-A7D6-DF3402BB0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32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96AD7-C224-7A4E-8453-BCBC332F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927D2-6BA2-F54F-AF4A-70793D9DD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2D2EEB-C8CB-3E4A-8BAD-12A5EAD9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21C81-760A-D44B-8470-C9501850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C3F-7FE2-0B47-94C3-184136EC7D7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EE881-BDC6-2C44-9C4C-700DA877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A599D9-C25C-A74F-92B5-2AC6C1DD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8-A4E0-B248-A7D6-DF3402BB0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59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A0479-E1F6-E644-8FF1-8378BDC9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C46EA-6DB2-CC48-89EF-3B7D49626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D172A5-C1FB-EF41-AA7A-726D4D266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9704BB-F957-D94E-BB60-CBF811CE9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63401-D8D9-2443-ADF1-17120C910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AE45FF-D02F-214A-93E8-E11D4393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C3F-7FE2-0B47-94C3-184136EC7D7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E49483-99F1-0B42-A6AA-08E82470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A7CEC9-AE12-7141-B84B-23743D0A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8-A4E0-B248-A7D6-DF3402BB0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2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E7A7B-5F92-E34F-960E-EE999465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25FF30-458E-674A-89A4-1D7FB0FA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C3F-7FE2-0B47-94C3-184136EC7D7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05D704-86DA-5345-ABCA-C451A316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FBE8BC-3D2C-AC4B-BD13-19D8F146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8-A4E0-B248-A7D6-DF3402BB0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44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EAE09E-B77E-F44C-A1CB-60C817E6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C3F-7FE2-0B47-94C3-184136EC7D7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4F93E8-CFCA-9242-9A9C-660700CC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9A63D-EE7D-0545-B401-DF0EF71E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8-A4E0-B248-A7D6-DF3402BB0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07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04D54-0D15-3E4D-A208-261BDAD3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E9D1B-E01D-C64A-8931-483F3DB8B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943983-0B2B-1746-A8D5-BC0A0FFA0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48140-B224-7348-AA38-9DE97359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C3F-7FE2-0B47-94C3-184136EC7D7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7F750-42B4-4C44-A6E6-70045764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ABC999-42AD-D644-A583-C727A2D0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8-A4E0-B248-A7D6-DF3402BB0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16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85F28-60DF-5948-BCD3-79C96694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9DF599-B5B4-C34A-BF5F-48E03305A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6BE15-DAF8-F047-957A-E9AA480F6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E5768-8303-CD4E-882D-C8E5D157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DC3F-7FE2-0B47-94C3-184136EC7D7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7408A-696B-0E4E-BAB0-08713AFE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ED7E8-F4BC-2048-90E6-F70658C0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2F8-A4E0-B248-A7D6-DF3402BB0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97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3CF68D-3D32-0044-8EB6-72E37611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4A129-2136-984D-B64D-11687AD9A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CE87E-4FE8-9D40-9AF1-BCAC3D2A9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DC3F-7FE2-0B47-94C3-184136EC7D74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B0FA0-97F2-7F44-9E1E-BBC083BF8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6EC5C-AFE1-DA4D-886F-74732FFB9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92F8-A4E0-B248-A7D6-DF3402BB0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82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tiff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958EB-5542-2140-83F2-B19BEDB0B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Research Project 5.7 Report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F5A2E9-166E-1A48-BFDC-36E26EBB5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Group Member: </a:t>
            </a:r>
          </a:p>
          <a:p>
            <a:r>
              <a:rPr kumimoji="1" lang="en-US" altLang="zh-CN" dirty="0" err="1"/>
              <a:t>Junchao</a:t>
            </a:r>
            <a:r>
              <a:rPr kumimoji="1" lang="en-US" altLang="zh-CN" dirty="0"/>
              <a:t> Wang, </a:t>
            </a:r>
            <a:r>
              <a:rPr kumimoji="1" lang="en-US" altLang="zh-CN" dirty="0" err="1"/>
              <a:t>Yingnan</a:t>
            </a:r>
            <a:r>
              <a:rPr kumimoji="1" lang="en-US" altLang="zh-CN" dirty="0"/>
              <a:t> Zhao, </a:t>
            </a:r>
            <a:r>
              <a:rPr kumimoji="1" lang="en-US" altLang="zh-CN" dirty="0" err="1"/>
              <a:t>Qingfeng</a:t>
            </a:r>
            <a:r>
              <a:rPr kumimoji="1" lang="en-US" altLang="zh-CN" dirty="0"/>
              <a:t> Xu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CCC84D-16B4-E540-9065-E2D19778F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113" y="-3185"/>
            <a:ext cx="1596887" cy="16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8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4EF4E-F3AF-4147-987E-2BBF5745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5A157DB-C41B-1741-BF47-38ACCBC4F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832462"/>
              </p:ext>
            </p:extLst>
          </p:nvPr>
        </p:nvGraphicFramePr>
        <p:xfrm>
          <a:off x="838200" y="1706880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657">
                  <a:extLst>
                    <a:ext uri="{9D8B030D-6E8A-4147-A177-3AD203B41FA5}">
                      <a16:colId xmlns:a16="http://schemas.microsoft.com/office/drawing/2014/main" val="3842280355"/>
                    </a:ext>
                  </a:extLst>
                </a:gridCol>
                <a:gridCol w="3494314">
                  <a:extLst>
                    <a:ext uri="{9D8B030D-6E8A-4147-A177-3AD203B41FA5}">
                      <a16:colId xmlns:a16="http://schemas.microsoft.com/office/drawing/2014/main" val="1915529918"/>
                    </a:ext>
                  </a:extLst>
                </a:gridCol>
                <a:gridCol w="5083629">
                  <a:extLst>
                    <a:ext uri="{9D8B030D-6E8A-4147-A177-3AD203B41FA5}">
                      <a16:colId xmlns:a16="http://schemas.microsoft.com/office/drawing/2014/main" val="1416134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Time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Item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Expect Outcomes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7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5.7 – 5.10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Pruning fake goals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Finish Pruning fake goals algorithm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7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5.10 -5.14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Optimize heuristic reward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Find heuristic reward that performing well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5.14 -5.16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Test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Test and fix bugs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5.16 -5.18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Collect evaluation data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Collect the data that we use to compare with other models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86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5.18-5.21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Collect human object evaluation data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Use </a:t>
                      </a:r>
                      <a:r>
                        <a:rPr lang="en-US" altLang="zh-CN" sz="2800" dirty="0" err="1"/>
                        <a:t>questionnairs</a:t>
                      </a:r>
                      <a:r>
                        <a:rPr lang="en-US" altLang="zh-CN" sz="2800" dirty="0"/>
                        <a:t> to test result by human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43849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4DB98A4A-0140-D341-BB58-F793640D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113" y="-3185"/>
            <a:ext cx="1596887" cy="16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1008E-76EF-0145-ABA0-02DEF695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0E711-A3CD-AE4F-BCFF-EFFC770A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Topic Review</a:t>
            </a:r>
          </a:p>
          <a:p>
            <a:r>
              <a:rPr kumimoji="1" lang="en-US" altLang="zh-CN" sz="3600" dirty="0"/>
              <a:t>Work Review of Preview Two Weeks</a:t>
            </a:r>
          </a:p>
          <a:p>
            <a:r>
              <a:rPr kumimoji="1" lang="en-US" altLang="zh-CN" sz="3600" dirty="0"/>
              <a:t>Future Direction</a:t>
            </a:r>
          </a:p>
          <a:p>
            <a:r>
              <a:rPr kumimoji="1" lang="en-US" altLang="zh-CN" sz="3600" dirty="0"/>
              <a:t>Plan</a:t>
            </a:r>
          </a:p>
          <a:p>
            <a:r>
              <a:rPr kumimoji="1" lang="en-US" altLang="zh-CN" sz="3600" dirty="0"/>
              <a:t>Current Problem</a:t>
            </a:r>
            <a:endParaRPr kumimoji="1"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533389-A984-9B48-969D-93FBE5DFB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113" y="-3185"/>
            <a:ext cx="1596887" cy="16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7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BF83A-FCB3-D649-B0F5-EAB3112F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 Review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E82ED-28AF-634A-AC13-B5256220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246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Title: </a:t>
            </a:r>
            <a:br>
              <a:rPr kumimoji="1" lang="en-US" altLang="zh-CN" dirty="0"/>
            </a:br>
            <a:r>
              <a:rPr lang="zh-CN" altLang="zh-CN" dirty="0"/>
              <a:t>Using single Q funtion to against multiple reward function in deceptive reinforcement learning</a:t>
            </a:r>
            <a:endParaRPr lang="en-US" altLang="zh-CN" dirty="0"/>
          </a:p>
          <a:p>
            <a:r>
              <a:rPr kumimoji="1" lang="en-US" altLang="zh-CN" dirty="0"/>
              <a:t>Expected Outcomes:</a:t>
            </a:r>
            <a:endParaRPr kumimoji="1" lang="zh-CN" altLang="en-US" dirty="0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956C1852-C979-A545-908B-566892C2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03" y="3369437"/>
            <a:ext cx="8655023" cy="3123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594098-FA42-A347-B3B8-3A4426AC7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113" y="-3185"/>
            <a:ext cx="1596887" cy="16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4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97F3B-D671-904C-857C-EA1F9146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 Review-Solution: Reward Shaping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5B74-489F-4547-B1B4-C58FE4F8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8795"/>
          </a:xfrm>
        </p:spPr>
        <p:txBody>
          <a:bodyPr/>
          <a:lstStyle/>
          <a:p>
            <a:r>
              <a:rPr lang="es-ES" altLang="zh-CN" dirty="0" err="1"/>
              <a:t>we</a:t>
            </a:r>
            <a:r>
              <a:rPr lang="es-ES" altLang="zh-CN" dirty="0"/>
              <a:t> </a:t>
            </a:r>
            <a:r>
              <a:rPr lang="es-ES" altLang="zh-CN" dirty="0" err="1"/>
              <a:t>update</a:t>
            </a:r>
            <a:r>
              <a:rPr lang="es-ES" altLang="zh-CN" dirty="0"/>
              <a:t> a Q-</a:t>
            </a:r>
            <a:r>
              <a:rPr lang="es-ES" altLang="zh-CN" dirty="0" err="1"/>
              <a:t>function</a:t>
            </a:r>
            <a:r>
              <a:rPr lang="es-ES" altLang="zh-CN" dirty="0"/>
              <a:t> </a:t>
            </a:r>
            <a:r>
              <a:rPr lang="es-ES" altLang="zh-CN" dirty="0" err="1"/>
              <a:t>when</a:t>
            </a:r>
            <a:r>
              <a:rPr lang="es-ES" altLang="zh-CN" dirty="0"/>
              <a:t> a </a:t>
            </a:r>
            <a:r>
              <a:rPr lang="es-ES" altLang="zh-CN" dirty="0" err="1"/>
              <a:t>reward</a:t>
            </a:r>
            <a:r>
              <a:rPr lang="es-ES" altLang="zh-CN" dirty="0"/>
              <a:t> </a:t>
            </a:r>
            <a:r>
              <a:rPr lang="es-ES" altLang="zh-CN" dirty="0" err="1"/>
              <a:t>is</a:t>
            </a:r>
            <a:r>
              <a:rPr lang="es-ES" altLang="zh-CN" dirty="0"/>
              <a:t> </a:t>
            </a:r>
            <a:r>
              <a:rPr lang="es-ES" altLang="zh-CN" dirty="0" err="1"/>
              <a:t>received</a:t>
            </a:r>
            <a:r>
              <a:rPr lang="es-ES" altLang="zh-CN" dirty="0"/>
              <a:t>. </a:t>
            </a:r>
            <a:r>
              <a:rPr lang="es-ES" altLang="zh-CN" dirty="0" err="1"/>
              <a:t>E.g</a:t>
            </a:r>
            <a:r>
              <a:rPr lang="es-ES" altLang="zh-CN" dirty="0"/>
              <a:t>, </a:t>
            </a:r>
            <a:r>
              <a:rPr lang="es-ES" altLang="zh-CN" dirty="0" err="1"/>
              <a:t>for</a:t>
            </a:r>
            <a:r>
              <a:rPr lang="es-ES" altLang="zh-CN" dirty="0"/>
              <a:t> 1-step Q-</a:t>
            </a:r>
            <a:r>
              <a:rPr lang="es-ES" altLang="zh-CN" dirty="0" err="1"/>
              <a:t>learning</a:t>
            </a:r>
            <a:r>
              <a:rPr lang="es-ES" altLang="zh-CN" dirty="0"/>
              <a:t>:</a:t>
            </a:r>
          </a:p>
          <a:p>
            <a:pPr lvl="1"/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8194BF-8E73-3745-B036-54277213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20" y="2734420"/>
            <a:ext cx="8365159" cy="69458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785A3D-D136-1F43-AE95-BAF8B374E074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515600" cy="90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zh-CN" dirty="0" err="1"/>
              <a:t>The</a:t>
            </a:r>
            <a:r>
              <a:rPr lang="es-ES" altLang="zh-CN" dirty="0"/>
              <a:t> </a:t>
            </a:r>
            <a:r>
              <a:rPr lang="es-ES" altLang="zh-CN" dirty="0" err="1"/>
              <a:t>approach</a:t>
            </a:r>
            <a:r>
              <a:rPr lang="es-ES" altLang="zh-CN" dirty="0"/>
              <a:t> to </a:t>
            </a:r>
            <a:r>
              <a:rPr lang="es-ES" altLang="zh-CN" dirty="0" err="1"/>
              <a:t>reward</a:t>
            </a:r>
            <a:r>
              <a:rPr lang="es-ES" altLang="zh-CN" dirty="0"/>
              <a:t> </a:t>
            </a:r>
            <a:r>
              <a:rPr lang="es-ES" altLang="zh-CN" dirty="0" err="1"/>
              <a:t>shaping</a:t>
            </a:r>
            <a:r>
              <a:rPr lang="es-ES" altLang="zh-CN" dirty="0"/>
              <a:t> </a:t>
            </a:r>
            <a:r>
              <a:rPr lang="es-ES" altLang="zh-CN" dirty="0" err="1"/>
              <a:t>is</a:t>
            </a:r>
            <a:r>
              <a:rPr lang="es-ES" altLang="zh-CN" dirty="0"/>
              <a:t> </a:t>
            </a:r>
            <a:r>
              <a:rPr lang="es-ES" altLang="zh-CN" dirty="0" err="1"/>
              <a:t>not</a:t>
            </a:r>
            <a:r>
              <a:rPr lang="es-ES" altLang="zh-CN" dirty="0"/>
              <a:t> to </a:t>
            </a:r>
            <a:r>
              <a:rPr lang="es-ES" altLang="zh-CN" dirty="0" err="1"/>
              <a:t>modify</a:t>
            </a:r>
            <a:r>
              <a:rPr lang="es-ES" altLang="zh-CN" dirty="0"/>
              <a:t> </a:t>
            </a:r>
            <a:r>
              <a:rPr lang="es-ES" altLang="zh-CN" dirty="0" err="1"/>
              <a:t>the</a:t>
            </a:r>
            <a:r>
              <a:rPr lang="es-ES" altLang="zh-CN" dirty="0"/>
              <a:t> </a:t>
            </a:r>
            <a:r>
              <a:rPr lang="es-ES" altLang="zh-CN" dirty="0" err="1"/>
              <a:t>reward</a:t>
            </a:r>
            <a:r>
              <a:rPr lang="es-ES" altLang="zh-CN" dirty="0"/>
              <a:t> </a:t>
            </a:r>
            <a:r>
              <a:rPr lang="es-ES" altLang="zh-CN" dirty="0" err="1"/>
              <a:t>function</a:t>
            </a:r>
            <a:r>
              <a:rPr lang="es-ES" altLang="zh-CN" dirty="0"/>
              <a:t>, </a:t>
            </a:r>
            <a:r>
              <a:rPr lang="es-ES" altLang="zh-CN" dirty="0" err="1"/>
              <a:t>but</a:t>
            </a:r>
            <a:r>
              <a:rPr lang="es-ES" altLang="zh-CN" dirty="0"/>
              <a:t> to </a:t>
            </a:r>
            <a:r>
              <a:rPr lang="es-ES" altLang="zh-CN" dirty="0" err="1"/>
              <a:t>just</a:t>
            </a:r>
            <a:r>
              <a:rPr lang="es-ES" altLang="zh-CN" dirty="0"/>
              <a:t> </a:t>
            </a:r>
            <a:r>
              <a:rPr lang="es-ES" altLang="zh-CN" dirty="0" err="1"/>
              <a:t>give</a:t>
            </a:r>
            <a:r>
              <a:rPr lang="es-ES" altLang="zh-CN" dirty="0"/>
              <a:t> </a:t>
            </a:r>
            <a:r>
              <a:rPr lang="es-ES" altLang="zh-CN" dirty="0" err="1"/>
              <a:t>additional</a:t>
            </a:r>
            <a:r>
              <a:rPr lang="es-ES" altLang="zh-CN" dirty="0"/>
              <a:t> </a:t>
            </a:r>
            <a:r>
              <a:rPr lang="es-ES" altLang="zh-CN" dirty="0" err="1"/>
              <a:t>reward</a:t>
            </a:r>
            <a:r>
              <a:rPr lang="es-ES" altLang="zh-CN" dirty="0"/>
              <a:t> </a:t>
            </a:r>
            <a:r>
              <a:rPr lang="es-ES" altLang="zh-CN" dirty="0" err="1"/>
              <a:t>for</a:t>
            </a:r>
            <a:r>
              <a:rPr lang="es-ES" altLang="zh-CN" dirty="0"/>
              <a:t> </a:t>
            </a:r>
            <a:r>
              <a:rPr lang="es-ES" altLang="zh-CN" dirty="0" err="1"/>
              <a:t>some</a:t>
            </a:r>
            <a:r>
              <a:rPr lang="es-ES" altLang="zh-CN" dirty="0"/>
              <a:t> </a:t>
            </a:r>
            <a:r>
              <a:rPr lang="es-ES" altLang="zh-CN" dirty="0" err="1"/>
              <a:t>moves</a:t>
            </a:r>
            <a:r>
              <a:rPr lang="es-ES" altLang="zh-CN" dirty="0"/>
              <a:t>: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A57332-1904-AE48-8E47-6FE79B8B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20" y="4472733"/>
            <a:ext cx="7974668" cy="90879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68EEB60-9935-A34C-8E4F-1CFBE1FEA07D}"/>
              </a:ext>
            </a:extLst>
          </p:cNvPr>
          <p:cNvSpPr txBox="1">
            <a:spLocks/>
          </p:cNvSpPr>
          <p:nvPr/>
        </p:nvSpPr>
        <p:spPr>
          <a:xfrm>
            <a:off x="838199" y="5192920"/>
            <a:ext cx="10515600" cy="90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zh-CN" dirty="0" err="1"/>
              <a:t>The</a:t>
            </a:r>
            <a:r>
              <a:rPr lang="es-ES" altLang="zh-CN" dirty="0"/>
              <a:t> </a:t>
            </a:r>
            <a:r>
              <a:rPr lang="es-ES" altLang="zh-CN" dirty="0" err="1"/>
              <a:t>function</a:t>
            </a:r>
            <a:r>
              <a:rPr lang="es-ES" altLang="zh-CN" dirty="0"/>
              <a:t> </a:t>
            </a:r>
            <a:r>
              <a:rPr lang="es-ES" altLang="zh-CN" i="1" dirty="0"/>
              <a:t>F</a:t>
            </a:r>
            <a:r>
              <a:rPr lang="es-ES" altLang="zh-CN" dirty="0"/>
              <a:t> </a:t>
            </a:r>
            <a:r>
              <a:rPr lang="es-ES" altLang="zh-CN" dirty="0" err="1"/>
              <a:t>provides</a:t>
            </a:r>
            <a:r>
              <a:rPr lang="es-ES" altLang="zh-CN" dirty="0"/>
              <a:t> </a:t>
            </a:r>
            <a:r>
              <a:rPr lang="es-ES" altLang="zh-CN" dirty="0" err="1"/>
              <a:t>heuristic</a:t>
            </a:r>
            <a:r>
              <a:rPr lang="es-ES" altLang="zh-CN" dirty="0"/>
              <a:t> </a:t>
            </a:r>
            <a:r>
              <a:rPr lang="es-ES" altLang="zh-CN" dirty="0" err="1"/>
              <a:t>domain</a:t>
            </a:r>
            <a:r>
              <a:rPr lang="es-ES" altLang="zh-CN" dirty="0"/>
              <a:t> </a:t>
            </a:r>
            <a:r>
              <a:rPr lang="es-ES" altLang="zh-CN" dirty="0" err="1"/>
              <a:t>knowledge</a:t>
            </a:r>
            <a:r>
              <a:rPr lang="es-ES" altLang="zh-CN" dirty="0"/>
              <a:t> to </a:t>
            </a:r>
            <a:r>
              <a:rPr lang="es-ES" altLang="zh-CN" dirty="0" err="1"/>
              <a:t>the</a:t>
            </a:r>
            <a:r>
              <a:rPr lang="es-ES" altLang="zh-CN" dirty="0"/>
              <a:t> </a:t>
            </a:r>
            <a:r>
              <a:rPr lang="es-ES" altLang="zh-CN" dirty="0" err="1"/>
              <a:t>problem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9D1FCB-2FCF-7A43-973A-D169E5874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113" y="-3185"/>
            <a:ext cx="1596887" cy="16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2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1C599-DC04-C247-9032-0156C42A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 Review-Application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3C18A8-C1A5-6F4D-BE68-89372923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6250"/>
            <a:ext cx="8822394" cy="212476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7F54DA2-0687-4347-9FB3-846F4212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1504"/>
            <a:ext cx="10515600" cy="908795"/>
          </a:xfrm>
        </p:spPr>
        <p:txBody>
          <a:bodyPr>
            <a:noAutofit/>
          </a:bodyPr>
          <a:lstStyle/>
          <a:p>
            <a:r>
              <a:rPr lang="es-ES" altLang="zh-CN" dirty="0" err="1"/>
              <a:t>We</a:t>
            </a:r>
            <a:r>
              <a:rPr lang="es-ES" altLang="zh-CN" dirty="0"/>
              <a:t> </a:t>
            </a:r>
            <a:r>
              <a:rPr lang="es-ES" altLang="zh-CN" dirty="0" err="1"/>
              <a:t>add</a:t>
            </a:r>
            <a:r>
              <a:rPr lang="es-ES" altLang="zh-CN" dirty="0"/>
              <a:t> </a:t>
            </a:r>
            <a:r>
              <a:rPr lang="es-ES" altLang="zh-CN" dirty="0" err="1"/>
              <a:t>the</a:t>
            </a:r>
            <a:r>
              <a:rPr lang="es-ES" altLang="zh-CN" dirty="0"/>
              <a:t> sum of </a:t>
            </a:r>
            <a:r>
              <a:rPr lang="es-ES" altLang="zh-CN" dirty="0" err="1"/>
              <a:t>distance</a:t>
            </a:r>
            <a:r>
              <a:rPr lang="es-ES" altLang="zh-CN" dirty="0"/>
              <a:t> to </a:t>
            </a:r>
            <a:r>
              <a:rPr lang="es-ES" altLang="zh-CN" dirty="0" err="1"/>
              <a:t>all</a:t>
            </a:r>
            <a:r>
              <a:rPr lang="es-ES" altLang="zh-CN" dirty="0"/>
              <a:t> </a:t>
            </a:r>
            <a:r>
              <a:rPr lang="es-ES" altLang="zh-CN" dirty="0" err="1"/>
              <a:t>fake</a:t>
            </a:r>
            <a:r>
              <a:rPr lang="es-ES" altLang="zh-CN" dirty="0"/>
              <a:t> </a:t>
            </a:r>
            <a:r>
              <a:rPr lang="es-ES" altLang="zh-CN" dirty="0" err="1"/>
              <a:t>goals</a:t>
            </a:r>
            <a:r>
              <a:rPr lang="es-ES" altLang="zh-CN" dirty="0"/>
              <a:t> as </a:t>
            </a:r>
            <a:r>
              <a:rPr lang="es-ES" altLang="zh-CN" dirty="0" err="1"/>
              <a:t>additional</a:t>
            </a:r>
            <a:r>
              <a:rPr lang="es-ES" altLang="zh-CN" dirty="0"/>
              <a:t> </a:t>
            </a:r>
            <a:r>
              <a:rPr lang="es-ES" altLang="zh-CN" dirty="0" err="1"/>
              <a:t>goal</a:t>
            </a:r>
            <a:r>
              <a:rPr lang="es-ES" altLang="zh-CN" dirty="0"/>
              <a:t>. </a:t>
            </a:r>
            <a:r>
              <a:rPr lang="es-ES" altLang="zh-CN" dirty="0" err="1"/>
              <a:t>There</a:t>
            </a:r>
            <a:r>
              <a:rPr lang="es-ES" altLang="zh-CN" dirty="0"/>
              <a:t> are </a:t>
            </a:r>
            <a:r>
              <a:rPr lang="es-ES" altLang="zh-CN" dirty="0" err="1"/>
              <a:t>two</a:t>
            </a:r>
            <a:r>
              <a:rPr lang="es-ES" altLang="zh-CN" dirty="0"/>
              <a:t> </a:t>
            </a:r>
            <a:r>
              <a:rPr lang="es-ES" altLang="zh-CN" dirty="0" err="1"/>
              <a:t>benifits</a:t>
            </a:r>
            <a:r>
              <a:rPr lang="es-ES" altLang="zh-CN" dirty="0"/>
              <a:t>:</a:t>
            </a:r>
          </a:p>
          <a:p>
            <a:pPr marL="457200" lvl="1" indent="0">
              <a:buNone/>
            </a:pPr>
            <a:r>
              <a:rPr lang="es-ES" altLang="zh-CN" dirty="0"/>
              <a:t>1. </a:t>
            </a:r>
            <a:r>
              <a:rPr lang="es-ES" altLang="zh-CN" dirty="0" err="1"/>
              <a:t>The</a:t>
            </a:r>
            <a:r>
              <a:rPr lang="es-ES" altLang="zh-CN" dirty="0"/>
              <a:t> real </a:t>
            </a:r>
            <a:r>
              <a:rPr lang="es-ES" altLang="zh-CN" dirty="0" err="1"/>
              <a:t>goal</a:t>
            </a:r>
            <a:r>
              <a:rPr lang="es-ES" altLang="zh-CN" dirty="0"/>
              <a:t> </a:t>
            </a:r>
            <a:r>
              <a:rPr lang="es-ES" altLang="zh-CN" dirty="0" err="1"/>
              <a:t>will</a:t>
            </a:r>
            <a:r>
              <a:rPr lang="es-ES" altLang="zh-CN" dirty="0"/>
              <a:t> lead </a:t>
            </a:r>
            <a:r>
              <a:rPr lang="es-ES" altLang="zh-CN" dirty="0" err="1"/>
              <a:t>the</a:t>
            </a:r>
            <a:r>
              <a:rPr lang="es-ES" altLang="zh-CN" dirty="0"/>
              <a:t> </a:t>
            </a:r>
            <a:r>
              <a:rPr lang="es-ES" altLang="zh-CN" dirty="0" err="1"/>
              <a:t>agent</a:t>
            </a:r>
            <a:r>
              <a:rPr lang="es-ES" altLang="zh-CN" dirty="0"/>
              <a:t> to </a:t>
            </a:r>
            <a:r>
              <a:rPr lang="es-ES" altLang="zh-CN" dirty="0" err="1"/>
              <a:t>find</a:t>
            </a:r>
            <a:r>
              <a:rPr lang="es-ES" altLang="zh-CN" dirty="0"/>
              <a:t> </a:t>
            </a:r>
            <a:r>
              <a:rPr lang="es-ES" altLang="zh-CN" dirty="0" err="1"/>
              <a:t>the</a:t>
            </a:r>
            <a:r>
              <a:rPr lang="es-ES" altLang="zh-CN" dirty="0"/>
              <a:t> </a:t>
            </a:r>
            <a:r>
              <a:rPr lang="es-ES" altLang="zh-CN" dirty="0" err="1"/>
              <a:t>correct</a:t>
            </a:r>
            <a:r>
              <a:rPr lang="es-ES" altLang="zh-CN" dirty="0"/>
              <a:t> </a:t>
            </a:r>
            <a:r>
              <a:rPr lang="es-ES" altLang="zh-CN" dirty="0" err="1"/>
              <a:t>path</a:t>
            </a:r>
            <a:r>
              <a:rPr lang="es-ES" altLang="zh-CN" dirty="0"/>
              <a:t> </a:t>
            </a:r>
            <a:r>
              <a:rPr lang="es-ES" altLang="zh-CN" dirty="0" err="1"/>
              <a:t>which</a:t>
            </a:r>
            <a:r>
              <a:rPr lang="es-ES" altLang="zh-CN" dirty="0"/>
              <a:t> </a:t>
            </a:r>
            <a:r>
              <a:rPr lang="es-ES" altLang="zh-CN" dirty="0" err="1"/>
              <a:t>is</a:t>
            </a:r>
            <a:r>
              <a:rPr lang="es-ES" altLang="zh-CN" dirty="0"/>
              <a:t> </a:t>
            </a:r>
            <a:r>
              <a:rPr lang="es-ES" altLang="zh-CN" dirty="0" err="1"/>
              <a:t>aiming</a:t>
            </a:r>
            <a:r>
              <a:rPr lang="es-ES" altLang="zh-CN" dirty="0"/>
              <a:t> to real </a:t>
            </a:r>
            <a:r>
              <a:rPr lang="es-ES" altLang="zh-CN" dirty="0" err="1"/>
              <a:t>goal</a:t>
            </a:r>
            <a:endParaRPr lang="es-ES" altLang="zh-CN" dirty="0"/>
          </a:p>
          <a:p>
            <a:pPr marL="457200" lvl="1" indent="0">
              <a:buNone/>
            </a:pPr>
            <a:r>
              <a:rPr lang="es-ES" altLang="zh-CN" dirty="0"/>
              <a:t>2. </a:t>
            </a:r>
            <a:r>
              <a:rPr lang="es-ES" altLang="zh-CN" dirty="0" err="1"/>
              <a:t>The</a:t>
            </a:r>
            <a:r>
              <a:rPr lang="es-ES" altLang="zh-CN" dirty="0"/>
              <a:t> </a:t>
            </a:r>
            <a:r>
              <a:rPr lang="es-ES" altLang="zh-CN" dirty="0" err="1"/>
              <a:t>agent</a:t>
            </a:r>
            <a:r>
              <a:rPr lang="es-ES" altLang="zh-CN" dirty="0"/>
              <a:t> </a:t>
            </a:r>
            <a:r>
              <a:rPr lang="es-ES" altLang="zh-CN" dirty="0" err="1"/>
              <a:t>will</a:t>
            </a:r>
            <a:r>
              <a:rPr lang="es-ES" altLang="zh-CN" dirty="0"/>
              <a:t> </a:t>
            </a:r>
            <a:r>
              <a:rPr lang="es-ES" altLang="zh-CN" dirty="0" err="1"/>
              <a:t>find</a:t>
            </a:r>
            <a:r>
              <a:rPr lang="es-ES" altLang="zh-CN" dirty="0"/>
              <a:t> a </a:t>
            </a:r>
            <a:r>
              <a:rPr lang="es-ES" altLang="zh-CN" dirty="0" err="1"/>
              <a:t>path</a:t>
            </a:r>
            <a:r>
              <a:rPr lang="es-ES" altLang="zh-CN" dirty="0"/>
              <a:t> to </a:t>
            </a:r>
            <a:r>
              <a:rPr lang="es-ES" altLang="zh-CN" dirty="0" err="1"/>
              <a:t>approach</a:t>
            </a:r>
            <a:r>
              <a:rPr lang="es-ES" altLang="zh-CN" dirty="0"/>
              <a:t> </a:t>
            </a:r>
            <a:r>
              <a:rPr lang="es-ES" altLang="zh-CN" dirty="0" err="1"/>
              <a:t>fake</a:t>
            </a:r>
            <a:r>
              <a:rPr lang="es-ES" altLang="zh-CN" dirty="0"/>
              <a:t> </a:t>
            </a:r>
            <a:r>
              <a:rPr lang="es-ES" altLang="zh-CN" dirty="0" err="1"/>
              <a:t>goal</a:t>
            </a:r>
            <a:r>
              <a:rPr lang="es-ES" altLang="zh-CN" dirty="0"/>
              <a:t> </a:t>
            </a:r>
            <a:r>
              <a:rPr lang="es-ES" altLang="zh-CN" dirty="0" err="1"/>
              <a:t>because</a:t>
            </a:r>
            <a:r>
              <a:rPr lang="es-ES" altLang="zh-CN" dirty="0"/>
              <a:t> </a:t>
            </a:r>
            <a:r>
              <a:rPr lang="es-ES" altLang="zh-CN" dirty="0" err="1"/>
              <a:t>the</a:t>
            </a:r>
            <a:r>
              <a:rPr lang="es-ES" altLang="zh-CN" dirty="0"/>
              <a:t> </a:t>
            </a:r>
            <a:r>
              <a:rPr lang="es-ES" altLang="zh-CN" dirty="0" err="1"/>
              <a:t>additional</a:t>
            </a:r>
            <a:r>
              <a:rPr lang="es-ES" altLang="zh-CN" dirty="0"/>
              <a:t> </a:t>
            </a:r>
            <a:r>
              <a:rPr lang="es-ES" altLang="zh-CN" dirty="0" err="1"/>
              <a:t>rewards</a:t>
            </a:r>
            <a:r>
              <a:rPr lang="es-ES" altLang="zh-CN" dirty="0"/>
              <a:t>.</a:t>
            </a:r>
          </a:p>
          <a:p>
            <a:endParaRPr lang="es-ES" altLang="zh-CN" dirty="0"/>
          </a:p>
          <a:p>
            <a:pPr lvl="1"/>
            <a:endParaRPr kumimoji="1"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CFA2AE-5A29-E349-B451-F9E9F080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113" y="-3185"/>
            <a:ext cx="1596887" cy="16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9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B4563-9771-E442-BAB3-A0836913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 Review-Result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EB919D-9434-0743-A725-15547030B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743" y="2346670"/>
            <a:ext cx="2984500" cy="28829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C52268-168D-1843-8DE7-7A9CBFBDD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134" y="2346670"/>
            <a:ext cx="3086100" cy="2870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85D84F-3AD2-9545-8A34-22245F9DF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100" y="2333970"/>
            <a:ext cx="3060700" cy="2882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80A84B-DC3E-0C4B-9105-7851BC753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5113" y="-3185"/>
            <a:ext cx="1596887" cy="16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4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0078B-1B26-A64D-933F-B1F70520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 Direction-Cost Reduce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F6DFA-267D-5B44-91A5-917B7B3E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9039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We are going to reduce the cost of the deceptive path, there are two points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Pruning some fake goals</a:t>
            </a:r>
          </a:p>
          <a:p>
            <a:pPr marL="914400" lvl="1" indent="-457200">
              <a:buAutoNum type="arabicPeriod"/>
            </a:pPr>
            <a:r>
              <a:rPr kumimoji="1" lang="en-US" altLang="zh-CN" dirty="0"/>
              <a:t>Optimize the heuristic reward</a:t>
            </a:r>
            <a:r>
              <a:rPr kumimoji="1" lang="en-US" altLang="zh-CN" i="1" dirty="0"/>
              <a:t> F </a:t>
            </a:r>
            <a:r>
              <a:rPr kumimoji="1" lang="en-US" altLang="zh-CN" dirty="0"/>
              <a:t>and the relationship between </a:t>
            </a:r>
            <a:r>
              <a:rPr kumimoji="1" lang="en-US" altLang="zh-CN" i="1" dirty="0"/>
              <a:t>F</a:t>
            </a:r>
            <a:r>
              <a:rPr kumimoji="1" lang="en-US" altLang="zh-CN" dirty="0"/>
              <a:t> and real reward</a:t>
            </a:r>
            <a:endParaRPr kumimoji="1" lang="zh-CN" altLang="en-US" i="1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276B8DB-4143-5D48-A601-8993D91AEF7C}"/>
              </a:ext>
            </a:extLst>
          </p:cNvPr>
          <p:cNvSpPr txBox="1">
            <a:spLocks/>
          </p:cNvSpPr>
          <p:nvPr/>
        </p:nvSpPr>
        <p:spPr>
          <a:xfrm>
            <a:off x="838200" y="36582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49E3110-6E95-984D-9FE3-91B8ED7E4931}"/>
              </a:ext>
            </a:extLst>
          </p:cNvPr>
          <p:cNvSpPr txBox="1">
            <a:spLocks/>
          </p:cNvSpPr>
          <p:nvPr/>
        </p:nvSpPr>
        <p:spPr>
          <a:xfrm>
            <a:off x="838200" y="4697896"/>
            <a:ext cx="10515600" cy="179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We also meet some programming bugs, such as the the agent stops in some cases.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922FD7-D17E-E545-9A31-62270514B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113" y="-3185"/>
            <a:ext cx="1596887" cy="16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5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02A8B-584C-9F48-91E3-D3475104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Ideas for pruning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200C6-E81E-FF4F-AE67-871454F1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429000"/>
            <a:ext cx="10515600" cy="2743200"/>
          </a:xfrm>
        </p:spPr>
        <p:txBody>
          <a:bodyPr>
            <a:normAutofit/>
          </a:bodyPr>
          <a:lstStyle/>
          <a:p>
            <a:r>
              <a:rPr lang="es-ES" altLang="zh-CN" dirty="0"/>
              <a:t>Ari (s, a) &lt; </a:t>
            </a:r>
            <a:r>
              <a:rPr lang="el-GR" altLang="zh-CN" dirty="0"/>
              <a:t>δ, </a:t>
            </a:r>
            <a:r>
              <a:rPr lang="es-ES" altLang="zh-CN" dirty="0"/>
              <a:t>in </a:t>
            </a:r>
            <a:r>
              <a:rPr lang="es-ES" altLang="zh-CN" dirty="0" err="1"/>
              <a:t>which</a:t>
            </a:r>
            <a:r>
              <a:rPr lang="es-ES" altLang="zh-CN" dirty="0"/>
              <a:t> </a:t>
            </a:r>
            <a:r>
              <a:rPr lang="el-GR" altLang="zh-CN" dirty="0"/>
              <a:t>δ </a:t>
            </a:r>
            <a:r>
              <a:rPr lang="es-ES" altLang="zh-CN" dirty="0" err="1"/>
              <a:t>is</a:t>
            </a:r>
            <a:r>
              <a:rPr lang="es-ES" altLang="zh-CN" dirty="0"/>
              <a:t> a </a:t>
            </a:r>
            <a:r>
              <a:rPr lang="es-ES" altLang="zh-CN" dirty="0" err="1"/>
              <a:t>pruning</a:t>
            </a:r>
            <a:r>
              <a:rPr lang="es-ES" altLang="zh-CN" dirty="0"/>
              <a:t> </a:t>
            </a:r>
            <a:r>
              <a:rPr lang="es-ES" altLang="zh-CN" dirty="0" err="1"/>
              <a:t>parameter</a:t>
            </a:r>
            <a:r>
              <a:rPr lang="es-ES" altLang="zh-CN" dirty="0"/>
              <a:t>. </a:t>
            </a:r>
          </a:p>
          <a:p>
            <a:pPr lvl="1"/>
            <a:r>
              <a:rPr lang="es-ES" altLang="zh-CN" dirty="0" err="1"/>
              <a:t>If</a:t>
            </a:r>
            <a:r>
              <a:rPr lang="es-ES" altLang="zh-CN" dirty="0"/>
              <a:t> </a:t>
            </a:r>
            <a:r>
              <a:rPr lang="el-GR" altLang="zh-CN" dirty="0"/>
              <a:t>δ = 0, </a:t>
            </a:r>
            <a:r>
              <a:rPr lang="es-ES" altLang="zh-CN" dirty="0"/>
              <a:t>a </a:t>
            </a:r>
            <a:r>
              <a:rPr lang="es-ES" altLang="zh-CN" dirty="0" err="1"/>
              <a:t>fake</a:t>
            </a:r>
            <a:r>
              <a:rPr lang="es-ES" altLang="zh-CN" dirty="0"/>
              <a:t> </a:t>
            </a:r>
            <a:r>
              <a:rPr lang="es-ES" altLang="zh-CN" dirty="0" err="1"/>
              <a:t>goal</a:t>
            </a:r>
            <a:r>
              <a:rPr lang="es-ES" altLang="zh-CN" dirty="0"/>
              <a:t> </a:t>
            </a:r>
            <a:r>
              <a:rPr lang="es-ES" altLang="zh-CN" dirty="0" err="1"/>
              <a:t>is</a:t>
            </a:r>
            <a:r>
              <a:rPr lang="es-ES" altLang="zh-CN" dirty="0"/>
              <a:t> </a:t>
            </a:r>
            <a:r>
              <a:rPr lang="es-ES" altLang="zh-CN" dirty="0" err="1"/>
              <a:t>pruned</a:t>
            </a:r>
            <a:r>
              <a:rPr lang="es-ES" altLang="zh-CN" dirty="0"/>
              <a:t> </a:t>
            </a:r>
            <a:r>
              <a:rPr lang="es-ES" altLang="zh-CN" dirty="0" err="1"/>
              <a:t>because</a:t>
            </a:r>
            <a:r>
              <a:rPr lang="es-ES" altLang="zh-CN" dirty="0"/>
              <a:t> </a:t>
            </a:r>
            <a:r>
              <a:rPr lang="es-ES" altLang="zh-CN" dirty="0" err="1"/>
              <a:t>it</a:t>
            </a:r>
            <a:r>
              <a:rPr lang="es-ES" altLang="zh-CN" dirty="0"/>
              <a:t> </a:t>
            </a:r>
            <a:r>
              <a:rPr lang="es-ES" altLang="zh-CN" dirty="0" err="1"/>
              <a:t>offers</a:t>
            </a:r>
            <a:r>
              <a:rPr lang="es-ES" altLang="zh-CN" dirty="0"/>
              <a:t> no </a:t>
            </a:r>
            <a:r>
              <a:rPr lang="es-ES" altLang="zh-CN" dirty="0" err="1"/>
              <a:t>advantage</a:t>
            </a:r>
            <a:r>
              <a:rPr lang="es-ES" altLang="zh-CN" dirty="0"/>
              <a:t> </a:t>
            </a:r>
            <a:r>
              <a:rPr lang="es-ES" altLang="zh-CN" dirty="0" err="1"/>
              <a:t>from</a:t>
            </a:r>
            <a:r>
              <a:rPr lang="es-ES" altLang="zh-CN" dirty="0"/>
              <a:t> </a:t>
            </a:r>
            <a:r>
              <a:rPr lang="es-ES" altLang="zh-CN" dirty="0" err="1"/>
              <a:t>the</a:t>
            </a:r>
            <a:r>
              <a:rPr lang="es-ES" altLang="zh-CN" dirty="0"/>
              <a:t> </a:t>
            </a:r>
            <a:r>
              <a:rPr lang="es-ES" altLang="zh-CN" dirty="0" err="1"/>
              <a:t>current</a:t>
            </a:r>
            <a:r>
              <a:rPr lang="es-ES" altLang="zh-CN" dirty="0"/>
              <a:t> </a:t>
            </a:r>
            <a:r>
              <a:rPr lang="es-ES" altLang="zh-CN" dirty="0" err="1"/>
              <a:t>state</a:t>
            </a:r>
            <a:r>
              <a:rPr lang="es-ES" altLang="zh-CN" dirty="0"/>
              <a:t>.</a:t>
            </a:r>
          </a:p>
          <a:p>
            <a:pPr lvl="1"/>
            <a:r>
              <a:rPr lang="es-ES" altLang="zh-CN" dirty="0"/>
              <a:t> </a:t>
            </a:r>
            <a:r>
              <a:rPr lang="es-ES" altLang="zh-CN" dirty="0" err="1"/>
              <a:t>If</a:t>
            </a:r>
            <a:r>
              <a:rPr lang="es-ES" altLang="zh-CN" dirty="0"/>
              <a:t> </a:t>
            </a:r>
            <a:r>
              <a:rPr lang="el-GR" altLang="zh-CN" dirty="0"/>
              <a:t>δ &lt; 0, </a:t>
            </a:r>
            <a:r>
              <a:rPr lang="es-ES" altLang="zh-CN" dirty="0" err="1"/>
              <a:t>the</a:t>
            </a:r>
            <a:r>
              <a:rPr lang="es-ES" altLang="zh-CN" dirty="0"/>
              <a:t> </a:t>
            </a:r>
            <a:r>
              <a:rPr lang="es-ES" altLang="zh-CN" dirty="0" err="1"/>
              <a:t>pruning</a:t>
            </a:r>
            <a:r>
              <a:rPr lang="es-ES" altLang="zh-CN" dirty="0"/>
              <a:t> </a:t>
            </a:r>
            <a:r>
              <a:rPr lang="es-ES" altLang="zh-CN" dirty="0" err="1"/>
              <a:t>would</a:t>
            </a:r>
            <a:r>
              <a:rPr lang="es-ES" altLang="zh-CN" dirty="0"/>
              <a:t> be </a:t>
            </a:r>
            <a:r>
              <a:rPr lang="es-ES" altLang="zh-CN" dirty="0" err="1"/>
              <a:t>less</a:t>
            </a:r>
            <a:r>
              <a:rPr lang="es-ES" altLang="zh-CN" dirty="0"/>
              <a:t> </a:t>
            </a:r>
            <a:r>
              <a:rPr lang="es-ES" altLang="zh-CN" dirty="0" err="1"/>
              <a:t>aggressive</a:t>
            </a:r>
            <a:r>
              <a:rPr lang="es-ES" altLang="zh-CN" dirty="0"/>
              <a:t>, </a:t>
            </a:r>
            <a:r>
              <a:rPr lang="es-ES" altLang="zh-CN" dirty="0" err="1"/>
              <a:t>allowing</a:t>
            </a:r>
            <a:r>
              <a:rPr lang="es-ES" altLang="zh-CN" dirty="0"/>
              <a:t> </a:t>
            </a:r>
            <a:r>
              <a:rPr lang="es-ES" altLang="zh-CN" dirty="0" err="1"/>
              <a:t>some</a:t>
            </a:r>
            <a:r>
              <a:rPr lang="es-ES" altLang="zh-CN" dirty="0"/>
              <a:t> </a:t>
            </a:r>
            <a:r>
              <a:rPr lang="es-ES" altLang="zh-CN" dirty="0" err="1"/>
              <a:t>actions</a:t>
            </a:r>
            <a:r>
              <a:rPr lang="es-ES" altLang="zh-CN" dirty="0"/>
              <a:t> </a:t>
            </a:r>
            <a:r>
              <a:rPr lang="es-ES" altLang="zh-CN" dirty="0" err="1"/>
              <a:t>that</a:t>
            </a:r>
            <a:r>
              <a:rPr lang="es-ES" altLang="zh-CN" dirty="0"/>
              <a:t> do </a:t>
            </a:r>
            <a:r>
              <a:rPr lang="es-ES" altLang="zh-CN" dirty="0" err="1"/>
              <a:t>not</a:t>
            </a:r>
            <a:r>
              <a:rPr lang="es-ES" altLang="zh-CN" dirty="0"/>
              <a:t> </a:t>
            </a:r>
            <a:r>
              <a:rPr lang="es-ES" altLang="zh-CN" dirty="0" err="1"/>
              <a:t>offer</a:t>
            </a:r>
            <a:r>
              <a:rPr lang="es-ES" altLang="zh-CN" dirty="0"/>
              <a:t> </a:t>
            </a:r>
            <a:r>
              <a:rPr lang="es-ES" altLang="zh-CN" dirty="0" err="1"/>
              <a:t>an</a:t>
            </a:r>
            <a:r>
              <a:rPr lang="es-ES" altLang="zh-CN" dirty="0"/>
              <a:t> </a:t>
            </a:r>
            <a:r>
              <a:rPr lang="es-ES" altLang="zh-CN" dirty="0" err="1"/>
              <a:t>advantage</a:t>
            </a:r>
            <a:r>
              <a:rPr lang="es-ES" altLang="zh-CN" dirty="0"/>
              <a:t>.</a:t>
            </a:r>
          </a:p>
          <a:p>
            <a:pPr lvl="1"/>
            <a:r>
              <a:rPr lang="es-ES" altLang="zh-CN" dirty="0"/>
              <a:t> </a:t>
            </a:r>
            <a:r>
              <a:rPr lang="es-ES" altLang="zh-CN" dirty="0" err="1"/>
              <a:t>If</a:t>
            </a:r>
            <a:r>
              <a:rPr lang="es-ES" altLang="zh-CN" dirty="0"/>
              <a:t> </a:t>
            </a:r>
            <a:r>
              <a:rPr lang="el-GR" altLang="zh-CN" dirty="0"/>
              <a:t>δ = −∞, </a:t>
            </a:r>
            <a:r>
              <a:rPr lang="es-ES" altLang="zh-CN" dirty="0" err="1"/>
              <a:t>we</a:t>
            </a:r>
            <a:r>
              <a:rPr lang="es-ES" altLang="zh-CN" dirty="0"/>
              <a:t> </a:t>
            </a:r>
            <a:r>
              <a:rPr lang="es-ES" altLang="zh-CN" dirty="0" err="1"/>
              <a:t>would</a:t>
            </a:r>
            <a:r>
              <a:rPr lang="es-ES" altLang="zh-CN" dirty="0"/>
              <a:t> </a:t>
            </a:r>
            <a:r>
              <a:rPr lang="es-ES" altLang="zh-CN" dirty="0" err="1"/>
              <a:t>never</a:t>
            </a:r>
            <a:r>
              <a:rPr lang="es-ES" altLang="zh-CN" dirty="0"/>
              <a:t> </a:t>
            </a:r>
            <a:r>
              <a:rPr lang="es-ES" altLang="zh-CN" dirty="0" err="1"/>
              <a:t>prune</a:t>
            </a:r>
            <a:r>
              <a:rPr lang="es-ES" altLang="zh-CN" dirty="0"/>
              <a:t> a </a:t>
            </a:r>
            <a:r>
              <a:rPr lang="es-ES" altLang="zh-CN" dirty="0" err="1"/>
              <a:t>reward</a:t>
            </a:r>
            <a:r>
              <a:rPr lang="es-ES" altLang="zh-CN" dirty="0"/>
              <a:t> </a:t>
            </a:r>
            <a:r>
              <a:rPr lang="es-ES" altLang="zh-CN" dirty="0" err="1"/>
              <a:t>function</a:t>
            </a:r>
            <a:r>
              <a:rPr lang="es-ES" altLang="zh-CN" dirty="0"/>
              <a:t>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32723F-C32B-604D-B317-0BBBDC061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77" y="2479221"/>
            <a:ext cx="5057323" cy="550279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891BB85-5E7D-414D-B7E9-20F21B2B7DB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Design a advantage of action a for including fake goals:</a:t>
            </a:r>
          </a:p>
          <a:p>
            <a:pPr lvl="1"/>
            <a:r>
              <a:rPr kumimoji="1" lang="en-US" altLang="zh-CN" dirty="0"/>
              <a:t>Such as</a:t>
            </a:r>
          </a:p>
          <a:p>
            <a:pPr lvl="2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C11E4E-B8CD-CA46-9658-4992ABF08E98}"/>
              </a:ext>
            </a:extLst>
          </p:cNvPr>
          <p:cNvSpPr/>
          <p:nvPr/>
        </p:nvSpPr>
        <p:spPr>
          <a:xfrm>
            <a:off x="6784258" y="2479221"/>
            <a:ext cx="1002890" cy="550279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F51233-D296-0B4B-8E2E-A583032CBB57}"/>
              </a:ext>
            </a:extLst>
          </p:cNvPr>
          <p:cNvSpPr txBox="1"/>
          <p:nvPr/>
        </p:nvSpPr>
        <p:spPr>
          <a:xfrm>
            <a:off x="7787148" y="2479221"/>
            <a:ext cx="4254598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Now the problem comes to deal with R(</a:t>
            </a:r>
            <a:r>
              <a:rPr kumimoji="1" lang="en-US" altLang="zh-CN" sz="1400" i="1" dirty="0"/>
              <a:t>o</a:t>
            </a:r>
            <a:r>
              <a:rPr kumimoji="1" lang="en-US" altLang="zh-CN" sz="1400" dirty="0"/>
              <a:t>), since we don’t want to show the reward function. Currently we plan to generate different Q-table that contains different heuristic reward </a:t>
            </a:r>
            <a:r>
              <a:rPr kumimoji="1" lang="en-US" altLang="zh-CN" sz="1400" i="1" dirty="0"/>
              <a:t>F</a:t>
            </a:r>
            <a:endParaRPr kumimoji="1" lang="zh-CN" altLang="en-US" sz="1400" i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CBA1E5-651C-134D-A6C2-D9E0642A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113" y="-3185"/>
            <a:ext cx="1596887" cy="16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4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0078B-1B26-A64D-933F-B1F70520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 Direction-Evaluation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F6DFA-267D-5B44-91A5-917B7B3E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7210"/>
          </a:xfrm>
        </p:spPr>
        <p:txBody>
          <a:bodyPr/>
          <a:lstStyle/>
          <a:p>
            <a:r>
              <a:rPr kumimoji="1" lang="en-US" altLang="zh-CN" dirty="0"/>
              <a:t>We will evaluate our model by comparing with Irrational Model and Ambiguity Model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C694C5-858C-984F-A6C9-0D9C84DBF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749" y="2776103"/>
            <a:ext cx="5380051" cy="27955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1454D6-C203-3745-87E2-74082E6D4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3697357"/>
            <a:ext cx="4833720" cy="27955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6F7F49-ACE0-3349-8298-9000F2E13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113" y="-3185"/>
            <a:ext cx="1596887" cy="16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467</Words>
  <Application>Microsoft Macintosh PowerPoint</Application>
  <PresentationFormat>宽屏</PresentationFormat>
  <Paragraphs>61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Research Project 5.7 Report</vt:lpstr>
      <vt:lpstr>Content</vt:lpstr>
      <vt:lpstr>Topic Review</vt:lpstr>
      <vt:lpstr>Work Review-Solution: Reward Shaping</vt:lpstr>
      <vt:lpstr>Work Review-Application</vt:lpstr>
      <vt:lpstr>Work Review-Result</vt:lpstr>
      <vt:lpstr>Future Direction-Cost Reduce</vt:lpstr>
      <vt:lpstr>Ideas for pruning</vt:lpstr>
      <vt:lpstr>Future Direction-Evaluation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qingfeng xu</dc:creator>
  <cp:lastModifiedBy>qingfeng xu</cp:lastModifiedBy>
  <cp:revision>15</cp:revision>
  <dcterms:created xsi:type="dcterms:W3CDTF">2020-05-06T07:29:19Z</dcterms:created>
  <dcterms:modified xsi:type="dcterms:W3CDTF">2020-05-07T04:58:57Z</dcterms:modified>
</cp:coreProperties>
</file>