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3"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33"/>
    <p:restoredTop sz="94694"/>
  </p:normalViewPr>
  <p:slideViewPr>
    <p:cSldViewPr snapToGrid="0">
      <p:cViewPr varScale="1">
        <p:scale>
          <a:sx n="67" d="100"/>
          <a:sy n="67" d="100"/>
        </p:scale>
        <p:origin x="208"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29409-BC2C-4A05-8E5C-B57D50953D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0112C5-0CED-45EF-98FB-1AD4D6D5D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4FF7F4-1DEF-4264-A154-93CC470819E3}"/>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6B479F3E-B17F-43AC-833D-D0AF9E1BA8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59F205-2657-4C99-9C86-9C8BD6504DDD}"/>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110588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CA9B8-0B34-4412-8D9C-3FC933D206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79E43AD-F967-44C9-90C1-EBBC3C8A085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766F8A-0766-498D-85D6-68C1214E63BB}"/>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39B3C150-7987-4FE5-93D7-4FDD467662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7CAFEA-9DBB-4E3B-9F5F-F78EE7A029E8}"/>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199929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5F57C2-2BA0-464D-917B-E91D524E14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79BA9FB-FE0B-4FA1-B84D-B78B55DA1DD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160D14-F6C8-4B57-BDDE-97E81A4B46A5}"/>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07D1C185-8B1E-4C84-B287-4A5D84F56C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5EEF51-EB67-49BD-88AA-AF28163569AD}"/>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326736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F92AB-2571-41B0-869A-EC17721709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9926CF-62D9-4FA9-BCA6-D74BC258AAC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673BEB-388C-4B9B-99ED-438512E4F497}"/>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EFF5EE9D-9BC1-434A-96F0-B48EA8D6AC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91E610-F187-4760-9D98-CBDAD3C34436}"/>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406070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234D4-05BA-4DE1-9A96-64F3A8510F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3D7298-74B8-422D-8DA7-BDD7606D77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83DA9E1-BA8A-40D1-AF7E-F1353FE11E60}"/>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CD67473D-02EE-4B67-91E4-55020C909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2CF4A4-9FC6-4869-B5E6-3D512F1AFFDB}"/>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254575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BA4F2-178C-4302-ADFE-09C41363DA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9058E8-3A5B-4A14-8A6F-3ECD059C10B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9EF8787-AB22-41CD-8465-A7167AA224E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BA5F82-EEAA-46AB-823A-FF873607C8E3}"/>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3CD630F2-5466-4C4E-88F6-D6F1DC250A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348B18-B267-42BF-A8DE-750310819703}"/>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248125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CD0EB-21FD-452E-9526-A0123D23A0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716C51-4004-4AC5-B7E6-65BB3C244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6FB1C25-FB81-4FEE-ADD3-0235DD64C79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3D0185B-BCB4-4CF2-B00F-BD46AEC97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FB284E3-9CE2-400E-97E8-C4A7F1542B3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0B04417-E59B-41E0-B9C2-27319438DFB9}"/>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8" name="页脚占位符 7">
            <a:extLst>
              <a:ext uri="{FF2B5EF4-FFF2-40B4-BE49-F238E27FC236}">
                <a16:creationId xmlns:a16="http://schemas.microsoft.com/office/drawing/2014/main" id="{53B263FE-C9CD-4A69-A8D9-5A19105BBC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E8F73C-8D56-4E6B-BEAE-4388C8904BE1}"/>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377177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D2E97-8466-4717-90FF-4B2AAFF840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7EB972-7115-4242-9DE8-77FC3791C407}"/>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4" name="页脚占位符 3">
            <a:extLst>
              <a:ext uri="{FF2B5EF4-FFF2-40B4-BE49-F238E27FC236}">
                <a16:creationId xmlns:a16="http://schemas.microsoft.com/office/drawing/2014/main" id="{A4D44639-987F-40C9-A82E-FF20F22CE3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6E5BEEA-C294-442A-B7EF-107AC02D1471}"/>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193116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B37834-F5EF-4B99-941E-71088753ADF0}"/>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3" name="页脚占位符 2">
            <a:extLst>
              <a:ext uri="{FF2B5EF4-FFF2-40B4-BE49-F238E27FC236}">
                <a16:creationId xmlns:a16="http://schemas.microsoft.com/office/drawing/2014/main" id="{A3BAFA19-DCCE-48F0-923E-5D97853C77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3397ED-F492-4E71-A2F8-93952F8795E8}"/>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14733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1F6E8-FD77-4FBA-A1F4-DED28BC706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13EE4A-6B3B-4F4B-A92E-04C526613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76B03E5-9C2D-4EA8-AD1B-F0637B463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D9A36D0-A596-4E38-84F0-BF74AE18E13E}"/>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E40166D8-593A-45B0-8D0C-0D51142171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714C6C-CBFD-419D-BA9E-58A370A98ACC}"/>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75161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472AE-0542-406A-8277-741837C2FF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2EF26D-0B46-436F-AF32-75943CDD77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F9CA27-DF94-45DA-B575-236B2119E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FBA1AE3-2F0D-4DFE-934B-906D09BE0BB1}"/>
              </a:ext>
            </a:extLst>
          </p:cNvPr>
          <p:cNvSpPr>
            <a:spLocks noGrp="1"/>
          </p:cNvSpPr>
          <p:nvPr>
            <p:ph type="dt" sz="half" idx="10"/>
          </p:nvPr>
        </p:nvSpPr>
        <p:spPr/>
        <p:txBody>
          <a:bodyPr/>
          <a:lstStyle/>
          <a:p>
            <a:fld id="{417DE31B-3259-4651-8C19-4EEF8D622942}"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77F45C56-9ABB-4A2A-9885-8909154120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879D0B-47FF-4E75-AAEF-EF52F62461CC}"/>
              </a:ext>
            </a:extLst>
          </p:cNvPr>
          <p:cNvSpPr>
            <a:spLocks noGrp="1"/>
          </p:cNvSpPr>
          <p:nvPr>
            <p:ph type="sldNum" sz="quarter" idx="12"/>
          </p:nvPr>
        </p:nvSpPr>
        <p:spPr/>
        <p:txBody>
          <a:body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86694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B776C6-AC16-49BE-BFE4-562D432CD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B74C90-CFCC-4AC7-A879-E640F461E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D02D63-8138-47E3-BB96-B23209EB06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DE31B-3259-4651-8C19-4EEF8D622942}"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3FD0FD6F-E0E7-405A-A039-09114E99D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47DD583-F4CB-4C3F-8F02-D4EABECD2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6F384-DC1E-4CE6-B0B5-778A00A5D836}" type="slidenum">
              <a:rPr lang="zh-CN" altLang="en-US" smtClean="0"/>
              <a:t>‹#›</a:t>
            </a:fld>
            <a:endParaRPr lang="zh-CN" altLang="en-US"/>
          </a:p>
        </p:txBody>
      </p:sp>
    </p:spTree>
    <p:extLst>
      <p:ext uri="{BB962C8B-B14F-4D97-AF65-F5344CB8AC3E}">
        <p14:creationId xmlns:p14="http://schemas.microsoft.com/office/powerpoint/2010/main" val="418951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195A10-5C87-4D6C-980A-1688E281535C}"/>
              </a:ext>
            </a:extLst>
          </p:cNvPr>
          <p:cNvSpPr txBox="1"/>
          <p:nvPr/>
        </p:nvSpPr>
        <p:spPr>
          <a:xfrm>
            <a:off x="1272585" y="2604404"/>
            <a:ext cx="9646829" cy="2554545"/>
          </a:xfrm>
          <a:prstGeom prst="rect">
            <a:avLst/>
          </a:prstGeom>
          <a:noFill/>
        </p:spPr>
        <p:txBody>
          <a:bodyPr wrap="square" rtlCol="0">
            <a:spAutoFit/>
          </a:bodyPr>
          <a:lstStyle/>
          <a:p>
            <a:r>
              <a:rPr lang="en-US" altLang="zh-CN" sz="2000" dirty="0"/>
              <a:t>Thank you very much </a:t>
            </a:r>
            <a:r>
              <a:rPr lang="en-US" altLang="zh-CN" sz="2000" dirty="0" err="1"/>
              <a:t>Junchao</a:t>
            </a:r>
            <a:r>
              <a:rPr lang="en-US" altLang="zh-CN" sz="2000" dirty="0"/>
              <a:t>. Hi every one, my name is </a:t>
            </a:r>
            <a:r>
              <a:rPr lang="en-US" altLang="zh-CN" sz="2000" dirty="0" err="1"/>
              <a:t>Yingnan</a:t>
            </a:r>
            <a:r>
              <a:rPr lang="en-US" altLang="zh-CN" sz="2000" dirty="0"/>
              <a:t> Shi and I’m going to continue the presentation with Our second model, Evaluation part and conclusion part.</a:t>
            </a:r>
            <a:endParaRPr lang="zh-CN" altLang="zh-CN" sz="2000" dirty="0"/>
          </a:p>
          <a:p>
            <a:r>
              <a:rPr lang="en-US" altLang="zh-CN" sz="2000" dirty="0"/>
              <a:t> </a:t>
            </a:r>
            <a:endParaRPr lang="zh-CN" altLang="zh-CN" sz="2000" dirty="0"/>
          </a:p>
          <a:p>
            <a:r>
              <a:rPr lang="en-US" altLang="zh-CN" sz="2000" dirty="0"/>
              <a:t>Our second model is the Entropy model. The core idea of this model, is using q-value to calculate the entropy of every possible move then choose the most ambiguous one for the current state (which should have the largest entropy).</a:t>
            </a:r>
            <a:endParaRPr lang="zh-CN" altLang="zh-CN" sz="2000" dirty="0"/>
          </a:p>
          <a:p>
            <a:endParaRPr lang="zh-CN" altLang="en-US" sz="2000" dirty="0"/>
          </a:p>
        </p:txBody>
      </p:sp>
    </p:spTree>
    <p:extLst>
      <p:ext uri="{BB962C8B-B14F-4D97-AF65-F5344CB8AC3E}">
        <p14:creationId xmlns:p14="http://schemas.microsoft.com/office/powerpoint/2010/main" val="96206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195A10-5C87-4D6C-980A-1688E281535C}"/>
              </a:ext>
            </a:extLst>
          </p:cNvPr>
          <p:cNvSpPr txBox="1"/>
          <p:nvPr/>
        </p:nvSpPr>
        <p:spPr>
          <a:xfrm>
            <a:off x="1272585" y="1982450"/>
            <a:ext cx="9646829" cy="3539430"/>
          </a:xfrm>
          <a:prstGeom prst="rect">
            <a:avLst/>
          </a:prstGeom>
          <a:noFill/>
        </p:spPr>
        <p:txBody>
          <a:bodyPr wrap="square" rtlCol="0">
            <a:spAutoFit/>
          </a:bodyPr>
          <a:lstStyle/>
          <a:p>
            <a:r>
              <a:rPr lang="en-US" altLang="zh-CN" sz="2000"/>
              <a:t>The left-hand side is the pseudocode of the main idea. I’m not going into details about them but please allow me to exemplify it with the graph on the right-hand side. As you can see, G1 and G3 are the possible fake goals, G2 is our real destination. We are currently at the state S. Every node surrounding S is our possible next stage. </a:t>
            </a:r>
            <a:endParaRPr lang="zh-CN" altLang="zh-CN" sz="2000"/>
          </a:p>
          <a:p>
            <a:r>
              <a:rPr lang="en-US" altLang="zh-CN" sz="2000"/>
              <a:t> </a:t>
            </a:r>
            <a:endParaRPr lang="zh-CN" altLang="zh-CN" sz="2000"/>
          </a:p>
          <a:p>
            <a:r>
              <a:rPr lang="en-US" altLang="zh-CN" sz="2000"/>
              <a:t>We use the corresponding q-values with red font and pink background in each node to calculate the entropy. As you can see the entropy values are showed in the center of each node. Then we pick the one with the largest entropy as our actual next stage. It is node A in our graph. And we implement the same approach until we get to the real destination. </a:t>
            </a:r>
            <a:endParaRPr lang="zh-CN" altLang="zh-CN" sz="2000"/>
          </a:p>
          <a:p>
            <a:endParaRPr lang="zh-CN" altLang="en-US" sz="2400"/>
          </a:p>
        </p:txBody>
      </p:sp>
    </p:spTree>
    <p:extLst>
      <p:ext uri="{BB962C8B-B14F-4D97-AF65-F5344CB8AC3E}">
        <p14:creationId xmlns:p14="http://schemas.microsoft.com/office/powerpoint/2010/main" val="155491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195A10-5C87-4D6C-980A-1688E281535C}"/>
              </a:ext>
            </a:extLst>
          </p:cNvPr>
          <p:cNvSpPr txBox="1"/>
          <p:nvPr/>
        </p:nvSpPr>
        <p:spPr>
          <a:xfrm>
            <a:off x="2856289" y="3013501"/>
            <a:ext cx="9646829" cy="830997"/>
          </a:xfrm>
          <a:prstGeom prst="rect">
            <a:avLst/>
          </a:prstGeom>
          <a:noFill/>
        </p:spPr>
        <p:txBody>
          <a:bodyPr wrap="square" rtlCol="0">
            <a:spAutoFit/>
          </a:bodyPr>
          <a:lstStyle/>
          <a:p>
            <a:r>
              <a:rPr lang="en-US" altLang="zh-CN" sz="2000"/>
              <a:t>Here are some visualization of the our implementations. </a:t>
            </a:r>
            <a:endParaRPr lang="zh-CN" altLang="zh-CN" sz="2000"/>
          </a:p>
          <a:p>
            <a:endParaRPr lang="zh-CN" altLang="en-US" sz="2800"/>
          </a:p>
        </p:txBody>
      </p:sp>
    </p:spTree>
    <p:extLst>
      <p:ext uri="{BB962C8B-B14F-4D97-AF65-F5344CB8AC3E}">
        <p14:creationId xmlns:p14="http://schemas.microsoft.com/office/powerpoint/2010/main" val="379991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195A10-5C87-4D6C-980A-1688E281535C}"/>
              </a:ext>
            </a:extLst>
          </p:cNvPr>
          <p:cNvSpPr txBox="1"/>
          <p:nvPr/>
        </p:nvSpPr>
        <p:spPr>
          <a:xfrm>
            <a:off x="1272585" y="1539390"/>
            <a:ext cx="9646829" cy="3970318"/>
          </a:xfrm>
          <a:prstGeom prst="rect">
            <a:avLst/>
          </a:prstGeom>
          <a:noFill/>
        </p:spPr>
        <p:txBody>
          <a:bodyPr wrap="square" rtlCol="0">
            <a:spAutoFit/>
          </a:bodyPr>
          <a:lstStyle/>
          <a:p>
            <a:r>
              <a:rPr lang="en-US" altLang="zh-CN" sz="2000"/>
              <a:t>The next part is our evaluation part:</a:t>
            </a:r>
            <a:endParaRPr lang="zh-CN" altLang="zh-CN" sz="2000"/>
          </a:p>
          <a:p>
            <a:r>
              <a:rPr lang="en-US" altLang="zh-CN" sz="2000"/>
              <a:t>We compared our models with the dummy model (which uses A-star path planning with zero deception) and the original ambiguous model with multiple q-tables. </a:t>
            </a:r>
            <a:endParaRPr lang="zh-CN" altLang="zh-CN" sz="2000"/>
          </a:p>
          <a:p>
            <a:r>
              <a:rPr lang="en-US" altLang="zh-CN" sz="2000"/>
              <a:t>We introduced 11 configurations for 3 different maps, which are 33 experiments for each model.</a:t>
            </a:r>
            <a:endParaRPr lang="zh-CN" altLang="zh-CN" sz="2000"/>
          </a:p>
          <a:p>
            <a:r>
              <a:rPr lang="en-US" altLang="zh-CN" sz="2000"/>
              <a:t>Three evaluation metrics were used:</a:t>
            </a:r>
            <a:endParaRPr lang="zh-CN" altLang="zh-CN" sz="2000"/>
          </a:p>
          <a:p>
            <a:r>
              <a:rPr lang="en-US" altLang="zh-CN" sz="2000"/>
              <a:t>1. proportion of exposed paths against density</a:t>
            </a:r>
            <a:endParaRPr lang="zh-CN" altLang="zh-CN" sz="2000"/>
          </a:p>
          <a:p>
            <a:r>
              <a:rPr lang="en-US" altLang="zh-CN" sz="2000"/>
              <a:t>2. Probability of the real goal against the density</a:t>
            </a:r>
            <a:endParaRPr lang="zh-CN" altLang="zh-CN" sz="2000"/>
          </a:p>
          <a:p>
            <a:r>
              <a:rPr lang="en-US" altLang="zh-CN" sz="2000"/>
              <a:t>3. Cost ratio</a:t>
            </a:r>
            <a:endParaRPr lang="zh-CN" altLang="zh-CN" sz="2000"/>
          </a:p>
          <a:p>
            <a:r>
              <a:rPr lang="en-US" altLang="zh-CN" sz="2000"/>
              <a:t>The first two metrics evaluate the capacity of deception while the last one evaluates the path cost.</a:t>
            </a:r>
            <a:endParaRPr lang="zh-CN" altLang="zh-CN" sz="2000"/>
          </a:p>
          <a:p>
            <a:endParaRPr lang="zh-CN" altLang="en-US" sz="2800"/>
          </a:p>
        </p:txBody>
      </p:sp>
    </p:spTree>
    <p:extLst>
      <p:ext uri="{BB962C8B-B14F-4D97-AF65-F5344CB8AC3E}">
        <p14:creationId xmlns:p14="http://schemas.microsoft.com/office/powerpoint/2010/main" val="205011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195A10-5C87-4D6C-980A-1688E281535C}"/>
              </a:ext>
            </a:extLst>
          </p:cNvPr>
          <p:cNvSpPr txBox="1"/>
          <p:nvPr/>
        </p:nvSpPr>
        <p:spPr>
          <a:xfrm>
            <a:off x="1272585" y="1982450"/>
            <a:ext cx="9646829" cy="3539430"/>
          </a:xfrm>
          <a:prstGeom prst="rect">
            <a:avLst/>
          </a:prstGeom>
          <a:noFill/>
        </p:spPr>
        <p:txBody>
          <a:bodyPr wrap="square" rtlCol="0">
            <a:spAutoFit/>
          </a:bodyPr>
          <a:lstStyle/>
          <a:p>
            <a:r>
              <a:rPr lang="en-US" altLang="zh-CN" sz="2400"/>
              <a:t>First, the proportion of exposed paths, you can take the x-axis as your path, 0 is your start, 100% means you reached the destination. And the y-axis means the probability that your real destination is exposed at each state of your path. So apparently, the lower the y value is, the better capacity of deception. </a:t>
            </a:r>
            <a:endParaRPr lang="zh-CN" altLang="zh-CN" sz="2400"/>
          </a:p>
          <a:p>
            <a:r>
              <a:rPr lang="en-US" altLang="zh-CN" sz="2400"/>
              <a:t>For this metric, we can see that the original method performs best, then our entropy model, next is the heuristic model and the grey line is the dummy model as the baseline.</a:t>
            </a:r>
            <a:endParaRPr lang="zh-CN" altLang="zh-CN" sz="2400"/>
          </a:p>
          <a:p>
            <a:endParaRPr lang="zh-CN" altLang="en-US" sz="3200"/>
          </a:p>
        </p:txBody>
      </p:sp>
    </p:spTree>
    <p:extLst>
      <p:ext uri="{BB962C8B-B14F-4D97-AF65-F5344CB8AC3E}">
        <p14:creationId xmlns:p14="http://schemas.microsoft.com/office/powerpoint/2010/main" val="128305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195A10-5C87-4D6C-980A-1688E281535C}"/>
              </a:ext>
            </a:extLst>
          </p:cNvPr>
          <p:cNvSpPr txBox="1"/>
          <p:nvPr/>
        </p:nvSpPr>
        <p:spPr>
          <a:xfrm>
            <a:off x="1272585" y="1012954"/>
            <a:ext cx="9646829" cy="4832092"/>
          </a:xfrm>
          <a:prstGeom prst="rect">
            <a:avLst/>
          </a:prstGeom>
          <a:noFill/>
        </p:spPr>
        <p:txBody>
          <a:bodyPr wrap="square" rtlCol="0">
            <a:spAutoFit/>
          </a:bodyPr>
          <a:lstStyle/>
          <a:p>
            <a:r>
              <a:rPr lang="en-US" altLang="zh-CN" sz="2000" dirty="0"/>
              <a:t>Second is the Probability of the real goal against the density.</a:t>
            </a:r>
            <a:endParaRPr lang="zh-CN" altLang="zh-CN" sz="2000" dirty="0"/>
          </a:p>
          <a:p>
            <a:r>
              <a:rPr lang="en-US" altLang="zh-CN" sz="2000" dirty="0"/>
              <a:t>x-axis is the same as the last metrics, y-axis means the probability of heading to the real goal. Of course, the smaller this value, the better of deception. However, we just need to focus on the y-axis smaller than 50% because when the probability of real goal larger than 50%, it means it is larger than any other fake goals and there is no difference between 70% and 90%. </a:t>
            </a:r>
            <a:endParaRPr lang="zh-CN" altLang="zh-CN" sz="2000" dirty="0"/>
          </a:p>
          <a:p>
            <a:r>
              <a:rPr lang="en-US" altLang="zh-CN" sz="2000" dirty="0"/>
              <a:t> </a:t>
            </a:r>
            <a:endParaRPr lang="zh-CN" altLang="zh-CN" sz="2000" dirty="0"/>
          </a:p>
          <a:p>
            <a:r>
              <a:rPr lang="en-US" altLang="zh-CN" sz="2000" dirty="0"/>
              <a:t>Therefore, under y=0.5, the entropy model performs the best, then the original model and heuristic model. The last is our baseline. </a:t>
            </a:r>
            <a:endParaRPr lang="zh-CN" altLang="zh-CN" sz="2000" dirty="0"/>
          </a:p>
          <a:p>
            <a:r>
              <a:rPr lang="en-US" altLang="zh-CN" sz="2000" dirty="0"/>
              <a:t> </a:t>
            </a:r>
            <a:endParaRPr lang="zh-CN" altLang="zh-CN" sz="2000" dirty="0"/>
          </a:p>
          <a:p>
            <a:r>
              <a:rPr lang="en-US" altLang="zh-CN" sz="2000" dirty="0"/>
              <a:t>Considering both two metrics above, for the capacity of deception, the heuristic model and dummy model always at the third and fourth position at our rank respectively. The original model performs the best at the first metric while the entropy model performs the best at the second metric. </a:t>
            </a:r>
            <a:endParaRPr lang="zh-CN" altLang="zh-CN" sz="2000" dirty="0"/>
          </a:p>
          <a:p>
            <a:endParaRPr lang="zh-CN" altLang="en-US" sz="2800" dirty="0"/>
          </a:p>
        </p:txBody>
      </p:sp>
    </p:spTree>
    <p:extLst>
      <p:ext uri="{BB962C8B-B14F-4D97-AF65-F5344CB8AC3E}">
        <p14:creationId xmlns:p14="http://schemas.microsoft.com/office/powerpoint/2010/main" val="84443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195A10-5C87-4D6C-980A-1688E281535C}"/>
              </a:ext>
            </a:extLst>
          </p:cNvPr>
          <p:cNvSpPr txBox="1"/>
          <p:nvPr/>
        </p:nvSpPr>
        <p:spPr>
          <a:xfrm>
            <a:off x="1405935" y="1721732"/>
            <a:ext cx="9646829" cy="3970318"/>
          </a:xfrm>
          <a:prstGeom prst="rect">
            <a:avLst/>
          </a:prstGeom>
          <a:noFill/>
        </p:spPr>
        <p:txBody>
          <a:bodyPr wrap="square" rtlCol="0">
            <a:spAutoFit/>
          </a:bodyPr>
          <a:lstStyle/>
          <a:p>
            <a:r>
              <a:rPr lang="en-US" altLang="zh-CN" sz="2400" dirty="0"/>
              <a:t>Well, the capacity of the deception is not the only aspect in our problem since a very skewed path which lingering among fake goals can be very deceptive but very cost expensive as well. </a:t>
            </a:r>
            <a:endParaRPr lang="zh-CN" altLang="zh-CN" sz="2400" dirty="0"/>
          </a:p>
          <a:p>
            <a:r>
              <a:rPr lang="en-US" altLang="zh-CN" sz="2400" dirty="0"/>
              <a:t> </a:t>
            </a:r>
            <a:endParaRPr lang="zh-CN" altLang="zh-CN" sz="2400" dirty="0"/>
          </a:p>
          <a:p>
            <a:r>
              <a:rPr lang="en-US" altLang="zh-CN" sz="2400" dirty="0"/>
              <a:t>Therefore, we introduced the cost ratio. We set the ratio equals to the cost of each model over the cost of the dummy model. Of course, dummy model is always the cheapest one because it is optimal in cost. As you can see the entropy model and the original model share similar cost while the cost of heuristic model is smaller than these two models. </a:t>
            </a:r>
            <a:endParaRPr lang="zh-CN" altLang="zh-CN" sz="2400" dirty="0"/>
          </a:p>
          <a:p>
            <a:endParaRPr lang="zh-CN" altLang="en-US" sz="3600" dirty="0"/>
          </a:p>
        </p:txBody>
      </p:sp>
    </p:spTree>
    <p:extLst>
      <p:ext uri="{BB962C8B-B14F-4D97-AF65-F5344CB8AC3E}">
        <p14:creationId xmlns:p14="http://schemas.microsoft.com/office/powerpoint/2010/main" val="341866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195A10-5C87-4D6C-980A-1688E281535C}"/>
              </a:ext>
            </a:extLst>
          </p:cNvPr>
          <p:cNvSpPr txBox="1"/>
          <p:nvPr/>
        </p:nvSpPr>
        <p:spPr>
          <a:xfrm>
            <a:off x="1272585" y="1259175"/>
            <a:ext cx="9646829" cy="4339650"/>
          </a:xfrm>
          <a:prstGeom prst="rect">
            <a:avLst/>
          </a:prstGeom>
          <a:noFill/>
        </p:spPr>
        <p:txBody>
          <a:bodyPr wrap="square" rtlCol="0">
            <a:spAutoFit/>
          </a:bodyPr>
          <a:lstStyle/>
          <a:p>
            <a:r>
              <a:rPr lang="en-US" altLang="zh-CN" sz="2400"/>
              <a:t>As the conclusion, we implemented reinforcement learning in deceptive path-planning problem.</a:t>
            </a:r>
            <a:endParaRPr lang="zh-CN" altLang="zh-CN" sz="2400"/>
          </a:p>
          <a:p>
            <a:r>
              <a:rPr lang="en-US" altLang="zh-CN" sz="2400"/>
              <a:t>Our models have the advantages of less information leak and less time complexity.</a:t>
            </a:r>
            <a:endParaRPr lang="zh-CN" altLang="zh-CN" sz="2400"/>
          </a:p>
          <a:p>
            <a:r>
              <a:rPr lang="en-US" altLang="zh-CN" sz="2400"/>
              <a:t>Both models show the capacity of deception in different degrees. </a:t>
            </a:r>
            <a:endParaRPr lang="zh-CN" altLang="zh-CN" sz="2400"/>
          </a:p>
          <a:p>
            <a:r>
              <a:rPr lang="en-US" altLang="zh-CN" sz="2400"/>
              <a:t>The heuristic model is less deceptive but with less cost. We can treat it as a trade-off.</a:t>
            </a:r>
            <a:endParaRPr lang="zh-CN" altLang="zh-CN" sz="2400"/>
          </a:p>
          <a:p>
            <a:r>
              <a:rPr lang="en-US" altLang="zh-CN" sz="2400"/>
              <a:t>For the entropy model, we share similar deception and similar path cost with the original ambiguous model. However, we have two other advantages just mentioned above. </a:t>
            </a:r>
            <a:endParaRPr lang="zh-CN" altLang="zh-CN" sz="2400"/>
          </a:p>
          <a:p>
            <a:endParaRPr lang="zh-CN" altLang="en-US" sz="3600"/>
          </a:p>
        </p:txBody>
      </p:sp>
    </p:spTree>
    <p:extLst>
      <p:ext uri="{BB962C8B-B14F-4D97-AF65-F5344CB8AC3E}">
        <p14:creationId xmlns:p14="http://schemas.microsoft.com/office/powerpoint/2010/main" val="41143317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526</Words>
  <Application>Microsoft Macintosh PowerPoint</Application>
  <PresentationFormat>宽屏</PresentationFormat>
  <Paragraphs>31</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英男</dc:creator>
  <cp:lastModifiedBy>qingfeng xu</cp:lastModifiedBy>
  <cp:revision>4</cp:revision>
  <dcterms:created xsi:type="dcterms:W3CDTF">2020-06-01T06:47:18Z</dcterms:created>
  <dcterms:modified xsi:type="dcterms:W3CDTF">2020-06-11T14:09:04Z</dcterms:modified>
</cp:coreProperties>
</file>