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zhufengpeixun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160" y="-1333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什么是响应式布局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Responsive Web Design 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指可以自动识别屏幕宽度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,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并做出相应调整的网页设计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.</a:t>
            </a:r>
            <a:endParaRPr lang="en-US" altLang="zh-CN" sz="2400" dirty="0" smtClean="0"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+mn-ea"/>
                <a:sym typeface="+mn-ea"/>
              </a:rPr>
              <a:t>   把珠峰培训官网（</a:t>
            </a:r>
            <a:r>
              <a:rPr lang="zh-CN" altLang="en-US" sz="2400">
                <a:latin typeface="+mn-ea"/>
                <a:sym typeface="+mn-ea"/>
                <a:hlinkClick r:id="rId1"/>
              </a:rPr>
              <a:t>http://www.zhufengpeixun.cn/</a:t>
            </a:r>
            <a:r>
              <a:rPr lang="zh-CN" altLang="en-US" sz="2400">
                <a:latin typeface="+mn-ea"/>
                <a:sym typeface="+mn-ea"/>
              </a:rPr>
              <a:t>）在不同尺寸的屏幕上做一下展示就可以知道了</a:t>
            </a:r>
            <a:endParaRPr lang="zh-CN" altLang="en-US" sz="2400">
              <a:latin typeface="+mn-ea"/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  <a:p>
            <a:r>
              <a:rPr lang="zh-CN" altLang="en-US"/>
              <a:t>响应式布局处理方案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</a:t>
            </a:r>
            <a:r>
              <a:rPr lang="zh-CN" altLang="en-US" sz="2400">
                <a:latin typeface="+mn-ea"/>
              </a:rPr>
              <a:t>同一套项目：</a:t>
            </a:r>
            <a:r>
              <a:rPr lang="zh-CN" altLang="zh-CN" sz="2400">
                <a:latin typeface="+mn-ea"/>
              </a:rPr>
              <a:t>在不同的屏幕尺寸下进行样式调整</a:t>
            </a:r>
            <a:endParaRPr lang="zh-CN" altLang="zh-CN" sz="2400">
              <a:latin typeface="+mn-ea"/>
            </a:endParaRPr>
          </a:p>
          <a:p>
            <a:pPr marL="0" indent="0">
              <a:buNone/>
            </a:pPr>
            <a:r>
              <a:rPr lang="zh-CN" altLang="zh-CN" sz="2400">
                <a:latin typeface="+mn-ea"/>
              </a:rPr>
              <a:t>   不同的项目：</a:t>
            </a:r>
            <a:r>
              <a:rPr lang="en-US" altLang="zh-CN" sz="2400">
                <a:latin typeface="+mn-ea"/>
              </a:rPr>
              <a:t>PC</a:t>
            </a:r>
            <a:r>
              <a:rPr lang="zh-CN" altLang="en-US" sz="2400">
                <a:latin typeface="+mn-ea"/>
              </a:rPr>
              <a:t>和就移动端使用不同的项目</a:t>
            </a:r>
            <a:r>
              <a:rPr lang="en-US" altLang="zh-CN" sz="2400">
                <a:latin typeface="+mn-ea"/>
              </a:rPr>
              <a:t>(</a:t>
            </a:r>
            <a:r>
              <a:rPr lang="zh-CN" altLang="zh-CN" sz="2400">
                <a:latin typeface="+mn-ea"/>
              </a:rPr>
              <a:t>移动端做响应式</a:t>
            </a:r>
            <a:r>
              <a:rPr lang="en-US" altLang="zh-CN" sz="2400">
                <a:latin typeface="+mn-ea"/>
              </a:rPr>
              <a:t>)</a:t>
            </a:r>
            <a:endParaRPr lang="en-US" altLang="zh-CN" sz="2400">
              <a:latin typeface="+mn-ea"/>
            </a:endParaRP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2400"/>
              <a:t>   </a:t>
            </a:r>
            <a:endParaRPr lang="zh-CN" altLang="en-US" sz="2400">
              <a:latin typeface="+mn-ea"/>
            </a:endParaRPr>
          </a:p>
          <a:p>
            <a:pPr marL="0" indent="0">
              <a:buNone/>
            </a:pPr>
            <a:endParaRPr lang="en-US" altLang="zh-CN" sz="240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umimoji="1" lang="en-US" altLang="zh-CN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viewport</a:t>
            </a:r>
            <a:endParaRPr kumimoji="1" lang="en-US" altLang="zh-CN" dirty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/>
              <a:t> 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  <a:sym typeface="+mn-ea"/>
              </a:rPr>
              <a:t>-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通俗的讲，移动设备上的viewport就是设备的屏幕上能用来显示我们网页的那一块区域，在具体一点，就是浏览器上(也可能是一个app中的webview)用来显示网页的那部分区域.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  <a:sym typeface="+mn-ea"/>
              </a:rPr>
              <a:t>-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移动设备上的浏览器都会把自己默认的viewport设为980px或1024px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4044315"/>
            <a:ext cx="624776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viewport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的分类</a:t>
            </a:r>
            <a:endParaRPr lang="zh-CN" altLang="en-US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400">
                <a:latin typeface="+mn-ea"/>
              </a:rPr>
              <a:t>  </a:t>
            </a:r>
            <a:r>
              <a:rPr kumimoji="1"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layout </a:t>
            </a:r>
            <a:r>
              <a:rPr kumimoji="1"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viewport</a:t>
            </a:r>
            <a:r>
              <a:rPr kumimoji="1"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 布局视口</a:t>
            </a:r>
            <a:endParaRPr kumimoji="1" lang="en-US" altLang="zh-CN" sz="2400" dirty="0" smtClean="0">
              <a:latin typeface="+mn-ea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visual viewport  </a:t>
            </a:r>
            <a:r>
              <a:rPr kumimoji="1"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可视视口</a:t>
            </a:r>
            <a:endParaRPr kumimoji="1" lang="en-US" altLang="zh-CN" sz="2400" dirty="0" smtClean="0">
              <a:latin typeface="+mn-ea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    </a:t>
            </a:r>
            <a:r>
              <a:rPr kumimoji="1"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ideal viewport </a:t>
            </a:r>
            <a:r>
              <a:rPr kumimoji="1"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 理想视口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lvl="2" indent="0" fontAlgn="auto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3764280"/>
            <a:ext cx="8037195" cy="2944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viewport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的设置</a:t>
            </a:r>
            <a:endParaRPr lang="zh-CN" altLang="en-US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</a:t>
            </a:r>
            <a:r>
              <a:rPr lang="zh-CN" altLang="en-US" sz="2400"/>
              <a:t>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&lt;meta name="viewport"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   content="width=device-width, user-scalable=no, initial-scale=1.0, maximum-scale=1.0, minimum-scale=1.0"&gt;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0480" y="4109085"/>
            <a:ext cx="8329930" cy="20681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/>
          <a:p>
            <a:r>
              <a:rPr kumimoji="1" lang="zh-CN" altLang="en-US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媒体查询</a:t>
            </a:r>
            <a:r>
              <a:rPr kumimoji="1" lang="en-US" altLang="zh-CN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@media</a:t>
            </a:r>
            <a:endParaRPr kumimoji="1" lang="en-US" altLang="zh-CN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zh-CN" altLang="en-US" sz="2400"/>
              <a:t> </a:t>
            </a:r>
            <a:r>
              <a:rPr lang="en-US" sz="24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Media Type</a:t>
            </a:r>
            <a:endParaRPr lang="en-US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  <a:sym typeface="+mn-ea"/>
              </a:rPr>
              <a:t>     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all  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所有设备  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screen  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所有的屏幕设备  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print 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打印机设备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...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  <a:cs typeface="Adobe 楷体 Std R" panose="02020400000000000000" charset="-122"/>
                <a:sym typeface="+mn-ea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Media Query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 width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height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 device-width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、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device-height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device</a:t>
            </a:r>
            <a:r>
              <a:rPr lang="en-US" altLang="zh-CN" sz="2400" dirty="0">
                <a:latin typeface="+mn-ea"/>
                <a:cs typeface="Adobe 楷体 Std R" panose="02020400000000000000" charset="-122"/>
                <a:sym typeface="+mn-ea"/>
              </a:rPr>
              <a:t>-pixel-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ratio</a:t>
            </a:r>
            <a:endParaRPr lang="en-US" altLang="zh-CN" sz="2400" dirty="0" smtClean="0"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</a:t>
            </a:r>
            <a:r>
              <a:rPr lang="en-US" altLang="zh-CN" sz="2400" dirty="0">
                <a:latin typeface="+mn-ea"/>
                <a:cs typeface="Adobe 楷体 Std R" panose="02020400000000000000" charset="-122"/>
                <a:sym typeface="+mn-ea"/>
              </a:rPr>
              <a:t>orientation </a:t>
            </a:r>
            <a:r>
              <a:rPr lang="zh-CN" altLang="en-US" sz="2400" dirty="0">
                <a:latin typeface="+mn-ea"/>
                <a:cs typeface="Adobe 楷体 Std R" panose="02020400000000000000" charset="-122"/>
                <a:sym typeface="+mn-ea"/>
              </a:rPr>
              <a:t>检测横</a:t>
            </a:r>
            <a:r>
              <a:rPr lang="en-US" altLang="zh-CN" sz="2400" dirty="0">
                <a:latin typeface="+mn-ea"/>
                <a:cs typeface="Adobe 楷体 Std R" panose="02020400000000000000" charset="-122"/>
                <a:sym typeface="+mn-ea"/>
              </a:rPr>
              <a:t>(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landscape</a:t>
            </a:r>
            <a:r>
              <a:rPr lang="en-US" altLang="zh-CN" sz="2400" dirty="0">
                <a:latin typeface="+mn-ea"/>
                <a:cs typeface="Adobe 楷体 Std R" panose="02020400000000000000" charset="-122"/>
                <a:sym typeface="+mn-ea"/>
              </a:rPr>
              <a:t>) </a:t>
            </a:r>
            <a:r>
              <a:rPr lang="zh-CN" altLang="en-US" sz="2400" dirty="0">
                <a:latin typeface="+mn-ea"/>
                <a:cs typeface="Adobe 楷体 Std R" panose="02020400000000000000" charset="-122"/>
                <a:sym typeface="+mn-ea"/>
              </a:rPr>
              <a:t>竖屏</a:t>
            </a:r>
            <a:r>
              <a:rPr lang="en-US" altLang="zh-CN" sz="2400" dirty="0">
                <a:latin typeface="+mn-ea"/>
                <a:cs typeface="Adobe 楷体 Std R" panose="02020400000000000000" charset="-122"/>
                <a:sym typeface="+mn-ea"/>
              </a:rPr>
              <a:t>(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portrait</a:t>
            </a:r>
            <a:r>
              <a:rPr lang="en-US" altLang="zh-CN" sz="2400" dirty="0">
                <a:latin typeface="+mn-ea"/>
                <a:cs typeface="Adobe 楷体 Std R" panose="02020400000000000000" charset="-122"/>
                <a:sym typeface="+mn-ea"/>
              </a:rPr>
              <a:t>)</a:t>
            </a:r>
            <a:endParaRPr lang="en-US" altLang="zh-CN" sz="2400" dirty="0"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  <a:cs typeface="Adobe 楷体 Std R" panose="02020400000000000000" charset="-122"/>
                <a:sym typeface="+mn-ea"/>
              </a:rPr>
              <a:t>       ...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/>
          <a:p>
            <a:r>
              <a:rPr kumimoji="1" lang="zh-CN" altLang="en-US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媒体查询的使用</a:t>
            </a:r>
            <a:endParaRPr kumimoji="1" lang="en-US" altLang="zh-CN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 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@media all and (min-width: 321px) and (max-width: 640px) {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     body {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         font-size: 20px;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       }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     }</a:t>
            </a:r>
            <a:endParaRPr lang="en-US" altLang="zh-CN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/>
          <a:p>
            <a:r>
              <a:rPr kumimoji="1" lang="en-US" altLang="zh-CN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DPI</a:t>
            </a:r>
            <a:r>
              <a:rPr kumimoji="1" lang="zh-CN" altLang="zh-CN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适配</a:t>
            </a:r>
            <a:endParaRPr kumimoji="1" lang="zh-CN" altLang="zh-CN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iphone3，它的分辨率为320x480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；</a:t>
            </a:r>
            <a:r>
              <a:rPr lang="zh-CN" altLang="en-US" sz="2800">
                <a:latin typeface="+mn-ea"/>
                <a:sym typeface="+mn-ea"/>
              </a:rPr>
              <a:t>iphone4，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它的分辨率为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640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x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960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；但是两款手机的实际宽度都是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320px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的；这样就导致了屏幕尺寸没变化，像素却多了一倍，这时，一个css像素是等于两个物理像素的；用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window.devicePixelRatio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检测的结果是</a:t>
            </a:r>
            <a:r>
              <a:rPr lang="en-US" altLang="zh-CN" sz="2400" dirty="0" smtClean="0">
                <a:latin typeface="+mn-ea"/>
                <a:cs typeface="Adobe 楷体 Std R" panose="02020400000000000000" charset="-122"/>
                <a:sym typeface="+mn-ea"/>
              </a:rPr>
              <a:t>2</a:t>
            </a:r>
            <a:r>
              <a:rPr lang="zh-CN" altLang="en-US" sz="2400" dirty="0" smtClean="0">
                <a:latin typeface="+mn-ea"/>
                <a:cs typeface="Adobe 楷体 Std R" panose="02020400000000000000" charset="-122"/>
                <a:sym typeface="+mn-ea"/>
              </a:rPr>
              <a:t>；</a:t>
            </a:r>
            <a:endParaRPr lang="zh-CN" altLang="en-US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zh-CN">
                <a:sym typeface="+mn-ea"/>
              </a:rPr>
              <a:t>珠峰培训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高校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技术推广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[</a:t>
            </a:r>
            <a:r>
              <a:rPr lang="zh-CN" altLang="zh-CN">
                <a:sym typeface="+mn-ea"/>
              </a:rPr>
              <a:t>响应式布局</a:t>
            </a:r>
            <a:r>
              <a:rPr lang="en-US" altLang="zh-CN">
                <a:sym typeface="+mn-ea"/>
              </a:rPr>
              <a:t>]</a:t>
            </a:r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/>
          <a:p>
            <a:r>
              <a:rPr kumimoji="1" lang="en-US" altLang="zh-CN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DPI</a:t>
            </a:r>
            <a:r>
              <a:rPr kumimoji="1" lang="zh-CN" altLang="zh-CN" dirty="0">
                <a:solidFill>
                  <a:schemeClr val="tx1"/>
                </a:solidFill>
                <a:latin typeface="+mn-ea"/>
                <a:cs typeface="Adobe 楷体 Std R" panose="02020400000000000000" charset="-122"/>
                <a:sym typeface="+mn-ea"/>
              </a:rPr>
              <a:t>适配</a:t>
            </a:r>
            <a:endParaRPr kumimoji="1" lang="zh-CN" altLang="zh-CN" dirty="0" smtClean="0">
              <a:solidFill>
                <a:schemeClr val="tx1"/>
              </a:solidFill>
              <a:latin typeface="+mn-ea"/>
              <a:cs typeface="Adobe 楷体 Std R" panose="02020400000000000000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+mn-ea"/>
              </a:rPr>
              <a:t>    </a:t>
            </a:r>
            <a:endParaRPr lang="zh-CN" altLang="en-US" sz="2400" dirty="0" smtClean="0">
              <a:solidFill>
                <a:schemeClr val="tx1"/>
              </a:solidFill>
              <a:latin typeface="+mn-ea"/>
              <a:cs typeface="Adobe 楷体 Std R" panose="02020400000000000000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+mn-ea"/>
              <a:sym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1"/>
          <a:srcRect t="2767" b="2767"/>
          <a:stretch>
            <a:fillRect/>
          </a:stretch>
        </p:blipFill>
        <p:spPr>
          <a:xfrm>
            <a:off x="1153160" y="2450465"/>
            <a:ext cx="7526655" cy="4138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WPS 演示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Adobe 楷体 Std R</vt:lpstr>
      <vt:lpstr>微软雅黑</vt:lpstr>
      <vt:lpstr>Calibri</vt:lpstr>
      <vt:lpstr>Calibri Light</vt:lpstr>
      <vt:lpstr>Office 主题</vt:lpstr>
      <vt:lpstr>PowerPoint 演示文稿</vt:lpstr>
      <vt:lpstr>珠峰培训-高校H5技术推广 [HTML5基础] </vt:lpstr>
      <vt:lpstr>珠峰培训-高校H5技术推广 [HTML5基础] </vt:lpstr>
      <vt:lpstr>珠峰培训-高校H5技术推广 [HTML5基础] </vt:lpstr>
      <vt:lpstr>珠峰培训-高校H5技术推广 [响应式布局] </vt:lpstr>
      <vt:lpstr>珠峰培训-高校H5技术推广 [响应式布局] </vt:lpstr>
      <vt:lpstr>珠峰培训-高校H5技术推广 [响应式布局] </vt:lpstr>
      <vt:lpstr>珠峰培训-高校H5技术推广 [响应式布局] </vt:lpstr>
      <vt:lpstr>珠峰培训-高校H5技术推广 [响应式布局]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Administrator</cp:lastModifiedBy>
  <cp:revision>51</cp:revision>
  <dcterms:created xsi:type="dcterms:W3CDTF">2016-10-27T05:16:00Z</dcterms:created>
  <dcterms:modified xsi:type="dcterms:W3CDTF">2016-10-30T13:21:36Z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