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1333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调整编辑区域的字体大小</a:t>
            </a:r>
            <a:endParaRPr lang="zh-CN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930525"/>
            <a:ext cx="6371590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调整编辑区域的字体大小</a:t>
            </a:r>
            <a:endParaRPr lang="zh-CN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2920365"/>
            <a:ext cx="8961755" cy="32569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设置编辑区域的内容自动换行</a:t>
            </a:r>
            <a:endParaRPr lang="zh-CN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990" y="2967990"/>
            <a:ext cx="7961630" cy="3209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创建新的文件和文件夹</a:t>
            </a:r>
            <a:endParaRPr lang="zh-CN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2999105"/>
            <a:ext cx="7796530" cy="3552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打开现有的项目，</a:t>
            </a:r>
            <a:r>
              <a:rPr lang="en-US" altLang="zh-CN"/>
              <a:t>File -&gt; open </a:t>
            </a:r>
            <a:r>
              <a:rPr lang="zh-CN" altLang="zh-CN"/>
              <a:t>找到现有的项目文件目录即可</a:t>
            </a:r>
            <a:endParaRPr lang="zh-CN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3003550"/>
            <a:ext cx="6733540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打开现有的项目，</a:t>
            </a:r>
            <a:r>
              <a:rPr lang="en-US" altLang="zh-CN"/>
              <a:t>File -&gt; open </a:t>
            </a:r>
            <a:r>
              <a:rPr lang="zh-CN" altLang="zh-CN"/>
              <a:t>找到现有的项目文件目录即可</a:t>
            </a:r>
            <a:endParaRPr lang="zh-CN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954655"/>
            <a:ext cx="635762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谷歌浏览器</a:t>
            </a:r>
            <a:r>
              <a:rPr lang="en-US" altLang="zh-CN">
                <a:sym typeface="+mn-ea"/>
              </a:rPr>
              <a:t>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chrome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F12</a:t>
            </a:r>
            <a:r>
              <a:rPr lang="zh-CN" altLang="zh-CN"/>
              <a:t>打开控制台</a:t>
            </a:r>
            <a:endParaRPr lang="zh-CN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2948305"/>
            <a:ext cx="9223375" cy="35604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谷歌浏览器</a:t>
            </a:r>
            <a:r>
              <a:rPr lang="en-US" altLang="zh-CN">
                <a:sym typeface="+mn-ea"/>
              </a:rPr>
              <a:t>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chrome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   Elements</a:t>
            </a:r>
            <a:r>
              <a:rPr lang="zh-CN" altLang="zh-CN"/>
              <a:t>：查看页面的</a:t>
            </a:r>
            <a:r>
              <a:rPr lang="en-US" altLang="zh-CN"/>
              <a:t>HTML</a:t>
            </a:r>
            <a:r>
              <a:rPr lang="zh-CN" altLang="en-US"/>
              <a:t>结构和</a:t>
            </a:r>
            <a:r>
              <a:rPr lang="en-US" altLang="zh-CN"/>
              <a:t>CSS</a:t>
            </a:r>
            <a:r>
              <a:rPr lang="zh-CN" altLang="en-US"/>
              <a:t>样式，也可以调节来看效果</a:t>
            </a:r>
            <a:endParaRPr lang="zh-CN" altLang="en-US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 </a:t>
            </a:r>
            <a:r>
              <a:rPr lang="en-US" altLang="zh-CN"/>
              <a:t>NetWork</a:t>
            </a:r>
            <a:r>
              <a:rPr lang="zh-CN" altLang="en-US"/>
              <a:t>：可以查看到当前页面的所有资源文件请求</a:t>
            </a:r>
            <a:endParaRPr lang="zh-CN" altLang="en-US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 </a:t>
            </a:r>
            <a:r>
              <a:rPr lang="en-US" altLang="zh-CN"/>
              <a:t>Console:  </a:t>
            </a:r>
            <a:r>
              <a:rPr lang="zh-CN" altLang="zh-CN"/>
              <a:t>控制台，可以在这里看到</a:t>
            </a:r>
            <a:r>
              <a:rPr lang="en-US" altLang="zh-CN"/>
              <a:t>JS</a:t>
            </a:r>
            <a:r>
              <a:rPr lang="zh-CN" altLang="en-US"/>
              <a:t>的输出效果，也可以编写一些简单的</a:t>
            </a:r>
            <a:r>
              <a:rPr lang="en-US" altLang="zh-CN"/>
              <a:t>JS</a:t>
            </a:r>
            <a:r>
              <a:rPr lang="zh-CN" altLang="en-US"/>
              <a:t>来测试</a:t>
            </a:r>
            <a:endParaRPr lang="zh-CN" altLang="en-US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 </a:t>
            </a:r>
            <a:r>
              <a:rPr lang="en-US" altLang="zh-CN"/>
              <a:t>...</a:t>
            </a: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en-US">
                <a:sym typeface="+mn-ea"/>
              </a:rPr>
              <a:t>webStorm</a:t>
            </a:r>
            <a:r>
              <a:rPr lang="en-US" altLang="zh-CN">
                <a:sym typeface="+mn-ea"/>
              </a:rPr>
              <a:t>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0145"/>
          </a:xfrm>
        </p:spPr>
        <p:txBody>
          <a:bodyPr/>
          <a:p>
            <a:r>
              <a:rPr lang="zh-CN" altLang="en-US"/>
              <a:t>常用的前端开发工具</a:t>
            </a:r>
            <a:r>
              <a:rPr lang="en-US" altLang="zh-CN"/>
              <a:t>(IDE)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Adobe Dreamweaver</a:t>
            </a:r>
            <a:r>
              <a:rPr lang="zh-CN" altLang="zh-CN"/>
              <a:t>、</a:t>
            </a:r>
            <a:r>
              <a:rPr lang="en-US" altLang="zh-CN"/>
              <a:t>webStorm</a:t>
            </a:r>
            <a:r>
              <a:rPr lang="zh-CN" altLang="zh-CN"/>
              <a:t>、</a:t>
            </a:r>
            <a:r>
              <a:rPr lang="en-US" altLang="zh-CN"/>
              <a:t>hBuilder</a:t>
            </a:r>
            <a:r>
              <a:rPr lang="zh-CN" altLang="zh-CN"/>
              <a:t>、</a:t>
            </a:r>
            <a:r>
              <a:rPr lang="en-US" altLang="zh-CN"/>
              <a:t>sublime...</a:t>
            </a:r>
            <a:r>
              <a:rPr lang="zh-CN" altLang="en-US"/>
              <a:t>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webStorm</a:t>
            </a:r>
            <a:r>
              <a:rPr lang="zh-CN" altLang="zh-CN"/>
              <a:t>安装</a:t>
            </a:r>
            <a:endParaRPr lang="zh-CN" altLang="zh-CN"/>
          </a:p>
          <a:p>
            <a:pPr marL="0" indent="0">
              <a:buNone/>
            </a:pPr>
            <a:r>
              <a:rPr lang="zh-CN" altLang="en-US"/>
              <a:t>       </a:t>
            </a:r>
            <a:endParaRPr lang="zh-CN" altLang="en-US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785" y="3905250"/>
            <a:ext cx="3299460" cy="2551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290" y="3905250"/>
            <a:ext cx="3298190" cy="2550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75" y="3905250"/>
            <a:ext cx="3278505" cy="2536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en-US">
                <a:sym typeface="+mn-ea"/>
              </a:rPr>
              <a:t>webStorm</a:t>
            </a:r>
            <a:r>
              <a:rPr lang="en-US" altLang="zh-CN">
                <a:sym typeface="+mn-ea"/>
              </a:rPr>
              <a:t>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2015"/>
          </a:xfrm>
        </p:spPr>
        <p:txBody>
          <a:bodyPr/>
          <a:p>
            <a:r>
              <a:rPr lang="en-US" altLang="zh-CN"/>
              <a:t>webStorm</a:t>
            </a:r>
            <a:r>
              <a:rPr lang="zh-CN" altLang="en-US"/>
              <a:t>安装</a:t>
            </a:r>
            <a:endParaRPr lang="zh-CN" altLang="en-US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endParaRPr kumimoji="1" lang="zh-CN" altLang="en-US" dirty="0" smtClean="0">
              <a:solidFill>
                <a:srgbClr val="FF0000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2319655"/>
            <a:ext cx="4790440" cy="3704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85" y="2319655"/>
            <a:ext cx="4790440" cy="3704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安装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2352040"/>
            <a:ext cx="4790440" cy="3704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960" y="2352040"/>
            <a:ext cx="532384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15" y="2338705"/>
            <a:ext cx="6421120" cy="3846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2355215"/>
            <a:ext cx="4249420" cy="3886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80" y="2355215"/>
            <a:ext cx="5532755" cy="3821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1238250"/>
            <a:ext cx="6343015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2313305"/>
            <a:ext cx="6343015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en-US" altLang="zh-CN">
                <a:latin typeface="+mn-ea"/>
              </a:rPr>
              <a:t>File -&gt; Settings  </a:t>
            </a:r>
            <a:r>
              <a:rPr lang="zh-CN" altLang="zh-CN">
                <a:latin typeface="+mn-ea"/>
              </a:rPr>
              <a:t>做一些配置</a:t>
            </a:r>
            <a:endParaRPr lang="zh-CN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912110"/>
            <a:ext cx="6630670" cy="3621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70" y="1202055"/>
            <a:ext cx="7362190" cy="3256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[webStorm]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webStorm</a:t>
            </a:r>
            <a:r>
              <a:rPr lang="zh-CN" altLang="zh-CN"/>
              <a:t>基础使用</a:t>
            </a:r>
            <a:endParaRPr lang="zh-CN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调整面板区域的字体大小</a:t>
            </a:r>
            <a:endParaRPr lang="zh-CN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920365"/>
            <a:ext cx="7362190" cy="3256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WPS 演示</Application>
  <PresentationFormat>宽屏</PresentationFormat>
  <Paragraphs>101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Adobe 楷体 Std R</vt:lpstr>
      <vt:lpstr>微软雅黑</vt:lpstr>
      <vt:lpstr>Calibri Light</vt:lpstr>
      <vt:lpstr>Calibri</vt:lpstr>
      <vt:lpstr>Office 主题</vt:lpstr>
      <vt:lpstr>PowerPoint 演示文稿</vt:lpstr>
      <vt:lpstr>珠峰培训-高校H5技术推广 [HTML5基础] </vt:lpstr>
      <vt:lpstr>珠峰培训-高校H5技术推广 [HTML5基础] </vt:lpstr>
      <vt:lpstr>珠峰培训-高校H5技术推广 [HTML5基础] </vt:lpstr>
      <vt:lpstr>珠峰培训-高校H5技术推广 [webStorm] </vt:lpstr>
      <vt:lpstr>珠峰培训-高校H5技术推广 [webStorm] </vt:lpstr>
      <vt:lpstr>珠峰培训-高校H5技术推广 [webStorm] </vt:lpstr>
      <vt:lpstr>珠峰培训-高校H5技术推广 [webStorm] </vt:lpstr>
      <vt:lpstr>珠峰培训-高校H5技术推广 [webStorm] </vt:lpstr>
      <vt:lpstr>珠峰培训-高校H5技术推广 [webStorm] </vt:lpstr>
      <vt:lpstr>珠峰培训-高校H5技术推广 [webStorm] </vt:lpstr>
      <vt:lpstr>珠峰培训-高校H5技术推广 [webStorm] </vt:lpstr>
      <vt:lpstr>珠峰培训-高校H5技术推广 [webStorm] </vt:lpstr>
      <vt:lpstr>珠峰培训-高校H5技术推广 [webStorm] </vt:lpstr>
      <vt:lpstr>珠峰培训-高校H5技术推广 [webStorm] </vt:lpstr>
      <vt:lpstr>珠峰培训-高校H5技术推广 [webStorm] </vt:lpstr>
      <vt:lpstr>珠峰培训-高校H5技术推广 [谷歌浏览器]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zhufengpeixun</cp:lastModifiedBy>
  <cp:revision>114</cp:revision>
  <dcterms:created xsi:type="dcterms:W3CDTF">2016-10-27T05:16:00Z</dcterms:created>
  <dcterms:modified xsi:type="dcterms:W3CDTF">2016-11-01T08:40:40Z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