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zhufengpeixun.com/school/resume/" TargetMode="External"/><Relationship Id="rId1" Type="http://schemas.openxmlformats.org/officeDocument/2006/relationships/hyperlink" Target="http://www.zhufengpeixun.com/H5/collegePC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课程介绍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035"/>
          </a:xfrm>
        </p:spPr>
        <p:txBody>
          <a:bodyPr/>
          <a:p>
            <a:r>
              <a:rPr lang="en-US" altLang="zh-CN"/>
              <a:t>H5</a:t>
            </a:r>
            <a:r>
              <a:rPr lang="zh-CN" altLang="en-US"/>
              <a:t>交互型简历开发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ym typeface="+mn-ea"/>
              </a:rPr>
              <a:t>面向人群：</a:t>
            </a:r>
            <a:r>
              <a:rPr lang="zh-CN" altLang="zh-CN">
                <a:sym typeface="+mn-ea"/>
              </a:rPr>
              <a:t>有一些</a:t>
            </a:r>
            <a:r>
              <a:rPr lang="en-US" altLang="zh-CN">
                <a:sym typeface="+mn-ea"/>
              </a:rPr>
              <a:t>HTML/CSS/JS</a:t>
            </a:r>
            <a:r>
              <a:rPr lang="zh-CN" altLang="en-US">
                <a:sym typeface="+mn-ea"/>
              </a:rPr>
              <a:t>编程</a:t>
            </a:r>
            <a:r>
              <a:rPr lang="zh-CN" altLang="zh-CN">
                <a:sym typeface="+mn-ea"/>
              </a:rPr>
              <a:t>基础的学员</a:t>
            </a:r>
            <a:endParaRPr lang="zh-CN" altLang="zh-CN"/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课程目的：</a:t>
            </a:r>
            <a:endParaRPr lang="zh-CN" altLang="zh-CN"/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       普及目前市场上最流行的</a:t>
            </a:r>
            <a:r>
              <a:rPr lang="en-US" altLang="zh-CN">
                <a:sym typeface="+mn-ea"/>
              </a:rPr>
              <a:t>HTML5/CSS3/</a:t>
            </a:r>
            <a:r>
              <a:rPr lang="zh-CN" altLang="en-US">
                <a:sym typeface="+mn-ea"/>
              </a:rPr>
              <a:t>移动端开发技术知识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让学员</a:t>
            </a:r>
            <a:r>
              <a:rPr lang="zh-CN" altLang="zh-CN">
                <a:sym typeface="+mn-ea"/>
              </a:rPr>
              <a:t>开发一款属于自己的交互型简历，为面试保驾护航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课程演示地址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>
                <a:hlinkClick r:id="rId1"/>
              </a:rPr>
              <a:t>http://www.zhufengpeixun.com/H5/collegePC/index.html</a:t>
            </a:r>
            <a:endParaRPr lang="zh-CN" altLang="en-US">
              <a:hlinkClick r:id="rId1"/>
            </a:endParaRP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hlinkClick r:id="rId2"/>
              </a:rPr>
              <a:t> http://www.zhufengpeixun.com/school/resume/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课程安排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时间安排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周一到周五每天晚上</a:t>
            </a:r>
            <a:r>
              <a:rPr lang="en-US" altLang="zh-CN"/>
              <a:t>19:00~21:30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zh-CN"/>
              <a:t>周六日全天 </a:t>
            </a:r>
            <a:r>
              <a:rPr lang="en-US" altLang="zh-CN"/>
              <a:t>08:30~12:00   2:30~18:00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课程大纲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webStorm</a:t>
            </a:r>
            <a:r>
              <a:rPr lang="zh-CN" altLang="en-US"/>
              <a:t>编辑工具的使用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HTML5</a:t>
            </a:r>
            <a:r>
              <a:rPr lang="zh-CN" altLang="en-US"/>
              <a:t>常用标签，使用</a:t>
            </a:r>
            <a:r>
              <a:rPr lang="en-US" altLang="zh-CN"/>
              <a:t>HTML5</a:t>
            </a:r>
            <a:r>
              <a:rPr lang="zh-CN" altLang="en-US"/>
              <a:t>构建文章页面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响应式布局开发及</a:t>
            </a:r>
            <a:r>
              <a:rPr lang="en-US" altLang="zh-CN"/>
              <a:t>viewport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课程安排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课程大纲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>
                <a:sym typeface="+mn-ea"/>
              </a:rPr>
              <a:t>@media</a:t>
            </a:r>
            <a:r>
              <a:rPr lang="zh-CN" altLang="en-US">
                <a:sym typeface="+mn-ea"/>
              </a:rPr>
              <a:t>媒体查询和流式响应式布局开发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移动端</a:t>
            </a:r>
            <a:r>
              <a:rPr lang="en-US" altLang="zh-CN"/>
              <a:t>DPI</a:t>
            </a:r>
            <a:r>
              <a:rPr lang="zh-CN" altLang="en-US"/>
              <a:t>适配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使用</a:t>
            </a:r>
            <a:r>
              <a:rPr lang="en-US" altLang="zh-CN"/>
              <a:t>REM</a:t>
            </a:r>
            <a:r>
              <a:rPr lang="zh-CN" altLang="zh-CN"/>
              <a:t>构建移动端响应式布局页面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 </a:t>
            </a:r>
            <a:r>
              <a:rPr lang="en-US" altLang="zh-CN"/>
              <a:t>CSS3</a:t>
            </a:r>
            <a:r>
              <a:rPr lang="zh-CN" altLang="en-US"/>
              <a:t>中常用的属性</a:t>
            </a:r>
            <a:r>
              <a:rPr lang="en-US" altLang="zh-CN"/>
              <a:t>:border-radius/background</a:t>
            </a:r>
            <a:r>
              <a:rPr lang="zh-CN" altLang="en-US"/>
              <a:t>渐变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CSS3</a:t>
            </a:r>
            <a:r>
              <a:rPr lang="zh-CN" altLang="en-US"/>
              <a:t>中的变形</a:t>
            </a:r>
            <a:r>
              <a:rPr lang="en-US" altLang="zh-CN"/>
              <a:t>:transform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CSS3</a:t>
            </a:r>
            <a:r>
              <a:rPr lang="zh-CN" altLang="zh-CN"/>
              <a:t>中的动画</a:t>
            </a:r>
            <a:r>
              <a:rPr lang="en-US" altLang="zh-CN"/>
              <a:t>:transition</a:t>
            </a:r>
            <a:r>
              <a:rPr lang="zh-CN" altLang="zh-CN"/>
              <a:t>、</a:t>
            </a:r>
            <a:r>
              <a:rPr lang="en-US" altLang="zh-CN"/>
              <a:t>animation</a:t>
            </a:r>
            <a:r>
              <a:rPr lang="zh-CN" altLang="zh-CN"/>
              <a:t>、以及</a:t>
            </a:r>
            <a:r>
              <a:rPr lang="en-US" altLang="zh-CN"/>
              <a:t>animate.css</a:t>
            </a:r>
            <a:r>
              <a:rPr lang="zh-CN" altLang="en-US"/>
              <a:t>动画库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CSS3</a:t>
            </a:r>
            <a:r>
              <a:rPr lang="zh-CN" altLang="zh-CN"/>
              <a:t>中的</a:t>
            </a:r>
            <a:r>
              <a:rPr lang="en-US" altLang="zh-CN"/>
              <a:t>3D</a:t>
            </a:r>
            <a:r>
              <a:rPr lang="zh-CN" altLang="zh-CN"/>
              <a:t>处理，搭建简历魔方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课程安排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课程大纲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移动端音频</a:t>
            </a:r>
            <a:r>
              <a:rPr lang="en-US" altLang="zh-CN"/>
              <a:t>audio</a:t>
            </a:r>
            <a:r>
              <a:rPr lang="zh-CN" altLang="zh-CN"/>
              <a:t>的</a:t>
            </a:r>
            <a:r>
              <a:rPr lang="zh-CN" altLang="en-US"/>
              <a:t>基础知识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移动端</a:t>
            </a:r>
            <a:r>
              <a:rPr lang="en-US" altLang="zh-CN"/>
              <a:t>Zepto.js</a:t>
            </a:r>
            <a:r>
              <a:rPr lang="zh-CN" altLang="zh-CN"/>
              <a:t>类库</a:t>
            </a:r>
            <a:r>
              <a:rPr lang="zh-CN" altLang="en-US"/>
              <a:t>的使用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移动端</a:t>
            </a:r>
            <a:r>
              <a:rPr lang="en-US" altLang="zh-CN"/>
              <a:t>touch</a:t>
            </a:r>
            <a:r>
              <a:rPr lang="zh-CN" altLang="en-US"/>
              <a:t>事件模型，以及使用</a:t>
            </a:r>
            <a:r>
              <a:rPr lang="en-US" altLang="zh-CN"/>
              <a:t>js</a:t>
            </a:r>
            <a:r>
              <a:rPr lang="zh-CN" altLang="en-US"/>
              <a:t>处理移动端手指操作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移动端</a:t>
            </a:r>
            <a:r>
              <a:rPr lang="en-US" altLang="zh-CN"/>
              <a:t>swiper.js</a:t>
            </a:r>
            <a:r>
              <a:rPr lang="zh-CN" altLang="zh-CN"/>
              <a:t>插件的使用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 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课程安排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1-</a:t>
            </a:r>
            <a:r>
              <a:rPr lang="zh-CN" altLang="zh-CN"/>
              <a:t>完成项目整体结构的搭建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2-LOADING</a:t>
            </a:r>
            <a:r>
              <a:rPr lang="zh-CN" altLang="en-US"/>
              <a:t>资源预加载页面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3-</a:t>
            </a:r>
            <a:r>
              <a:rPr lang="zh-CN" altLang="en-US"/>
              <a:t>模拟</a:t>
            </a:r>
            <a:r>
              <a:rPr lang="en-US" altLang="zh-CN"/>
              <a:t>IPHON</a:t>
            </a:r>
            <a:r>
              <a:rPr lang="zh-CN" altLang="zh-CN"/>
              <a:t>电话接听页面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4-</a:t>
            </a:r>
            <a:r>
              <a:rPr lang="zh-CN" altLang="zh-CN"/>
              <a:t>模拟微信消息发送页面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5-</a:t>
            </a:r>
            <a:r>
              <a:rPr lang="zh-CN" altLang="zh-CN"/>
              <a:t>简历魔方页面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6-SWIPER</a:t>
            </a:r>
            <a:r>
              <a:rPr lang="zh-CN" altLang="en-US"/>
              <a:t>实现详细页面之间的切换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7-MAKISU</a:t>
            </a:r>
            <a:r>
              <a:rPr lang="zh-CN" altLang="en-US"/>
              <a:t>实现</a:t>
            </a:r>
            <a:r>
              <a:rPr lang="en-US" altLang="zh-CN"/>
              <a:t>3D</a:t>
            </a:r>
            <a:r>
              <a:rPr lang="zh-CN" altLang="en-US"/>
              <a:t>折叠菜单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/>
            </a:br>
            <a:r>
              <a:rPr lang="en-US" altLang="zh-CN"/>
              <a:t>[</a:t>
            </a:r>
            <a:r>
              <a:rPr lang="zh-CN" altLang="zh-CN"/>
              <a:t>课程安排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项目开发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8-</a:t>
            </a:r>
            <a:r>
              <a:rPr lang="zh-CN" altLang="en-US"/>
              <a:t>课程体系页面</a:t>
            </a:r>
            <a:r>
              <a:rPr lang="en-US" altLang="zh-CN"/>
              <a:t>2D</a:t>
            </a:r>
            <a:r>
              <a:rPr lang="zh-CN" altLang="en-US"/>
              <a:t>动画开发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9-</a:t>
            </a:r>
            <a:r>
              <a:rPr lang="zh-CN" altLang="en-US"/>
              <a:t>讲师介绍页面</a:t>
            </a:r>
            <a:r>
              <a:rPr lang="en-US" altLang="zh-CN"/>
              <a:t>2D</a:t>
            </a:r>
            <a:r>
              <a:rPr lang="zh-CN" altLang="en-US"/>
              <a:t>动画开发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10-</a:t>
            </a:r>
            <a:r>
              <a:rPr lang="zh-CN" altLang="en-US"/>
              <a:t>学员就业页面</a:t>
            </a:r>
            <a:r>
              <a:rPr lang="en-US" altLang="zh-CN"/>
              <a:t>2D</a:t>
            </a:r>
            <a:r>
              <a:rPr lang="zh-CN" altLang="en-US"/>
              <a:t>动画开发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11-</a:t>
            </a:r>
            <a:r>
              <a:rPr lang="zh-CN" altLang="en-US"/>
              <a:t>风采展示页面</a:t>
            </a:r>
            <a:r>
              <a:rPr lang="en-US" altLang="zh-CN"/>
              <a:t>2D</a:t>
            </a:r>
            <a:r>
              <a:rPr lang="zh-CN" altLang="en-US"/>
              <a:t>动画开发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12-</a:t>
            </a:r>
            <a:r>
              <a:rPr lang="zh-CN" altLang="en-US"/>
              <a:t>联系我们页面</a:t>
            </a:r>
            <a:r>
              <a:rPr lang="en-US" altLang="zh-CN"/>
              <a:t>2D</a:t>
            </a:r>
            <a:r>
              <a:rPr lang="zh-CN" altLang="en-US"/>
              <a:t>动画开发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     </a:t>
            </a:r>
            <a:r>
              <a:rPr lang="en-US" altLang="zh-CN"/>
              <a:t>13-</a:t>
            </a:r>
            <a:r>
              <a:rPr lang="zh-CN" altLang="zh-CN"/>
              <a:t>项目结束</a:t>
            </a:r>
            <a:r>
              <a:rPr lang="en-US" altLang="zh-CN"/>
              <a:t>,</a:t>
            </a:r>
            <a:r>
              <a:rPr lang="zh-CN" altLang="zh-CN"/>
              <a:t>使用</a:t>
            </a:r>
            <a:r>
              <a:rPr lang="en-US" altLang="zh-CN"/>
              <a:t>gitHub</a:t>
            </a:r>
            <a:r>
              <a:rPr lang="zh-CN" altLang="zh-CN"/>
              <a:t>发布自己的作品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/>
              <a:t>珠峰培训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/>
              <a:t>H5</a:t>
            </a:r>
            <a:r>
              <a:rPr lang="zh-CN" altLang="en-US"/>
              <a:t>技术推广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本次课程将保持和珠峰培训日常讲课一样的方式，希望大家在上课的时候做好笔记，有不懂的随时提问，跟着老师一起去敲代码，最后能做出属于自己的移动端交互型简历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课程咨询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交流</a:t>
            </a:r>
            <a:r>
              <a:rPr lang="zh-CN" altLang="en-US">
                <a:sym typeface="+mn-ea"/>
              </a:rPr>
              <a:t>群号：579870224   </a:t>
            </a: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学校</a:t>
            </a:r>
            <a:r>
              <a:rPr lang="en-US" altLang="zh-CN">
                <a:sym typeface="+mn-ea"/>
              </a:rPr>
              <a:t>-</a:t>
            </a:r>
            <a:r>
              <a:rPr lang="zh-CN" altLang="zh-CN">
                <a:sym typeface="+mn-ea"/>
              </a:rPr>
              <a:t>姓名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技术咨询：1144709265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客服</a:t>
            </a:r>
            <a:r>
              <a:rPr lang="en-US" altLang="zh-CN">
                <a:sym typeface="+mn-ea"/>
              </a:rPr>
              <a:t>QQ)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/   1282347298(</a:t>
            </a:r>
            <a:r>
              <a:rPr lang="zh-CN" altLang="en-US">
                <a:sym typeface="+mn-ea"/>
              </a:rPr>
              <a:t>讲师</a:t>
            </a:r>
            <a:r>
              <a:rPr lang="en-US" altLang="zh-CN">
                <a:sym typeface="+mn-ea"/>
              </a:rPr>
              <a:t>QQ)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zh-CN" altLang="zh-CN">
                <a:sym typeface="+mn-ea"/>
              </a:rPr>
              <a:t>联系电话：</a:t>
            </a:r>
            <a:r>
              <a:rPr lang="en-US" altLang="zh-CN">
                <a:sym typeface="+mn-ea"/>
              </a:rPr>
              <a:t>4001806960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客服</a:t>
            </a:r>
            <a:r>
              <a:rPr lang="en-US" altLang="zh-CN">
                <a:sym typeface="+mn-ea"/>
              </a:rPr>
              <a:t>)  /  13041086186(</a:t>
            </a:r>
            <a:r>
              <a:rPr lang="zh-CN" altLang="zh-CN">
                <a:sym typeface="+mn-ea"/>
              </a:rPr>
              <a:t>讲师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zh-CN" altLang="zh-CN">
                <a:sym typeface="+mn-ea"/>
              </a:rPr>
              <a:t>技术</a:t>
            </a:r>
            <a:r>
              <a:rPr lang="zh-CN" altLang="en-US">
                <a:sym typeface="+mn-ea"/>
              </a:rPr>
              <a:t>讲师：周啸天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珠峰培训-高校H5技术推广 [课程介绍]</vt:lpstr>
      <vt:lpstr>珠峰培训-高校H5技术推广 [课程安排]</vt:lpstr>
      <vt:lpstr>珠峰培训-高校H5技术推广 [课程安排]</vt:lpstr>
      <vt:lpstr>珠峰培训-高校H5技术推广 [课程安排]</vt:lpstr>
      <vt:lpstr>珠峰培训-高校H5技术推广 [课程安排]</vt:lpstr>
      <vt:lpstr>珠峰培训-高校H5技术推广 [课程安排]</vt:lpstr>
      <vt:lpstr>珠峰培训-高校H5技术推广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zhufengpeixun</cp:lastModifiedBy>
  <cp:revision>78</cp:revision>
  <dcterms:created xsi:type="dcterms:W3CDTF">2016-10-27T05:16:00Z</dcterms:created>
  <dcterms:modified xsi:type="dcterms:W3CDTF">2016-10-31T11:44:39Z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