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cf5bbf0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cf5bbf0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09dbbec56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09dbbec56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09dbbec56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09dbbec56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09dbbec56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09dbbec56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cf5bbf08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cf5bbf08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cf5bbf08a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cf5bbf08a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cf5bbf08a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cf5bbf08a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cf5bbf08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cf5bbf08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09dbbec56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09dbbec56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09dbbec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09dbbec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09dbbec56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09dbbec56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09dbbec56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09dbbec56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00000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as a Service 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Simulation: Function Flow Chart</a:t>
            </a:r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75" y="1137250"/>
            <a:ext cx="4293604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4"/>
          <p:cNvSpPr/>
          <p:nvPr/>
        </p:nvSpPr>
        <p:spPr>
          <a:xfrm>
            <a:off x="5817850" y="1017725"/>
            <a:ext cx="2109900" cy="9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DB0: Passenger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          Value: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       [la, lo, geohash]</a:t>
            </a:r>
            <a:endParaRPr/>
          </a:p>
        </p:txBody>
      </p:sp>
      <p:sp>
        <p:nvSpPr>
          <p:cNvPr id="163" name="Google Shape;163;p34"/>
          <p:cNvSpPr/>
          <p:nvPr/>
        </p:nvSpPr>
        <p:spPr>
          <a:xfrm>
            <a:off x="5817850" y="2430275"/>
            <a:ext cx="2109900" cy="9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DB1: Driver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          Value: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       [la, lo, geohash]</a:t>
            </a:r>
            <a:endParaRPr/>
          </a:p>
        </p:txBody>
      </p:sp>
      <p:sp>
        <p:nvSpPr>
          <p:cNvPr id="164" name="Google Shape;164;p34"/>
          <p:cNvSpPr/>
          <p:nvPr/>
        </p:nvSpPr>
        <p:spPr>
          <a:xfrm>
            <a:off x="5857025" y="3736950"/>
            <a:ext cx="2109900" cy="9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DB2: GeoHash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          Value:set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       (id1, id2….)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Sprint: Burn Down Chart</a:t>
            </a:r>
            <a:endParaRPr/>
          </a:p>
        </p:txBody>
      </p:sp>
      <p:pic>
        <p:nvPicPr>
          <p:cNvPr id="170" name="Google Shape;170;p35"/>
          <p:cNvPicPr preferRelativeResize="0"/>
          <p:nvPr/>
        </p:nvPicPr>
        <p:blipFill rotWithShape="1">
          <a:blip r:embed="rId3">
            <a:alphaModFix/>
          </a:blip>
          <a:srcRect b="-54822" l="0" r="0" t="0"/>
          <a:stretch/>
        </p:blipFill>
        <p:spPr>
          <a:xfrm>
            <a:off x="631575" y="1539450"/>
            <a:ext cx="7378500" cy="35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Area: 50km*50km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Scope: 5km*5km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Passenger Num: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Driver Num: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Timeout: 20s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Overview</a:t>
            </a:r>
            <a:r>
              <a:rPr lang="en">
                <a:solidFill>
                  <a:schemeClr val="dk1"/>
                </a:solidFill>
              </a:rPr>
              <a:t> -- Lian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Current Work --  Zhuyu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Demo -- Yuhang, Yuxuan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Classes design - passenger &amp; driver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Passenger location update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Geohash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Openwhisk Deployment and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Geohash - redis deployment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- Server Simulation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Paper Study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OpenLambda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/>
          <p:nvPr/>
        </p:nvSpPr>
        <p:spPr>
          <a:xfrm>
            <a:off x="1166250" y="418650"/>
            <a:ext cx="5921100" cy="44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650" y="445025"/>
            <a:ext cx="5736341" cy="43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Work: Simulation</a:t>
            </a:r>
            <a:endParaRPr/>
          </a:p>
        </p:txBody>
      </p:sp>
      <p:sp>
        <p:nvSpPr>
          <p:cNvPr id="126" name="Google Shape;12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First function on OpenWhisk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Simulate the location synchronization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Simulate the area searching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Simulation: Users</a:t>
            </a:r>
            <a:endParaRPr/>
          </a:p>
        </p:txBody>
      </p:sp>
      <p:sp>
        <p:nvSpPr>
          <p:cNvPr id="132" name="Google Shape;13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(drivers &amp; passengers) continuously send their locations to server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2s in our simulation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Info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ID: Ten alphanumeric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letter to identify user: ‘P’ for passenger, ‘D’ for driver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Location Info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Locations: (latitude, longitude)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[‘P123abc456’, -40, -40]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Simulation: Server</a:t>
            </a:r>
            <a:endParaRPr/>
          </a:p>
        </p:txBody>
      </p:sp>
      <p:sp>
        <p:nvSpPr>
          <p:cNvPr id="138" name="Google Shape;138;p31"/>
          <p:cNvSpPr txBox="1"/>
          <p:nvPr>
            <p:ph idx="1" type="body"/>
          </p:nvPr>
        </p:nvSpPr>
        <p:spPr>
          <a:xfrm>
            <a:off x="367275" y="1677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Calculate GeoHash Code for each location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corresponding user’s </a:t>
            </a:r>
            <a:r>
              <a:rPr lang="en"/>
              <a:t>location at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Clear </a:t>
            </a:r>
            <a:r>
              <a:rPr lang="en"/>
              <a:t>obsolete data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our simulation: Location hasn’t been updated over 20s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Searching qualified passengers for drivers 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Basic implementation: return users in same geohash area (5km*5km)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Simulation: GeoHash</a:t>
            </a:r>
            <a:endParaRPr/>
          </a:p>
        </p:txBody>
      </p:sp>
      <p:sp>
        <p:nvSpPr>
          <p:cNvPr id="144" name="Google Shape;14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Expressing a location using a short alphanumeric string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2D value to 1D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geohash identifies a rectangular cell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L</a:t>
            </a:r>
            <a:r>
              <a:rPr lang="en">
                <a:solidFill>
                  <a:schemeClr val="lt1"/>
                </a:solidFill>
              </a:rPr>
              <a:t>onger geohash length means a smaller rectangular area</a:t>
            </a:r>
            <a:endParaRPr>
              <a:solidFill>
                <a:schemeClr val="lt1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Use length 5 in our simulation: roughly 5km*5km area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Efficient</a:t>
            </a:r>
            <a:r>
              <a:rPr lang="en"/>
              <a:t> in searching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9575" y="151025"/>
            <a:ext cx="2469800" cy="25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4225" y="3387425"/>
            <a:ext cx="3037849" cy="175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Simulation: Database</a:t>
            </a:r>
            <a:endParaRPr/>
          </a:p>
        </p:txBody>
      </p:sp>
      <p:sp>
        <p:nvSpPr>
          <p:cNvPr id="152" name="Google Shape;152;p3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Redis databases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DB0 stores locations of passengers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DB1 stores locations of drivers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DB2 stores users in different geocode areas</a:t>
            </a:r>
            <a:endParaRPr/>
          </a:p>
        </p:txBody>
      </p:sp>
      <p:sp>
        <p:nvSpPr>
          <p:cNvPr id="153" name="Google Shape;153;p33"/>
          <p:cNvSpPr/>
          <p:nvPr/>
        </p:nvSpPr>
        <p:spPr>
          <a:xfrm>
            <a:off x="492475" y="2968975"/>
            <a:ext cx="2109900" cy="9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DB0: Passenger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          Value: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       [la, lo, geohash]</a:t>
            </a:r>
            <a:endParaRPr/>
          </a:p>
        </p:txBody>
      </p:sp>
      <p:sp>
        <p:nvSpPr>
          <p:cNvPr id="154" name="Google Shape;154;p33"/>
          <p:cNvSpPr/>
          <p:nvPr/>
        </p:nvSpPr>
        <p:spPr>
          <a:xfrm>
            <a:off x="3263125" y="2968975"/>
            <a:ext cx="2109900" cy="9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DB1: Driver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          Value: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       [la, lo, geohash]</a:t>
            </a:r>
            <a:endParaRPr/>
          </a:p>
        </p:txBody>
      </p:sp>
      <p:sp>
        <p:nvSpPr>
          <p:cNvPr id="155" name="Google Shape;155;p33"/>
          <p:cNvSpPr/>
          <p:nvPr/>
        </p:nvSpPr>
        <p:spPr>
          <a:xfrm>
            <a:off x="5867125" y="2968975"/>
            <a:ext cx="2109900" cy="9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DB2: GeoHash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          Value:set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     (id1, id2….)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