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cb9e1c3e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cb9e1c3e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ef79ffef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ef79ffef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ef79ffef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ef79ffef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ef79ffef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ef79ffef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ef79ffef9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ef79ffef9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cb9e1c3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cb9e1c3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cb9e1c3e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cb9e1c3e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cb9e1c3e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cb9e1c3e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cb9e1c3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cb9e1c3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Service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Demo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and Story  --  Lian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 -- Yuxuan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Progress and Future Work -- Zhuyu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-- Yuhang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as a Service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sers upload source to the cloud, and the cloud provider is tasked with executing users' functions on demand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fixed amount </a:t>
            </a:r>
            <a:r>
              <a:rPr lang="en"/>
              <a:t>resource</a:t>
            </a:r>
            <a:r>
              <a:rPr lang="en"/>
              <a:t> -- pay for what is asked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Characteristic:   </a:t>
            </a:r>
            <a:r>
              <a:rPr lang="en"/>
              <a:t>in the FaaS model, users can theoretically change their allocation from zero cores to thousands and back to zero again within hundreds of milliseconds, paying for exactly what they use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purpose: build an application on top of the OpenWhisk FaaS system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Driver - Passenger system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29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Taxi - passenger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 -- pick up pairing population flow, time/space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Faas -- Sudden events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146600" y="1232825"/>
            <a:ext cx="5821200" cy="375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251" y="1090350"/>
            <a:ext cx="5693074" cy="375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Diagram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11700" y="1928913"/>
            <a:ext cx="2262000" cy="2640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 sz="30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" y="2371575"/>
            <a:ext cx="483387" cy="4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" y="2961826"/>
            <a:ext cx="483387" cy="4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70" y="3896776"/>
            <a:ext cx="483387" cy="4170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871175" y="1928904"/>
            <a:ext cx="5961000" cy="2640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 sz="3000"/>
          </a:p>
        </p:txBody>
      </p:sp>
      <p:cxnSp>
        <p:nvCxnSpPr>
          <p:cNvPr id="87" name="Google Shape;87;p17"/>
          <p:cNvCxnSpPr>
            <a:stCxn id="88" idx="3"/>
            <a:endCxn id="82" idx="3"/>
          </p:cNvCxnSpPr>
          <p:nvPr/>
        </p:nvCxnSpPr>
        <p:spPr>
          <a:xfrm>
            <a:off x="1569415" y="2596206"/>
            <a:ext cx="1004400" cy="6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>
            <a:stCxn id="90" idx="3"/>
            <a:endCxn id="82" idx="3"/>
          </p:cNvCxnSpPr>
          <p:nvPr/>
        </p:nvCxnSpPr>
        <p:spPr>
          <a:xfrm>
            <a:off x="1569415" y="3170346"/>
            <a:ext cx="1004400" cy="7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7"/>
          <p:cNvCxnSpPr>
            <a:stCxn id="92" idx="3"/>
            <a:endCxn id="82" idx="3"/>
          </p:cNvCxnSpPr>
          <p:nvPr/>
        </p:nvCxnSpPr>
        <p:spPr>
          <a:xfrm flipH="1" rot="10800000">
            <a:off x="1581859" y="3248805"/>
            <a:ext cx="991800" cy="8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923" y="3920711"/>
            <a:ext cx="427936" cy="3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80" y="2985752"/>
            <a:ext cx="427936" cy="36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480" y="2411613"/>
            <a:ext cx="427936" cy="369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7"/>
          <p:cNvCxnSpPr>
            <a:endCxn id="94" idx="1"/>
          </p:cNvCxnSpPr>
          <p:nvPr/>
        </p:nvCxnSpPr>
        <p:spPr>
          <a:xfrm flipH="1" rot="10800000">
            <a:off x="2573748" y="3248993"/>
            <a:ext cx="7251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4610422" y="2413386"/>
            <a:ext cx="7920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000"/>
              <a:t>Consul</a:t>
            </a:r>
            <a:endParaRPr sz="1000"/>
          </a:p>
        </p:txBody>
      </p:sp>
      <p:cxnSp>
        <p:nvCxnSpPr>
          <p:cNvPr id="96" name="Google Shape;96;p17"/>
          <p:cNvCxnSpPr>
            <a:stCxn id="94" idx="3"/>
            <a:endCxn id="97" idx="1"/>
          </p:cNvCxnSpPr>
          <p:nvPr/>
        </p:nvCxnSpPr>
        <p:spPr>
          <a:xfrm>
            <a:off x="4039248" y="3248993"/>
            <a:ext cx="433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7"/>
          <p:cNvSpPr/>
          <p:nvPr/>
        </p:nvSpPr>
        <p:spPr>
          <a:xfrm>
            <a:off x="4472700" y="2980517"/>
            <a:ext cx="1079400" cy="536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000"/>
              <a:t>Controller</a:t>
            </a:r>
            <a:endParaRPr sz="1000"/>
          </a:p>
        </p:txBody>
      </p:sp>
      <p:cxnSp>
        <p:nvCxnSpPr>
          <p:cNvPr id="98" name="Google Shape;98;p17"/>
          <p:cNvCxnSpPr>
            <a:stCxn id="97" idx="0"/>
            <a:endCxn id="95" idx="2"/>
          </p:cNvCxnSpPr>
          <p:nvPr/>
        </p:nvCxnSpPr>
        <p:spPr>
          <a:xfrm rot="10800000">
            <a:off x="5006400" y="2782817"/>
            <a:ext cx="6000" cy="19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7" idx="2"/>
            <a:endCxn id="100" idx="0"/>
          </p:cNvCxnSpPr>
          <p:nvPr/>
        </p:nvCxnSpPr>
        <p:spPr>
          <a:xfrm flipH="1">
            <a:off x="5006400" y="3517217"/>
            <a:ext cx="6000" cy="26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/>
          <p:nvPr/>
        </p:nvSpPr>
        <p:spPr>
          <a:xfrm>
            <a:off x="3298848" y="3064343"/>
            <a:ext cx="7404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000"/>
              <a:t>Nginx</a:t>
            </a:r>
            <a:endParaRPr sz="1000"/>
          </a:p>
        </p:txBody>
      </p:sp>
      <p:sp>
        <p:nvSpPr>
          <p:cNvPr id="100" name="Google Shape;100;p17"/>
          <p:cNvSpPr/>
          <p:nvPr/>
        </p:nvSpPr>
        <p:spPr>
          <a:xfrm>
            <a:off x="4548959" y="3780253"/>
            <a:ext cx="9150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000"/>
              <a:t>CouchDB</a:t>
            </a:r>
            <a:endParaRPr sz="1000"/>
          </a:p>
        </p:txBody>
      </p:sp>
      <p:cxnSp>
        <p:nvCxnSpPr>
          <p:cNvPr id="101" name="Google Shape;101;p17"/>
          <p:cNvCxnSpPr>
            <a:stCxn id="97" idx="3"/>
          </p:cNvCxnSpPr>
          <p:nvPr/>
        </p:nvCxnSpPr>
        <p:spPr>
          <a:xfrm>
            <a:off x="5552100" y="3248867"/>
            <a:ext cx="4635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5985669" y="3066078"/>
            <a:ext cx="7404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 sz="1000"/>
              <a:t>Kafka</a:t>
            </a:r>
            <a:endParaRPr sz="1000"/>
          </a:p>
        </p:txBody>
      </p:sp>
      <p:cxnSp>
        <p:nvCxnSpPr>
          <p:cNvPr id="103" name="Google Shape;103;p17"/>
          <p:cNvCxnSpPr>
            <a:stCxn id="102" idx="3"/>
            <a:endCxn id="104" idx="1"/>
          </p:cNvCxnSpPr>
          <p:nvPr/>
        </p:nvCxnSpPr>
        <p:spPr>
          <a:xfrm flipH="1" rot="10800000">
            <a:off x="6726069" y="2597928"/>
            <a:ext cx="846900" cy="6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/>
          <p:nvPr/>
        </p:nvSpPr>
        <p:spPr>
          <a:xfrm>
            <a:off x="7572935" y="2413386"/>
            <a:ext cx="10320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000"/>
              <a:t>Function A</a:t>
            </a:r>
            <a:endParaRPr sz="1000"/>
          </a:p>
        </p:txBody>
      </p:sp>
      <p:cxnSp>
        <p:nvCxnSpPr>
          <p:cNvPr id="105" name="Google Shape;105;p17"/>
          <p:cNvCxnSpPr>
            <a:stCxn id="102" idx="3"/>
            <a:endCxn id="106" idx="1"/>
          </p:cNvCxnSpPr>
          <p:nvPr/>
        </p:nvCxnSpPr>
        <p:spPr>
          <a:xfrm>
            <a:off x="6726069" y="3250728"/>
            <a:ext cx="84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/>
          <p:nvPr/>
        </p:nvSpPr>
        <p:spPr>
          <a:xfrm>
            <a:off x="7572935" y="3066078"/>
            <a:ext cx="10320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000"/>
              <a:t>Function</a:t>
            </a:r>
            <a:r>
              <a:rPr lang="en"/>
              <a:t> </a:t>
            </a:r>
            <a:r>
              <a:rPr lang="en" sz="1000"/>
              <a:t>B</a:t>
            </a:r>
            <a:endParaRPr sz="1000"/>
          </a:p>
        </p:txBody>
      </p:sp>
      <p:sp>
        <p:nvSpPr>
          <p:cNvPr id="107" name="Google Shape;107;p17"/>
          <p:cNvSpPr/>
          <p:nvPr/>
        </p:nvSpPr>
        <p:spPr>
          <a:xfrm>
            <a:off x="7572935" y="3718761"/>
            <a:ext cx="1032000" cy="369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000"/>
              <a:t>Function C</a:t>
            </a:r>
            <a:endParaRPr sz="1000"/>
          </a:p>
        </p:txBody>
      </p:sp>
      <p:cxnSp>
        <p:nvCxnSpPr>
          <p:cNvPr id="108" name="Google Shape;108;p17"/>
          <p:cNvCxnSpPr>
            <a:stCxn id="102" idx="3"/>
            <a:endCxn id="107" idx="1"/>
          </p:cNvCxnSpPr>
          <p:nvPr/>
        </p:nvCxnSpPr>
        <p:spPr>
          <a:xfrm>
            <a:off x="6726069" y="3250728"/>
            <a:ext cx="846900" cy="65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 txBox="1"/>
          <p:nvPr/>
        </p:nvSpPr>
        <p:spPr>
          <a:xfrm>
            <a:off x="6351722" y="3650844"/>
            <a:ext cx="1126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Conditional Routing</a:t>
            </a:r>
            <a:endParaRPr sz="1000"/>
          </a:p>
        </p:txBody>
      </p:sp>
      <p:sp>
        <p:nvSpPr>
          <p:cNvPr id="110" name="Google Shape;110;p17"/>
          <p:cNvSpPr txBox="1"/>
          <p:nvPr/>
        </p:nvSpPr>
        <p:spPr>
          <a:xfrm>
            <a:off x="1620173" y="3432699"/>
            <a:ext cx="91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4989888" y="1929103"/>
            <a:ext cx="1805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OpenWhisk</a:t>
            </a:r>
            <a:endParaRPr sz="18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3885" y="1152475"/>
            <a:ext cx="690294" cy="511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141480" y="1879385"/>
            <a:ext cx="13071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 rot="5400000">
            <a:off x="761980" y="3590250"/>
            <a:ext cx="45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15" name="Google Shape;115;p17"/>
          <p:cNvSpPr txBox="1"/>
          <p:nvPr/>
        </p:nvSpPr>
        <p:spPr>
          <a:xfrm rot="5400000">
            <a:off x="1294616" y="3590241"/>
            <a:ext cx="454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...</a:t>
            </a:r>
            <a:endParaRPr b="1" sz="2400"/>
          </a:p>
        </p:txBody>
      </p:sp>
      <p:sp>
        <p:nvSpPr>
          <p:cNvPr id="116" name="Google Shape;116;p17"/>
          <p:cNvSpPr txBox="1"/>
          <p:nvPr/>
        </p:nvSpPr>
        <p:spPr>
          <a:xfrm>
            <a:off x="507895" y="4244805"/>
            <a:ext cx="1079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user-client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829185" y="2551406"/>
            <a:ext cx="91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665343" y="2860871"/>
            <a:ext cx="9150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</p:txBody>
      </p:sp>
      <p:cxnSp>
        <p:nvCxnSpPr>
          <p:cNvPr id="119" name="Google Shape;119;p17"/>
          <p:cNvCxnSpPr>
            <a:stCxn id="104" idx="0"/>
            <a:endCxn id="112" idx="2"/>
          </p:cNvCxnSpPr>
          <p:nvPr/>
        </p:nvCxnSpPr>
        <p:spPr>
          <a:xfrm rot="10800000">
            <a:off x="8088935" y="1664286"/>
            <a:ext cx="0" cy="74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Client: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Develop an Android Application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OpenWhisk: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Deploy OpenWhisk on GKE cluster with 2~3 nodes on Google 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Redis to store real-time taxi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Progress: Sprint 1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 OpenWhisk on Kubernetes (Local Deployment)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Linux (Ubuntu)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test for OpenWhisk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Simple demo records number of user visits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working management: Taiga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Epic: Concept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 Points: Redefine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Burn down chart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 Sprint 2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3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Queries Define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for passenger/driver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Data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Data Storage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data from resources to 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Basic Front End Part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web app to present data stored in DB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