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E0EA2-DE38-463D-BC18-698F84896EB4}" v="2" dt="2018-09-04T11:39:4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refel" userId="bda4313938ab04f0" providerId="Windows Live" clId="Web-{B54697ED-CB0F-49E2-A0A4-DAAD6573E1BB}"/>
    <pc:docChg chg="modSld">
      <pc:chgData name="Hugo Brefel" userId="bda4313938ab04f0" providerId="Windows Live" clId="Web-{B54697ED-CB0F-49E2-A0A4-DAAD6573E1BB}" dt="2018-09-04T10:25:34.535" v="4" actId="20577"/>
      <pc:docMkLst>
        <pc:docMk/>
      </pc:docMkLst>
      <pc:sldChg chg="modSp">
        <pc:chgData name="Hugo Brefel" userId="bda4313938ab04f0" providerId="Windows Live" clId="Web-{B54697ED-CB0F-49E2-A0A4-DAAD6573E1BB}" dt="2018-09-04T10:12:45.705" v="2" actId="20577"/>
        <pc:sldMkLst>
          <pc:docMk/>
          <pc:sldMk cId="978729963" sldId="256"/>
        </pc:sldMkLst>
        <pc:spChg chg="mod">
          <ac:chgData name="Hugo Brefel" userId="bda4313938ab04f0" providerId="Windows Live" clId="Web-{B54697ED-CB0F-49E2-A0A4-DAAD6573E1BB}" dt="2018-09-04T10:12:45.705" v="2" actId="20577"/>
          <ac:spMkLst>
            <pc:docMk/>
            <pc:sldMk cId="978729963" sldId="256"/>
            <ac:spMk id="2" creationId="{00000000-0000-0000-0000-000000000000}"/>
          </ac:spMkLst>
        </pc:spChg>
      </pc:sldChg>
    </pc:docChg>
  </pc:docChgLst>
  <pc:docChgLst>
    <pc:chgData name="Hugo Brefel" userId="bda4313938ab04f0" providerId="Windows Live" clId="Web-{E1AE0EA2-DE38-463D-BC18-698F84896EB4}"/>
    <pc:docChg chg="addSld delSld modSld sldOrd">
      <pc:chgData name="Hugo Brefel" userId="bda4313938ab04f0" providerId="Windows Live" clId="Web-{E1AE0EA2-DE38-463D-BC18-698F84896EB4}" dt="2018-09-04T11:46:09.268" v="1636" actId="1076"/>
      <pc:docMkLst>
        <pc:docMk/>
      </pc:docMkLst>
      <pc:sldChg chg="modSp">
        <pc:chgData name="Hugo Brefel" userId="bda4313938ab04f0" providerId="Windows Live" clId="Web-{E1AE0EA2-DE38-463D-BC18-698F84896EB4}" dt="2018-09-04T10:27:20.046" v="16" actId="20577"/>
        <pc:sldMkLst>
          <pc:docMk/>
          <pc:sldMk cId="978729963" sldId="256"/>
        </pc:sldMkLst>
        <pc:spChg chg="mod">
          <ac:chgData name="Hugo Brefel" userId="bda4313938ab04f0" providerId="Windows Live" clId="Web-{E1AE0EA2-DE38-463D-BC18-698F84896EB4}" dt="2018-09-04T10:26:48.030" v="8" actId="20577"/>
          <ac:spMkLst>
            <pc:docMk/>
            <pc:sldMk cId="978729963" sldId="256"/>
            <ac:spMk id="2" creationId="{00000000-0000-0000-0000-000000000000}"/>
          </ac:spMkLst>
        </pc:spChg>
        <pc:spChg chg="mod">
          <ac:chgData name="Hugo Brefel" userId="bda4313938ab04f0" providerId="Windows Live" clId="Web-{E1AE0EA2-DE38-463D-BC18-698F84896EB4}" dt="2018-09-04T10:27:20.046" v="16" actId="20577"/>
          <ac:spMkLst>
            <pc:docMk/>
            <pc:sldMk cId="978729963" sldId="256"/>
            <ac:spMk id="3" creationId="{00000000-0000-0000-0000-000000000000}"/>
          </ac:spMkLst>
        </pc:spChg>
      </pc:sldChg>
      <pc:sldChg chg="addSp delSp modSp new">
        <pc:chgData name="Hugo Brefel" userId="bda4313938ab04f0" providerId="Windows Live" clId="Web-{E1AE0EA2-DE38-463D-BC18-698F84896EB4}" dt="2018-09-04T11:03:15.025" v="588" actId="20577"/>
        <pc:sldMkLst>
          <pc:docMk/>
          <pc:sldMk cId="2895203265" sldId="257"/>
        </pc:sldMkLst>
        <pc:spChg chg="mod">
          <ac:chgData name="Hugo Brefel" userId="bda4313938ab04f0" providerId="Windows Live" clId="Web-{E1AE0EA2-DE38-463D-BC18-698F84896EB4}" dt="2018-09-04T10:46:54.911" v="407" actId="1076"/>
          <ac:spMkLst>
            <pc:docMk/>
            <pc:sldMk cId="2895203265" sldId="257"/>
            <ac:spMk id="2" creationId="{B64323E6-0447-4E6A-89A6-DB906DE96DDB}"/>
          </ac:spMkLst>
        </pc:spChg>
        <pc:spChg chg="del">
          <ac:chgData name="Hugo Brefel" userId="bda4313938ab04f0" providerId="Windows Live" clId="Web-{E1AE0EA2-DE38-463D-BC18-698F84896EB4}" dt="2018-09-04T10:31:49.157" v="39"/>
          <ac:spMkLst>
            <pc:docMk/>
            <pc:sldMk cId="2895203265" sldId="257"/>
            <ac:spMk id="3" creationId="{C6595F10-3E2A-4D14-8106-2D0ECEC8A8E0}"/>
          </ac:spMkLst>
        </pc:spChg>
        <pc:spChg chg="add mod">
          <ac:chgData name="Hugo Brefel" userId="bda4313938ab04f0" providerId="Windows Live" clId="Web-{E1AE0EA2-DE38-463D-BC18-698F84896EB4}" dt="2018-09-04T11:03:15.025" v="588" actId="20577"/>
          <ac:spMkLst>
            <pc:docMk/>
            <pc:sldMk cId="2895203265" sldId="257"/>
            <ac:spMk id="4" creationId="{C778F592-E264-47CA-8D20-B2893A47CC46}"/>
          </ac:spMkLst>
        </pc:spChg>
      </pc:sldChg>
      <pc:sldChg chg="new del">
        <pc:chgData name="Hugo Brefel" userId="bda4313938ab04f0" providerId="Windows Live" clId="Web-{E1AE0EA2-DE38-463D-BC18-698F84896EB4}" dt="2018-09-04T10:27:29.171" v="19"/>
        <pc:sldMkLst>
          <pc:docMk/>
          <pc:sldMk cId="3268331925" sldId="257"/>
        </pc:sldMkLst>
      </pc:sldChg>
      <pc:sldChg chg="addSp modSp add del replId">
        <pc:chgData name="Hugo Brefel" userId="bda4313938ab04f0" providerId="Windows Live" clId="Web-{E1AE0EA2-DE38-463D-BC18-698F84896EB4}" dt="2018-09-04T10:48:30.443" v="428"/>
        <pc:sldMkLst>
          <pc:docMk/>
          <pc:sldMk cId="3744316738" sldId="258"/>
        </pc:sldMkLst>
        <pc:spChg chg="mod">
          <ac:chgData name="Hugo Brefel" userId="bda4313938ab04f0" providerId="Windows Live" clId="Web-{E1AE0EA2-DE38-463D-BC18-698F84896EB4}" dt="2018-09-04T10:45:56.958" v="393" actId="20577"/>
          <ac:spMkLst>
            <pc:docMk/>
            <pc:sldMk cId="3744316738" sldId="258"/>
            <ac:spMk id="4" creationId="{C778F592-E264-47CA-8D20-B2893A47CC46}"/>
          </ac:spMkLst>
        </pc:spChg>
        <pc:picChg chg="add mod">
          <ac:chgData name="Hugo Brefel" userId="bda4313938ab04f0" providerId="Windows Live" clId="Web-{E1AE0EA2-DE38-463D-BC18-698F84896EB4}" dt="2018-09-04T10:46:42.208" v="406" actId="1076"/>
          <ac:picMkLst>
            <pc:docMk/>
            <pc:sldMk cId="3744316738" sldId="258"/>
            <ac:picMk id="3" creationId="{965CDFB3-97E2-487B-81AF-64477A262051}"/>
          </ac:picMkLst>
        </pc:picChg>
      </pc:sldChg>
      <pc:sldChg chg="addSp modSp add replId">
        <pc:chgData name="Hugo Brefel" userId="bda4313938ab04f0" providerId="Windows Live" clId="Web-{E1AE0EA2-DE38-463D-BC18-698F84896EB4}" dt="2018-09-04T10:48:26.584" v="427" actId="1076"/>
        <pc:sldMkLst>
          <pc:docMk/>
          <pc:sldMk cId="551497111" sldId="259"/>
        </pc:sldMkLst>
        <pc:spChg chg="mod">
          <ac:chgData name="Hugo Brefel" userId="bda4313938ab04f0" providerId="Windows Live" clId="Web-{E1AE0EA2-DE38-463D-BC18-698F84896EB4}" dt="2018-09-04T10:47:20.708" v="420" actId="20577"/>
          <ac:spMkLst>
            <pc:docMk/>
            <pc:sldMk cId="551497111" sldId="259"/>
            <ac:spMk id="4" creationId="{C778F592-E264-47CA-8D20-B2893A47CC46}"/>
          </ac:spMkLst>
        </pc:spChg>
        <pc:picChg chg="add mod">
          <ac:chgData name="Hugo Brefel" userId="bda4313938ab04f0" providerId="Windows Live" clId="Web-{E1AE0EA2-DE38-463D-BC18-698F84896EB4}" dt="2018-09-04T10:48:26.584" v="427" actId="1076"/>
          <ac:picMkLst>
            <pc:docMk/>
            <pc:sldMk cId="551497111" sldId="259"/>
            <ac:picMk id="3" creationId="{EDE497F5-0DAC-4845-B021-D75A97764094}"/>
          </ac:picMkLst>
        </pc:picChg>
      </pc:sldChg>
      <pc:sldChg chg="delSp modSp add del replId">
        <pc:chgData name="Hugo Brefel" userId="bda4313938ab04f0" providerId="Windows Live" clId="Web-{E1AE0EA2-DE38-463D-BC18-698F84896EB4}" dt="2018-09-04T11:14:51.051" v="929"/>
        <pc:sldMkLst>
          <pc:docMk/>
          <pc:sldMk cId="2931403814" sldId="260"/>
        </pc:sldMkLst>
        <pc:spChg chg="mod">
          <ac:chgData name="Hugo Brefel" userId="bda4313938ab04f0" providerId="Windows Live" clId="Web-{E1AE0EA2-DE38-463D-BC18-698F84896EB4}" dt="2018-09-04T10:52:21.413" v="472" actId="20577"/>
          <ac:spMkLst>
            <pc:docMk/>
            <pc:sldMk cId="2931403814" sldId="260"/>
            <ac:spMk id="2" creationId="{B64323E6-0447-4E6A-89A6-DB906DE96DDB}"/>
          </ac:spMkLst>
        </pc:spChg>
        <pc:spChg chg="mod">
          <ac:chgData name="Hugo Brefel" userId="bda4313938ab04f0" providerId="Windows Live" clId="Web-{E1AE0EA2-DE38-463D-BC18-698F84896EB4}" dt="2018-09-04T11:07:43.042" v="664" actId="20577"/>
          <ac:spMkLst>
            <pc:docMk/>
            <pc:sldMk cId="2931403814" sldId="260"/>
            <ac:spMk id="4" creationId="{C778F592-E264-47CA-8D20-B2893A47CC46}"/>
          </ac:spMkLst>
        </pc:spChg>
        <pc:picChg chg="del">
          <ac:chgData name="Hugo Brefel" userId="bda4313938ab04f0" providerId="Windows Live" clId="Web-{E1AE0EA2-DE38-463D-BC18-698F84896EB4}" dt="2018-09-04T10:53:10.382" v="475"/>
          <ac:picMkLst>
            <pc:docMk/>
            <pc:sldMk cId="2931403814" sldId="260"/>
            <ac:picMk id="3" creationId="{EDE497F5-0DAC-4845-B021-D75A97764094}"/>
          </ac:picMkLst>
        </pc:picChg>
      </pc:sldChg>
      <pc:sldChg chg="modSp add del replId">
        <pc:chgData name="Hugo Brefel" userId="bda4313938ab04f0" providerId="Windows Live" clId="Web-{E1AE0EA2-DE38-463D-BC18-698F84896EB4}" dt="2018-09-04T10:51:53.350" v="462"/>
        <pc:sldMkLst>
          <pc:docMk/>
          <pc:sldMk cId="3467671549" sldId="260"/>
        </pc:sldMkLst>
        <pc:spChg chg="mod">
          <ac:chgData name="Hugo Brefel" userId="bda4313938ab04f0" providerId="Windows Live" clId="Web-{E1AE0EA2-DE38-463D-BC18-698F84896EB4}" dt="2018-09-04T10:51:43.554" v="460" actId="20577"/>
          <ac:spMkLst>
            <pc:docMk/>
            <pc:sldMk cId="3467671549" sldId="260"/>
            <ac:spMk id="4" creationId="{C778F592-E264-47CA-8D20-B2893A47CC46}"/>
          </ac:spMkLst>
        </pc:spChg>
      </pc:sldChg>
      <pc:sldChg chg="modSp add replId">
        <pc:chgData name="Hugo Brefel" userId="bda4313938ab04f0" providerId="Windows Live" clId="Web-{E1AE0EA2-DE38-463D-BC18-698F84896EB4}" dt="2018-09-04T11:14:28.550" v="927" actId="20577"/>
        <pc:sldMkLst>
          <pc:docMk/>
          <pc:sldMk cId="559057168" sldId="261"/>
        </pc:sldMkLst>
        <pc:spChg chg="mod">
          <ac:chgData name="Hugo Brefel" userId="bda4313938ab04f0" providerId="Windows Live" clId="Web-{E1AE0EA2-DE38-463D-BC18-698F84896EB4}" dt="2018-09-04T11:14:28.550" v="927" actId="20577"/>
          <ac:spMkLst>
            <pc:docMk/>
            <pc:sldMk cId="559057168" sldId="261"/>
            <ac:spMk id="4" creationId="{C778F592-E264-47CA-8D20-B2893A47CC46}"/>
          </ac:spMkLst>
        </pc:spChg>
      </pc:sldChg>
      <pc:sldChg chg="modSp add replId">
        <pc:chgData name="Hugo Brefel" userId="bda4313938ab04f0" providerId="Windows Live" clId="Web-{E1AE0EA2-DE38-463D-BC18-698F84896EB4}" dt="2018-09-04T11:20:39.803" v="1042" actId="20577"/>
        <pc:sldMkLst>
          <pc:docMk/>
          <pc:sldMk cId="1397869318" sldId="262"/>
        </pc:sldMkLst>
        <pc:spChg chg="mod">
          <ac:chgData name="Hugo Brefel" userId="bda4313938ab04f0" providerId="Windows Live" clId="Web-{E1AE0EA2-DE38-463D-BC18-698F84896EB4}" dt="2018-09-04T11:16:54.973" v="952" actId="1076"/>
          <ac:spMkLst>
            <pc:docMk/>
            <pc:sldMk cId="1397869318" sldId="262"/>
            <ac:spMk id="2" creationId="{B64323E6-0447-4E6A-89A6-DB906DE96DDB}"/>
          </ac:spMkLst>
        </pc:spChg>
        <pc:spChg chg="mod">
          <ac:chgData name="Hugo Brefel" userId="bda4313938ab04f0" providerId="Windows Live" clId="Web-{E1AE0EA2-DE38-463D-BC18-698F84896EB4}" dt="2018-09-04T11:20:39.803" v="1042" actId="20577"/>
          <ac:spMkLst>
            <pc:docMk/>
            <pc:sldMk cId="1397869318" sldId="262"/>
            <ac:spMk id="4" creationId="{C778F592-E264-47CA-8D20-B2893A47CC46}"/>
          </ac:spMkLst>
        </pc:spChg>
      </pc:sldChg>
      <pc:sldChg chg="addSp modSp add replId">
        <pc:chgData name="Hugo Brefel" userId="bda4313938ab04f0" providerId="Windows Live" clId="Web-{E1AE0EA2-DE38-463D-BC18-698F84896EB4}" dt="2018-09-04T11:25:04.170" v="1123" actId="20577"/>
        <pc:sldMkLst>
          <pc:docMk/>
          <pc:sldMk cId="1246005654" sldId="263"/>
        </pc:sldMkLst>
        <pc:spChg chg="mod">
          <ac:chgData name="Hugo Brefel" userId="bda4313938ab04f0" providerId="Windows Live" clId="Web-{E1AE0EA2-DE38-463D-BC18-698F84896EB4}" dt="2018-09-04T11:25:04.170" v="1123" actId="20577"/>
          <ac:spMkLst>
            <pc:docMk/>
            <pc:sldMk cId="1246005654" sldId="263"/>
            <ac:spMk id="4" creationId="{C778F592-E264-47CA-8D20-B2893A47CC46}"/>
          </ac:spMkLst>
        </pc:spChg>
        <pc:picChg chg="add mod">
          <ac:chgData name="Hugo Brefel" userId="bda4313938ab04f0" providerId="Windows Live" clId="Web-{E1AE0EA2-DE38-463D-BC18-698F84896EB4}" dt="2018-09-04T11:24:32.841" v="1112" actId="1076"/>
          <ac:picMkLst>
            <pc:docMk/>
            <pc:sldMk cId="1246005654" sldId="263"/>
            <ac:picMk id="3" creationId="{39578B24-C1DD-4734-AF82-D9918336FAA5}"/>
          </ac:picMkLst>
        </pc:picChg>
      </pc:sldChg>
      <pc:sldChg chg="addSp delSp modSp add replId">
        <pc:chgData name="Hugo Brefel" userId="bda4313938ab04f0" providerId="Windows Live" clId="Web-{E1AE0EA2-DE38-463D-BC18-698F84896EB4}" dt="2018-09-04T11:27:27.686" v="1182" actId="1076"/>
        <pc:sldMkLst>
          <pc:docMk/>
          <pc:sldMk cId="1110324986" sldId="264"/>
        </pc:sldMkLst>
        <pc:spChg chg="mod">
          <ac:chgData name="Hugo Brefel" userId="bda4313938ab04f0" providerId="Windows Live" clId="Web-{E1AE0EA2-DE38-463D-BC18-698F84896EB4}" dt="2018-09-04T11:27:23.514" v="1180" actId="20577"/>
          <ac:spMkLst>
            <pc:docMk/>
            <pc:sldMk cId="1110324986" sldId="264"/>
            <ac:spMk id="4" creationId="{C778F592-E264-47CA-8D20-B2893A47CC46}"/>
          </ac:spMkLst>
        </pc:spChg>
        <pc:picChg chg="del">
          <ac:chgData name="Hugo Brefel" userId="bda4313938ab04f0" providerId="Windows Live" clId="Web-{E1AE0EA2-DE38-463D-BC18-698F84896EB4}" dt="2018-09-04T11:26:33.342" v="1148"/>
          <ac:picMkLst>
            <pc:docMk/>
            <pc:sldMk cId="1110324986" sldId="264"/>
            <ac:picMk id="3" creationId="{39578B24-C1DD-4734-AF82-D9918336FAA5}"/>
          </ac:picMkLst>
        </pc:picChg>
        <pc:picChg chg="add mod">
          <ac:chgData name="Hugo Brefel" userId="bda4313938ab04f0" providerId="Windows Live" clId="Web-{E1AE0EA2-DE38-463D-BC18-698F84896EB4}" dt="2018-09-04T11:27:27.686" v="1182" actId="1076"/>
          <ac:picMkLst>
            <pc:docMk/>
            <pc:sldMk cId="1110324986" sldId="264"/>
            <ac:picMk id="5" creationId="{EF59490E-CBE0-4D6E-AD6E-15681EE1F94B}"/>
          </ac:picMkLst>
        </pc:picChg>
      </pc:sldChg>
      <pc:sldChg chg="addSp delSp modSp add replId">
        <pc:chgData name="Hugo Brefel" userId="bda4313938ab04f0" providerId="Windows Live" clId="Web-{E1AE0EA2-DE38-463D-BC18-698F84896EB4}" dt="2018-09-04T11:38:28.519" v="1447" actId="20577"/>
        <pc:sldMkLst>
          <pc:docMk/>
          <pc:sldMk cId="3339066979" sldId="265"/>
        </pc:sldMkLst>
        <pc:spChg chg="mod">
          <ac:chgData name="Hugo Brefel" userId="bda4313938ab04f0" providerId="Windows Live" clId="Web-{E1AE0EA2-DE38-463D-BC18-698F84896EB4}" dt="2018-09-04T11:38:28.519" v="1447" actId="20577"/>
          <ac:spMkLst>
            <pc:docMk/>
            <pc:sldMk cId="3339066979" sldId="265"/>
            <ac:spMk id="4" creationId="{C778F592-E264-47CA-8D20-B2893A47CC46}"/>
          </ac:spMkLst>
        </pc:spChg>
        <pc:picChg chg="add mod">
          <ac:chgData name="Hugo Brefel" userId="bda4313938ab04f0" providerId="Windows Live" clId="Web-{E1AE0EA2-DE38-463D-BC18-698F84896EB4}" dt="2018-09-04T11:36:16.065" v="1319" actId="1076"/>
          <ac:picMkLst>
            <pc:docMk/>
            <pc:sldMk cId="3339066979" sldId="265"/>
            <ac:picMk id="3" creationId="{89C1D57C-3600-47AF-8910-C711BE70BCC4}"/>
          </ac:picMkLst>
        </pc:picChg>
        <pc:picChg chg="del">
          <ac:chgData name="Hugo Brefel" userId="bda4313938ab04f0" providerId="Windows Live" clId="Web-{E1AE0EA2-DE38-463D-BC18-698F84896EB4}" dt="2018-09-04T11:29:08.593" v="1195"/>
          <ac:picMkLst>
            <pc:docMk/>
            <pc:sldMk cId="3339066979" sldId="265"/>
            <ac:picMk id="5" creationId="{EF59490E-CBE0-4D6E-AD6E-15681EE1F94B}"/>
          </ac:picMkLst>
        </pc:picChg>
      </pc:sldChg>
      <pc:sldChg chg="addSp delSp modSp add replId">
        <pc:chgData name="Hugo Brefel" userId="bda4313938ab04f0" providerId="Windows Live" clId="Web-{E1AE0EA2-DE38-463D-BC18-698F84896EB4}" dt="2018-09-04T11:40:08.129" v="1492" actId="14100"/>
        <pc:sldMkLst>
          <pc:docMk/>
          <pc:sldMk cId="1892843544" sldId="266"/>
        </pc:sldMkLst>
        <pc:spChg chg="mod">
          <ac:chgData name="Hugo Brefel" userId="bda4313938ab04f0" providerId="Windows Live" clId="Web-{E1AE0EA2-DE38-463D-BC18-698F84896EB4}" dt="2018-09-04T11:40:00.504" v="1490" actId="1076"/>
          <ac:spMkLst>
            <pc:docMk/>
            <pc:sldMk cId="1892843544" sldId="266"/>
            <ac:spMk id="4" creationId="{C778F592-E264-47CA-8D20-B2893A47CC46}"/>
          </ac:spMkLst>
        </pc:spChg>
        <pc:picChg chg="del">
          <ac:chgData name="Hugo Brefel" userId="bda4313938ab04f0" providerId="Windows Live" clId="Web-{E1AE0EA2-DE38-463D-BC18-698F84896EB4}" dt="2018-09-04T11:37:13.566" v="1342"/>
          <ac:picMkLst>
            <pc:docMk/>
            <pc:sldMk cId="1892843544" sldId="266"/>
            <ac:picMk id="3" creationId="{89C1D57C-3600-47AF-8910-C711BE70BCC4}"/>
          </ac:picMkLst>
        </pc:picChg>
        <pc:picChg chg="add mod">
          <ac:chgData name="Hugo Brefel" userId="bda4313938ab04f0" providerId="Windows Live" clId="Web-{E1AE0EA2-DE38-463D-BC18-698F84896EB4}" dt="2018-09-04T11:40:08.129" v="1492" actId="14100"/>
          <ac:picMkLst>
            <pc:docMk/>
            <pc:sldMk cId="1892843544" sldId="266"/>
            <ac:picMk id="5" creationId="{72E8C761-157C-4C2F-89B5-C0B7DBE2223F}"/>
          </ac:picMkLst>
        </pc:picChg>
      </pc:sldChg>
      <pc:sldChg chg="addSp delSp modSp add del replId">
        <pc:chgData name="Hugo Brefel" userId="bda4313938ab04f0" providerId="Windows Live" clId="Web-{E1AE0EA2-DE38-463D-BC18-698F84896EB4}" dt="2018-09-04T11:41:11.114" v="1506"/>
        <pc:sldMkLst>
          <pc:docMk/>
          <pc:sldMk cId="622820213" sldId="267"/>
        </pc:sldMkLst>
        <pc:spChg chg="mod">
          <ac:chgData name="Hugo Brefel" userId="bda4313938ab04f0" providerId="Windows Live" clId="Web-{E1AE0EA2-DE38-463D-BC18-698F84896EB4}" dt="2018-09-04T11:40:41.676" v="1496" actId="20577"/>
          <ac:spMkLst>
            <pc:docMk/>
            <pc:sldMk cId="622820213" sldId="267"/>
            <ac:spMk id="2" creationId="{B64323E6-0447-4E6A-89A6-DB906DE96DDB}"/>
          </ac:spMkLst>
        </pc:spChg>
        <pc:spChg chg="add del mod">
          <ac:chgData name="Hugo Brefel" userId="bda4313938ab04f0" providerId="Windows Live" clId="Web-{E1AE0EA2-DE38-463D-BC18-698F84896EB4}" dt="2018-09-04T11:40:59.301" v="1503"/>
          <ac:spMkLst>
            <pc:docMk/>
            <pc:sldMk cId="622820213" sldId="267"/>
            <ac:spMk id="3" creationId="{7BB3554A-9314-4BF8-BE7A-64E8BF0A139B}"/>
          </ac:spMkLst>
        </pc:spChg>
        <pc:picChg chg="del">
          <ac:chgData name="Hugo Brefel" userId="bda4313938ab04f0" providerId="Windows Live" clId="Web-{E1AE0EA2-DE38-463D-BC18-698F84896EB4}" dt="2018-09-04T11:40:44.879" v="1499"/>
          <ac:picMkLst>
            <pc:docMk/>
            <pc:sldMk cId="622820213" sldId="267"/>
            <ac:picMk id="5" creationId="{72E8C761-157C-4C2F-89B5-C0B7DBE2223F}"/>
          </ac:picMkLst>
        </pc:picChg>
      </pc:sldChg>
      <pc:sldChg chg="delSp modSp add ord replId">
        <pc:chgData name="Hugo Brefel" userId="bda4313938ab04f0" providerId="Windows Live" clId="Web-{E1AE0EA2-DE38-463D-BC18-698F84896EB4}" dt="2018-09-04T11:43:30.114" v="1615" actId="20577"/>
        <pc:sldMkLst>
          <pc:docMk/>
          <pc:sldMk cId="255565379" sldId="268"/>
        </pc:sldMkLst>
        <pc:spChg chg="mod">
          <ac:chgData name="Hugo Brefel" userId="bda4313938ab04f0" providerId="Windows Live" clId="Web-{E1AE0EA2-DE38-463D-BC18-698F84896EB4}" dt="2018-09-04T11:41:36.411" v="1510" actId="20577"/>
          <ac:spMkLst>
            <pc:docMk/>
            <pc:sldMk cId="255565379" sldId="268"/>
            <ac:spMk id="2" creationId="{B64323E6-0447-4E6A-89A6-DB906DE96DDB}"/>
          </ac:spMkLst>
        </pc:spChg>
        <pc:spChg chg="mod">
          <ac:chgData name="Hugo Brefel" userId="bda4313938ab04f0" providerId="Windows Live" clId="Web-{E1AE0EA2-DE38-463D-BC18-698F84896EB4}" dt="2018-09-04T11:43:30.114" v="1615" actId="20577"/>
          <ac:spMkLst>
            <pc:docMk/>
            <pc:sldMk cId="255565379" sldId="268"/>
            <ac:spMk id="4" creationId="{C778F592-E264-47CA-8D20-B2893A47CC46}"/>
          </ac:spMkLst>
        </pc:spChg>
        <pc:picChg chg="del">
          <ac:chgData name="Hugo Brefel" userId="bda4313938ab04f0" providerId="Windows Live" clId="Web-{E1AE0EA2-DE38-463D-BC18-698F84896EB4}" dt="2018-09-04T11:41:16.004" v="1507"/>
          <ac:picMkLst>
            <pc:docMk/>
            <pc:sldMk cId="255565379" sldId="268"/>
            <ac:picMk id="3" creationId="{89C1D57C-3600-47AF-8910-C711BE70BCC4}"/>
          </ac:picMkLst>
        </pc:picChg>
      </pc:sldChg>
      <pc:sldChg chg="addSp delSp modSp add replId">
        <pc:chgData name="Hugo Brefel" userId="bda4313938ab04f0" providerId="Windows Live" clId="Web-{E1AE0EA2-DE38-463D-BC18-698F84896EB4}" dt="2018-09-04T11:46:09.268" v="1636" actId="1076"/>
        <pc:sldMkLst>
          <pc:docMk/>
          <pc:sldMk cId="940421766" sldId="269"/>
        </pc:sldMkLst>
        <pc:spChg chg="mod">
          <ac:chgData name="Hugo Brefel" userId="bda4313938ab04f0" providerId="Windows Live" clId="Web-{E1AE0EA2-DE38-463D-BC18-698F84896EB4}" dt="2018-09-04T11:46:09.268" v="1636" actId="1076"/>
          <ac:spMkLst>
            <pc:docMk/>
            <pc:sldMk cId="940421766" sldId="269"/>
            <ac:spMk id="2" creationId="{B64323E6-0447-4E6A-89A6-DB906DE96DDB}"/>
          </ac:spMkLst>
        </pc:spChg>
        <pc:spChg chg="del mod">
          <ac:chgData name="Hugo Brefel" userId="bda4313938ab04f0" providerId="Windows Live" clId="Web-{E1AE0EA2-DE38-463D-BC18-698F84896EB4}" dt="2018-09-04T11:43:54.364" v="1629"/>
          <ac:spMkLst>
            <pc:docMk/>
            <pc:sldMk cId="940421766" sldId="269"/>
            <ac:spMk id="4" creationId="{C778F592-E264-47CA-8D20-B2893A47CC46}"/>
          </ac:spMkLst>
        </pc:spChg>
        <pc:picChg chg="add mod">
          <ac:chgData name="Hugo Brefel" userId="bda4313938ab04f0" providerId="Windows Live" clId="Web-{E1AE0EA2-DE38-463D-BC18-698F84896EB4}" dt="2018-09-04T11:46:03.424" v="1635" actId="1076"/>
          <ac:picMkLst>
            <pc:docMk/>
            <pc:sldMk cId="940421766" sldId="269"/>
            <ac:picMk id="3" creationId="{57F6B8A7-FA28-4FDE-A69C-104031C660D6}"/>
          </ac:picMkLst>
        </pc:picChg>
      </pc:sldChg>
    </pc:docChg>
  </pc:docChgLst>
  <pc:docChgLst>
    <pc:chgData name="Hugo Brefel" userId="bda4313938ab04f0" providerId="Windows Live" clId="Web-{AC88E9E3-DD73-41F5-98B1-90C27651BA84}"/>
    <pc:docChg chg="modSld">
      <pc:chgData name="Hugo Brefel" userId="bda4313938ab04f0" providerId="Windows Live" clId="Web-{AC88E9E3-DD73-41F5-98B1-90C27651BA84}" dt="2018-09-04T13:47:27.730" v="25" actId="20577"/>
      <pc:docMkLst>
        <pc:docMk/>
      </pc:docMkLst>
      <pc:sldChg chg="modSp">
        <pc:chgData name="Hugo Brefel" userId="bda4313938ab04f0" providerId="Windows Live" clId="Web-{AC88E9E3-DD73-41F5-98B1-90C27651BA84}" dt="2018-09-04T13:47:24.402" v="23" actId="20577"/>
        <pc:sldMkLst>
          <pc:docMk/>
          <pc:sldMk cId="1246005654" sldId="263"/>
        </pc:sldMkLst>
        <pc:spChg chg="mod">
          <ac:chgData name="Hugo Brefel" userId="bda4313938ab04f0" providerId="Windows Live" clId="Web-{AC88E9E3-DD73-41F5-98B1-90C27651BA84}" dt="2018-09-04T13:47:24.402" v="23" actId="20577"/>
          <ac:spMkLst>
            <pc:docMk/>
            <pc:sldMk cId="1246005654" sldId="263"/>
            <ac:spMk id="4" creationId="{C778F592-E264-47CA-8D20-B2893A47CC46}"/>
          </ac:spMkLst>
        </pc:spChg>
      </pc:sldChg>
    </pc:docChg>
  </pc:docChgLst>
  <pc:docChgLst>
    <pc:chgData name="Hugo Brefel" userId="bda4313938ab04f0" providerId="Windows Live" clId="Web-{FE48FEE7-E879-4434-90B4-C7AF1D1C2432}"/>
    <pc:docChg chg="modSld">
      <pc:chgData name="Hugo Brefel" userId="bda4313938ab04f0" providerId="Windows Live" clId="Web-{FE48FEE7-E879-4434-90B4-C7AF1D1C2432}" dt="2018-09-04T11:49:26.062" v="5" actId="20577"/>
      <pc:docMkLst>
        <pc:docMk/>
      </pc:docMkLst>
      <pc:sldChg chg="modSp">
        <pc:chgData name="Hugo Brefel" userId="bda4313938ab04f0" providerId="Windows Live" clId="Web-{FE48FEE7-E879-4434-90B4-C7AF1D1C2432}" dt="2018-09-04T11:49:26.062" v="4" actId="20577"/>
        <pc:sldMkLst>
          <pc:docMk/>
          <pc:sldMk cId="1892843544" sldId="266"/>
        </pc:sldMkLst>
        <pc:spChg chg="mod">
          <ac:chgData name="Hugo Brefel" userId="bda4313938ab04f0" providerId="Windows Live" clId="Web-{FE48FEE7-E879-4434-90B4-C7AF1D1C2432}" dt="2018-09-04T11:49:26.062" v="4" actId="20577"/>
          <ac:spMkLst>
            <pc:docMk/>
            <pc:sldMk cId="1892843544" sldId="266"/>
            <ac:spMk id="4" creationId="{C778F592-E264-47CA-8D20-B2893A47CC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Soutenance</a:t>
            </a:r>
            <a:r>
              <a:rPr lang="en-US" dirty="0">
                <a:cs typeface="Calibri"/>
              </a:rPr>
              <a:t> de stage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rIns="18288" anchor="t">
            <a:normAutofit/>
          </a:bodyPr>
          <a:lstStyle/>
          <a:p>
            <a:r>
              <a:rPr lang="en-US" dirty="0" err="1"/>
              <a:t>Prise</a:t>
            </a:r>
            <a:r>
              <a:rPr lang="en-US" dirty="0"/>
              <a:t> de pièce reconfigurable </a:t>
            </a:r>
            <a:r>
              <a:rPr lang="en-US" dirty="0" err="1"/>
              <a:t>référencée</a:t>
            </a:r>
            <a:r>
              <a:rPr lang="en-US" dirty="0"/>
              <a:t> vision dans un </a:t>
            </a:r>
            <a:r>
              <a:rPr lang="en-US" dirty="0" err="1"/>
              <a:t>contexte</a:t>
            </a:r>
            <a:r>
              <a:rPr lang="en-US" dirty="0"/>
              <a:t> de </a:t>
            </a:r>
            <a:r>
              <a:rPr lang="en-US" dirty="0" err="1"/>
              <a:t>robotique</a:t>
            </a:r>
            <a:r>
              <a:rPr lang="en-US" dirty="0"/>
              <a:t> collaborative sur un robot Baxter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7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Perspectives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dirty="0" err="1"/>
              <a:t>Implémentation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version </a:t>
            </a:r>
            <a:r>
              <a:rPr lang="en-US" dirty="0" err="1"/>
              <a:t>améliorée</a:t>
            </a:r>
            <a:r>
              <a:rPr lang="en-US" dirty="0"/>
              <a:t> du bras </a:t>
            </a:r>
            <a:r>
              <a:rPr lang="en-US" dirty="0" err="1"/>
              <a:t>caméraman</a:t>
            </a:r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r>
              <a:rPr lang="en-US" dirty="0" err="1"/>
              <a:t>Définition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zone de travail et </a:t>
            </a:r>
            <a:r>
              <a:rPr lang="en-US" dirty="0" err="1"/>
              <a:t>d'une</a:t>
            </a:r>
            <a:r>
              <a:rPr lang="en-US" dirty="0"/>
              <a:t> zone de </a:t>
            </a:r>
            <a:r>
              <a:rPr lang="en-US" dirty="0" err="1"/>
              <a:t>dépose</a:t>
            </a:r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r>
              <a:rPr lang="en-US" dirty="0"/>
              <a:t>Traitement </a:t>
            </a:r>
            <a:r>
              <a:rPr lang="en-US" dirty="0" err="1"/>
              <a:t>spécifique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type </a:t>
            </a:r>
            <a:r>
              <a:rPr lang="en-US" dirty="0" err="1"/>
              <a:t>d'objet</a:t>
            </a:r>
          </a:p>
        </p:txBody>
      </p:sp>
    </p:spTree>
    <p:extLst>
      <p:ext uri="{BB962C8B-B14F-4D97-AF65-F5344CB8AC3E}">
        <p14:creationId xmlns:p14="http://schemas.microsoft.com/office/powerpoint/2010/main" val="25556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14107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Questions</a:t>
            </a:r>
            <a:endParaRPr lang="fr-FR" dirty="0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57F6B8A7-FA28-4FDE-A69C-104031C6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26" y="2081812"/>
            <a:ext cx="3498111" cy="41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6181" y="-329609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Environnement de travail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276447" y="1717158"/>
            <a:ext cx="831466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Lieux du stage :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AIP-</a:t>
            </a:r>
            <a:r>
              <a:rPr lang="fr-FR" dirty="0" err="1"/>
              <a:t>Primeca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Réseau d'ateliers cherchant à faire évoluer des domaines tels que l'informatique la robotique et la mécanique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Equipement dans ces trois domaines mis à disposition des universités (notamment le robot Baxter)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Echange de connaissances entre les AIP</a:t>
            </a:r>
          </a:p>
          <a:p>
            <a:pPr lvl="2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LAAS –CNRS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Laboratoire de recherche visant à une compréhension des systèmes complexes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r>
              <a:rPr lang="fr-FR" dirty="0"/>
              <a:t>Environnement de codage :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ROS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Ensemble d'outils et de bibliothèques conçu pour la programmation de robot</a:t>
            </a:r>
          </a:p>
        </p:txBody>
      </p:sp>
    </p:spTree>
    <p:extLst>
      <p:ext uri="{BB962C8B-B14F-4D97-AF65-F5344CB8AC3E}">
        <p14:creationId xmlns:p14="http://schemas.microsoft.com/office/powerpoint/2010/main" val="289520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6181" y="-329609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Environnement de travail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276447" y="1717158"/>
            <a:ext cx="831466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fr-FR" dirty="0"/>
              <a:t>Robot utilisé 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Robot Baxter</a:t>
            </a:r>
            <a:endParaRPr lang="en-US" dirty="0"/>
          </a:p>
          <a:p>
            <a:pPr lvl="2" indent="-285750">
              <a:buFont typeface="Arial"/>
              <a:buChar char="•"/>
            </a:pPr>
            <a:r>
              <a:rPr lang="fr-FR" dirty="0"/>
              <a:t>Robot collaboratif (mouvements élastiques)</a:t>
            </a:r>
            <a:endParaRPr lang="en-US" dirty="0"/>
          </a:p>
          <a:p>
            <a:pPr lvl="2" indent="-285750">
              <a:buFont typeface="Arial"/>
              <a:buChar char="•"/>
            </a:pPr>
            <a:r>
              <a:rPr lang="fr-FR"/>
              <a:t>Caractéristiques du baxter :</a:t>
            </a:r>
            <a:endParaRPr lang="en-US"/>
          </a:p>
        </p:txBody>
      </p:sp>
      <p:pic>
        <p:nvPicPr>
          <p:cNvPr id="3" name="Image 4" descr="Une image contenant rouge&#10;&#10;Description générée avec un niveau de confiance élevé">
            <a:extLst>
              <a:ext uri="{FF2B5EF4-FFF2-40B4-BE49-F238E27FC236}">
                <a16:creationId xmlns:a16="http://schemas.microsoft.com/office/drawing/2014/main" id="{EDE497F5-0DAC-4845-B021-D75A977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3" y="3052331"/>
            <a:ext cx="4433776" cy="35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6181" y="-329609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Problématique du stage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45720">
              <a:spcBef>
                <a:spcPct val="20000"/>
              </a:spcBef>
            </a:pPr>
            <a:r>
              <a:rPr lang="en-US" dirty="0" err="1"/>
              <a:t>Prise</a:t>
            </a:r>
            <a:r>
              <a:rPr lang="en-US" dirty="0"/>
              <a:t> de pièce reconfigurable </a:t>
            </a:r>
            <a:r>
              <a:rPr lang="en-US" dirty="0" err="1"/>
              <a:t>référencée</a:t>
            </a:r>
            <a:r>
              <a:rPr lang="en-US" dirty="0"/>
              <a:t> vision dans un </a:t>
            </a:r>
            <a:r>
              <a:rPr lang="en-US" dirty="0" err="1"/>
              <a:t>contexte</a:t>
            </a:r>
            <a:r>
              <a:rPr lang="en-US" dirty="0"/>
              <a:t> de </a:t>
            </a:r>
            <a:r>
              <a:rPr lang="en-US" dirty="0" err="1"/>
              <a:t>robotique</a:t>
            </a:r>
            <a:r>
              <a:rPr lang="en-US" dirty="0"/>
              <a:t> collaborative sur un robot Baxter :</a:t>
            </a:r>
            <a:endParaRPr lang="fr-FR" dirty="0"/>
          </a:p>
          <a:p>
            <a:pPr lvl="2" indent="-285750">
              <a:buFont typeface="Arial"/>
              <a:buChar char="•"/>
            </a:pPr>
            <a:r>
              <a:rPr lang="fr-FR" dirty="0"/>
              <a:t>Détection d'objet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Asservissement visuel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Prise et dépose de l'objet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Collaboration de l'utilisateur</a:t>
            </a:r>
          </a:p>
          <a:p>
            <a:pPr lvl="2" indent="-285750">
              <a:buFont typeface="Arial"/>
              <a:buChar char="•"/>
            </a:pPr>
            <a:r>
              <a:rPr lang="fr-FR" dirty="0"/>
              <a:t>Utilisation de l'article de François Chaumette et S. Hutchinson intitulé Visual servo control, Part I: Basic </a:t>
            </a:r>
            <a:r>
              <a:rPr lang="fr-FR" dirty="0" err="1"/>
              <a:t>approaches</a:t>
            </a:r>
          </a:p>
          <a:p>
            <a:endParaRPr lang="fr-FR" dirty="0"/>
          </a:p>
          <a:p>
            <a:r>
              <a:rPr lang="fr-FR" dirty="0"/>
              <a:t>Autre objectif :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Mise en commun des avancées entre l'AIP de Toulouse et celui de Besançon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Comparaison des résultats avec les différentes méthodes</a:t>
            </a:r>
          </a:p>
          <a:p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55905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Travail effectué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Journées</a:t>
            </a:r>
            <a:r>
              <a:rPr lang="en-US" dirty="0"/>
              <a:t> </a:t>
            </a:r>
            <a:r>
              <a:rPr lang="en-US" dirty="0" err="1"/>
              <a:t>d'échanges</a:t>
            </a:r>
            <a:r>
              <a:rPr lang="en-US" dirty="0"/>
              <a:t> entre les AIP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/>
              <a:t>Explication de </a:t>
            </a:r>
            <a:r>
              <a:rPr lang="en-US" dirty="0" err="1"/>
              <a:t>l'intérêt</a:t>
            </a:r>
            <a:r>
              <a:rPr lang="en-US" dirty="0"/>
              <a:t> de ROS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/>
              <a:t>Mise en </a:t>
            </a:r>
            <a:r>
              <a:rPr lang="en-US" dirty="0" err="1"/>
              <a:t>commun</a:t>
            </a:r>
            <a:r>
              <a:rPr lang="en-US" dirty="0"/>
              <a:t> des </a:t>
            </a:r>
            <a:r>
              <a:rPr lang="en-US" dirty="0" err="1"/>
              <a:t>avancées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Détermination</a:t>
            </a:r>
            <a:r>
              <a:rPr lang="en-US" dirty="0"/>
              <a:t> de </a:t>
            </a:r>
            <a:r>
              <a:rPr lang="en-US" dirty="0" err="1"/>
              <a:t>livrables</a:t>
            </a:r>
            <a:r>
              <a:rPr lang="en-US" dirty="0"/>
              <a:t> </a:t>
            </a:r>
            <a:r>
              <a:rPr lang="en-US" dirty="0" err="1"/>
              <a:t>communs</a:t>
            </a:r>
            <a:r>
              <a:rPr lang="en-US" dirty="0"/>
              <a:t> (article de </a:t>
            </a:r>
            <a:r>
              <a:rPr lang="en-US" dirty="0" err="1"/>
              <a:t>synthèse</a:t>
            </a:r>
            <a:r>
              <a:rPr lang="en-US" dirty="0"/>
              <a:t> pour  un </a:t>
            </a:r>
            <a:r>
              <a:rPr lang="en-US" dirty="0" err="1"/>
              <a:t>colloque</a:t>
            </a:r>
            <a:r>
              <a:rPr lang="en-US" dirty="0"/>
              <a:t> SMART)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Travail effectué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Asservissement</a:t>
            </a:r>
            <a:r>
              <a:rPr lang="en-US" dirty="0"/>
              <a:t> </a:t>
            </a:r>
            <a:r>
              <a:rPr lang="en-US" dirty="0" err="1"/>
              <a:t>visuel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Fonctionnement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résultat</a:t>
            </a:r>
            <a:r>
              <a:rPr lang="en-US" dirty="0"/>
              <a:t> :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9578B24-C1DD-4734-AF82-D9918336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3" y="4200840"/>
            <a:ext cx="5273748" cy="24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Travail effectué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Reconnaissance de </a:t>
            </a:r>
            <a:r>
              <a:rPr lang="en-US" dirty="0" err="1"/>
              <a:t>l'objet</a:t>
            </a:r>
            <a:r>
              <a:rPr lang="en-US" dirty="0"/>
              <a:t> dans </a:t>
            </a:r>
            <a:r>
              <a:rPr lang="en-US" dirty="0" err="1"/>
              <a:t>l'image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/>
              <a:t>Reconnaissance par la couleur et </a:t>
            </a:r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/>
              <a:t>Reconnaissance par </a:t>
            </a:r>
            <a:r>
              <a:rPr lang="en-US" dirty="0" err="1"/>
              <a:t>ar</a:t>
            </a:r>
            <a:r>
              <a:rPr lang="en-US" dirty="0"/>
              <a:t>-tag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/>
              <a:t>Lien avec la </a:t>
            </a:r>
            <a:r>
              <a:rPr lang="en-US" dirty="0" err="1"/>
              <a:t>loi</a:t>
            </a:r>
            <a:r>
              <a:rPr lang="en-US" dirty="0"/>
              <a:t> de </a:t>
            </a:r>
            <a:r>
              <a:rPr lang="en-US" dirty="0" err="1"/>
              <a:t>commande</a:t>
            </a:r>
          </a:p>
          <a:p>
            <a:pPr marL="102870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F59490E-CBE0-4D6E-AD6E-15681EE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07" y="3974694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2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Travail effectué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29340" y="2397642"/>
            <a:ext cx="831466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dirty="0" err="1"/>
              <a:t>Déroulement</a:t>
            </a:r>
            <a:r>
              <a:rPr lang="en-US" dirty="0"/>
              <a:t> du </a:t>
            </a:r>
            <a:r>
              <a:rPr lang="en-US" dirty="0" err="1"/>
              <a:t>programme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/>
              <a:t>Acquisition de la situation </a:t>
            </a:r>
            <a:r>
              <a:rPr lang="en-US" dirty="0" err="1"/>
              <a:t>désirée</a:t>
            </a: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endParaRPr lang="en-US" dirty="0"/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Asservissement</a:t>
            </a:r>
            <a:r>
              <a:rPr lang="en-US" dirty="0"/>
              <a:t> </a:t>
            </a:r>
            <a:r>
              <a:rPr lang="en-US" dirty="0" err="1"/>
              <a:t>visuel</a:t>
            </a:r>
            <a:r>
              <a:rPr lang="en-US" dirty="0"/>
              <a:t>, </a:t>
            </a:r>
            <a:r>
              <a:rPr lang="en-US" dirty="0" err="1"/>
              <a:t>prise</a:t>
            </a:r>
            <a:r>
              <a:rPr lang="en-US" dirty="0"/>
              <a:t> de la pièce et </a:t>
            </a:r>
            <a:r>
              <a:rPr lang="en-US" dirty="0" err="1"/>
              <a:t>dépose</a:t>
            </a:r>
          </a:p>
          <a:p>
            <a:pPr marL="742950" lvl="1"/>
            <a:endParaRPr lang="en-US" dirty="0"/>
          </a:p>
          <a:p>
            <a:pPr indent="-285750">
              <a:buFont typeface="Arial"/>
              <a:buChar char="•"/>
            </a:pPr>
            <a:r>
              <a:rPr lang="en-US" dirty="0" err="1"/>
              <a:t>Différences</a:t>
            </a:r>
            <a:r>
              <a:rPr lang="en-US" dirty="0"/>
              <a:t> entre les deux versions </a:t>
            </a:r>
            <a:r>
              <a:rPr lang="en-US" dirty="0" err="1"/>
              <a:t>implémentés</a:t>
            </a:r>
          </a:p>
        </p:txBody>
      </p:sp>
      <p:pic>
        <p:nvPicPr>
          <p:cNvPr id="3" name="Image 5" descr="Une image contenant intérieur, mur, objet&#10;&#10;Description générée avec un niveau de confiance très élevé">
            <a:extLst>
              <a:ext uri="{FF2B5EF4-FFF2-40B4-BE49-F238E27FC236}">
                <a16:creationId xmlns:a16="http://schemas.microsoft.com/office/drawing/2014/main" id="{89C1D57C-3600-47AF-8910-C711BE70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3" y="3156541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23E6-0447-4E6A-89A6-DB906DE9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43986" y="-318977"/>
            <a:ext cx="7851648" cy="1828800"/>
          </a:xfrm>
        </p:spPr>
        <p:txBody>
          <a:bodyPr>
            <a:normAutofit/>
          </a:bodyPr>
          <a:lstStyle/>
          <a:p>
            <a:r>
              <a:rPr lang="fr-FR" sz="4000" dirty="0">
                <a:cs typeface="Calibri"/>
              </a:rPr>
              <a:t>Travail effectué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78F592-E264-47CA-8D20-B2893A47CC46}"/>
              </a:ext>
            </a:extLst>
          </p:cNvPr>
          <p:cNvSpPr txBox="1"/>
          <p:nvPr/>
        </p:nvSpPr>
        <p:spPr>
          <a:xfrm>
            <a:off x="882503" y="1876647"/>
            <a:ext cx="831466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obtenus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/>
              <a:t>d'occlusion</a:t>
            </a:r>
            <a:r>
              <a:rPr lang="en-US" dirty="0"/>
              <a:t> de </a:t>
            </a:r>
            <a:r>
              <a:rPr lang="en-US" dirty="0" err="1"/>
              <a:t>l'ar</a:t>
            </a:r>
            <a:r>
              <a:rPr lang="en-US" dirty="0"/>
              <a:t>-tag par la </a:t>
            </a:r>
            <a:r>
              <a:rPr lang="en-US" dirty="0" err="1"/>
              <a:t>pince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Problème</a:t>
            </a:r>
            <a:r>
              <a:rPr lang="en-US" dirty="0"/>
              <a:t>  </a:t>
            </a:r>
            <a:r>
              <a:rPr lang="en-US" dirty="0" err="1"/>
              <a:t>d'occlusion</a:t>
            </a:r>
            <a:r>
              <a:rPr lang="en-US" dirty="0"/>
              <a:t> de </a:t>
            </a:r>
            <a:r>
              <a:rPr lang="en-US" dirty="0" err="1"/>
              <a:t>l'ar</a:t>
            </a:r>
            <a:r>
              <a:rPr lang="en-US" dirty="0"/>
              <a:t>-tag par le bras </a:t>
            </a:r>
            <a:r>
              <a:rPr lang="en-US" dirty="0" err="1"/>
              <a:t>saisisseur</a:t>
            </a:r>
          </a:p>
          <a:p>
            <a:pPr marL="1028700" lvl="1" indent="-285750">
              <a:buFont typeface="Arial"/>
              <a:buChar char="•"/>
            </a:pPr>
            <a:r>
              <a:rPr lang="en-US" dirty="0" err="1"/>
              <a:t>Résultats</a:t>
            </a:r>
            <a:r>
              <a:rPr lang="en-US" dirty="0"/>
              <a:t> de </a:t>
            </a:r>
            <a:r>
              <a:rPr lang="en-US" dirty="0" err="1"/>
              <a:t>l'asservissement</a:t>
            </a:r>
            <a:r>
              <a:rPr lang="en-US" dirty="0"/>
              <a:t>  </a:t>
            </a:r>
            <a:r>
              <a:rPr lang="en-US" dirty="0" err="1"/>
              <a:t>visuel</a:t>
            </a:r>
            <a:r>
              <a:rPr lang="en-US" dirty="0"/>
              <a:t> : </a:t>
            </a:r>
          </a:p>
        </p:txBody>
      </p:sp>
      <p:pic>
        <p:nvPicPr>
          <p:cNvPr id="5" name="Image 5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2E8C761-157C-4C2F-89B5-C0B7DBE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3177670"/>
            <a:ext cx="5932968" cy="35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0</Words>
  <Application>Microsoft Office PowerPoint</Application>
  <PresentationFormat>Affichage à l'écran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Flow</vt:lpstr>
      <vt:lpstr>Soutenance de stage</vt:lpstr>
      <vt:lpstr>Environnement de travail</vt:lpstr>
      <vt:lpstr>Environnement de travail</vt:lpstr>
      <vt:lpstr>Problématique du stage</vt:lpstr>
      <vt:lpstr>Travail effectué</vt:lpstr>
      <vt:lpstr>Travail effectué</vt:lpstr>
      <vt:lpstr>Travail effectué</vt:lpstr>
      <vt:lpstr>Travail effectué</vt:lpstr>
      <vt:lpstr>Travail effectué</vt:lpstr>
      <vt:lpstr>Perspectives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419</cp:revision>
  <dcterms:created xsi:type="dcterms:W3CDTF">2014-09-16T21:34:59Z</dcterms:created>
  <dcterms:modified xsi:type="dcterms:W3CDTF">2018-09-04T13:47:30Z</dcterms:modified>
</cp:coreProperties>
</file>