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Moodlejump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Making Of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Hopefully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Diagram Before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424" y="230999"/>
            <a:ext cx="4978574" cy="49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71775" y="1311775"/>
            <a:ext cx="2842199" cy="300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Small and simple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Diagram After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688" y="0"/>
            <a:ext cx="43653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60275" y="1219725"/>
            <a:ext cx="2934300" cy="331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HUGE difference</a:t>
            </a:r>
          </a:p>
          <a:p>
            <a:pPr indent="-3810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18 classes vs 8</a:t>
            </a:r>
          </a:p>
          <a:p>
            <a:pPr indent="-3810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Many new attributes/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associations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Underestimated scope of project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Design Pattern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2400"/>
              <a:t>Observer was the main design pattern we used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Observerable “subjects” notify observer objects of change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Our Observables: Keys, and Mouse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created classes that handled key and mouse input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Our Observers: Display class and Player class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InputHandler class takes in input, directs it to proper key or mouse class, and the appropriate changes of input are handed to Display and Player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screenshot: Observerable in action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300" y="1017725"/>
            <a:ext cx="4061800" cy="40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We Did It and What We Learned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None of us had ever made a game before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We all like games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Wanted to see what went into making a simple game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We learned making a game requires a lot of moving parts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Not necessarily as simple as we initially thought</a:t>
            </a:r>
          </a:p>
          <a:p>
            <a:pPr indent="-381000" lvl="1" marL="914400">
              <a:spcBef>
                <a:spcPts val="0"/>
              </a:spcBef>
              <a:buSzPct val="100000"/>
              <a:buChar char="○"/>
            </a:pPr>
            <a:r>
              <a:rPr lang="en" sz="2400"/>
              <a:t>Animations are tricky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90750" y="1656175"/>
            <a:ext cx="8487299" cy="404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