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D9D9D9"/>
    <a:srgbClr val="E7E7E7"/>
    <a:srgbClr val="F5F5F5"/>
    <a:srgbClr val="A9D18E"/>
    <a:srgbClr val="B4C7E7"/>
    <a:srgbClr val="8FAADC"/>
    <a:srgbClr val="2F5597"/>
    <a:srgbClr val="20386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9E32-F8A9-4D51-8A85-B63187B89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6288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688" y="4751388"/>
            <a:ext cx="5392737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C9879-F169-4D26-A409-D34582FAD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549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1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881F-A445-44A1-8BB1-A4D1BDD4D291}" type="datetime1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9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BEDC-1639-4090-8CAA-F6974F06BD49}" type="datetime1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7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79A6-9523-4A2E-A931-C8A709BD1078}" type="datetime1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76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7889-DF91-41C1-A5B0-E479EFB53093}" type="datetime1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0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62BB-05D7-48AA-A628-76FDB16BFEC4}" type="datetime1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1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665D-1DD0-4E23-81EB-F6A1D45CFD28}" type="datetime1">
              <a:rPr lang="en-GB" smtClean="0"/>
              <a:t>05/08/2015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89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A776-28A0-43EC-9C84-117ACD802889}" type="datetime1">
              <a:rPr lang="en-GB" smtClean="0"/>
              <a:t>05/08/2015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4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C80A-0A96-4EDF-BA2F-C903D39F13F1}" type="datetime1">
              <a:rPr lang="en-GB" smtClean="0"/>
              <a:t>05/08/2015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22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BC1F-8C05-4E88-A975-5E80693FEDD6}" type="datetime1">
              <a:rPr lang="en-GB" smtClean="0"/>
              <a:t>05/08/2015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8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C0-87DA-4D74-93ED-587A9A376247}" type="datetime1">
              <a:rPr lang="en-GB" smtClean="0"/>
              <a:t>05/08/2015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86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912F-E8E8-454B-8EB3-6790668B87CF}" type="datetime1">
              <a:rPr lang="en-GB" smtClean="0"/>
              <a:t>05/08/2015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5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066A-16B7-44A6-B43D-AE26935FC13F}" type="datetime1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00623" y="665220"/>
            <a:ext cx="1828800" cy="1408665"/>
          </a:xfrm>
          <a:prstGeom prst="roundRect">
            <a:avLst>
              <a:gd name="adj" fmla="val 131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Graphical UI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00623" y="2492389"/>
            <a:ext cx="1828800" cy="730940"/>
          </a:xfrm>
          <a:prstGeom prst="roundRect">
            <a:avLst>
              <a:gd name="adj" fmla="val 2109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Text UI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29241" y="665220"/>
            <a:ext cx="2560320" cy="2560320"/>
          </a:xfrm>
          <a:prstGeom prst="roundRect">
            <a:avLst>
              <a:gd name="adj" fmla="val 8206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Backend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6072" y="4990748"/>
            <a:ext cx="3107456" cy="731520"/>
          </a:xfrm>
          <a:prstGeom prst="roundRect">
            <a:avLst>
              <a:gd name="adj" fmla="val 15860"/>
            </a:avLst>
          </a:prstGeom>
          <a:solidFill>
            <a:srgbClr val="F4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Test Driver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4929423" y="1369037"/>
            <a:ext cx="1199818" cy="51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689561" y="988285"/>
            <a:ext cx="1120074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8714468" y="5722268"/>
            <a:ext cx="1596672" cy="369332"/>
            <a:chOff x="8284993" y="5404916"/>
            <a:chExt cx="1596672" cy="36933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8284993" y="5589582"/>
              <a:ext cx="374862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659856" y="5404916"/>
              <a:ext cx="1221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itchFamily="2" charset="0"/>
                  <a:ea typeface="Roboto Condensed" pitchFamily="2" charset="0"/>
                </a:rPr>
                <a:t>dependency</a:t>
              </a:r>
              <a:endParaRPr lang="en-GB" dirty="0">
                <a:latin typeface="Roboto Condensed" pitchFamily="2" charset="0"/>
                <a:ea typeface="Roboto Condensed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308129" y="1215058"/>
            <a:ext cx="1003011" cy="1241660"/>
            <a:chOff x="9734276" y="941130"/>
            <a:chExt cx="1003011" cy="1241660"/>
          </a:xfrm>
        </p:grpSpPr>
        <p:grpSp>
          <p:nvGrpSpPr>
            <p:cNvPr id="11" name="Group 10"/>
            <p:cNvGrpSpPr/>
            <p:nvPr/>
          </p:nvGrpSpPr>
          <p:grpSpPr>
            <a:xfrm>
              <a:off x="9734276" y="1141258"/>
              <a:ext cx="1003011" cy="1041532"/>
              <a:chOff x="8931564" y="2654187"/>
              <a:chExt cx="1339272" cy="1390707"/>
            </a:xfrm>
            <a:solidFill>
              <a:srgbClr val="FFCC29"/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8931564" y="2654187"/>
                <a:ext cx="1339272" cy="1123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dirty="0">
                  <a:latin typeface="Roboto Condensed" pitchFamily="2" charset="0"/>
                  <a:ea typeface="Roboto Condensed" pitchFamily="2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931564" y="3510452"/>
                <a:ext cx="1339272" cy="5344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200">
                  <a:latin typeface="Roboto Condensed" pitchFamily="2" charset="0"/>
                  <a:ea typeface="Roboto Condensed" pitchFamily="2" charset="0"/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9734276" y="941130"/>
              <a:ext cx="1003011" cy="4002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0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73055" y="1404053"/>
              <a:ext cx="925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Roboto Condensed" pitchFamily="2" charset="0"/>
                  <a:ea typeface="Roboto Condensed" pitchFamily="2" charset="0"/>
                </a:rPr>
                <a:t>Collated files</a:t>
              </a:r>
              <a:endParaRPr lang="en-GB" sz="1600" dirty="0">
                <a:latin typeface="Roboto Condensed" pitchFamily="2" charset="0"/>
                <a:ea typeface="Roboto Condensed" pitchFamily="2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880861" y="6086350"/>
            <a:ext cx="4459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1: Components of Collate and their dependencies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495000" y="3608691"/>
            <a:ext cx="1828801" cy="1002144"/>
          </a:xfrm>
          <a:prstGeom prst="roundRect">
            <a:avLst/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Roboto Condensed" pitchFamily="2" charset="0"/>
                <a:ea typeface="Roboto Condensed" pitchFamily="2" charset="0"/>
              </a:rPr>
              <a:t>Data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21" name="Straight Arrow Connector 20"/>
          <p:cNvCxnSpPr>
            <a:stCxn id="6" idx="2"/>
            <a:endCxn id="2" idx="0"/>
          </p:cNvCxnSpPr>
          <p:nvPr/>
        </p:nvCxnSpPr>
        <p:spPr>
          <a:xfrm>
            <a:off x="7409401" y="3225540"/>
            <a:ext cx="0" cy="38315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895053" y="4610837"/>
            <a:ext cx="5051" cy="379911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25108" y="3005437"/>
            <a:ext cx="1569892" cy="13078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25108" y="1593270"/>
            <a:ext cx="1569892" cy="230148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809635" y="988285"/>
            <a:ext cx="0" cy="48275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29423" y="2865542"/>
            <a:ext cx="1199818" cy="5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7" idx="3"/>
          </p:cNvCxnSpPr>
          <p:nvPr/>
        </p:nvCxnSpPr>
        <p:spPr>
          <a:xfrm flipV="1">
            <a:off x="7393528" y="3223329"/>
            <a:ext cx="1090901" cy="2133179"/>
          </a:xfrm>
          <a:prstGeom prst="bentConnector2">
            <a:avLst/>
          </a:prstGeom>
          <a:ln w="25400">
            <a:solidFill>
              <a:srgbClr val="D9D9D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" idx="1"/>
            <a:endCxn id="5" idx="2"/>
          </p:cNvCxnSpPr>
          <p:nvPr/>
        </p:nvCxnSpPr>
        <p:spPr>
          <a:xfrm rot="10800000">
            <a:off x="4015024" y="3223330"/>
            <a:ext cx="271049" cy="2133179"/>
          </a:xfrm>
          <a:prstGeom prst="bentConnector2">
            <a:avLst/>
          </a:prstGeom>
          <a:ln w="25400">
            <a:solidFill>
              <a:srgbClr val="D9D9D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864679" y="433096"/>
            <a:ext cx="6070600" cy="4410364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Smiley Face 92"/>
          <p:cNvSpPr/>
          <p:nvPr/>
        </p:nvSpPr>
        <p:spPr>
          <a:xfrm>
            <a:off x="1880861" y="1898870"/>
            <a:ext cx="606228" cy="606228"/>
          </a:xfrm>
          <a:prstGeom prst="smileyFace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/>
          <p:cNvCxnSpPr>
            <a:endCxn id="4" idx="1"/>
          </p:cNvCxnSpPr>
          <p:nvPr/>
        </p:nvCxnSpPr>
        <p:spPr>
          <a:xfrm flipV="1">
            <a:off x="2538523" y="1369553"/>
            <a:ext cx="562100" cy="57582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5" idx="1"/>
          </p:cNvCxnSpPr>
          <p:nvPr/>
        </p:nvCxnSpPr>
        <p:spPr>
          <a:xfrm>
            <a:off x="2525868" y="2456718"/>
            <a:ext cx="574755" cy="40114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896075" y="252124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67171"/>
                </a:solidFill>
                <a:latin typeface="Roboto Condensed" pitchFamily="2" charset="0"/>
                <a:ea typeface="Roboto Condensed" pitchFamily="2" charset="0"/>
              </a:rPr>
              <a:t>User</a:t>
            </a:r>
            <a:endParaRPr lang="en-GB" dirty="0">
              <a:solidFill>
                <a:srgbClr val="76717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5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8252858" y="3751422"/>
            <a:ext cx="2567542" cy="2445055"/>
          </a:xfrm>
          <a:prstGeom prst="roundRect">
            <a:avLst>
              <a:gd name="adj" fmla="val 11057"/>
            </a:avLst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Data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55945" y="661525"/>
            <a:ext cx="6644865" cy="5534953"/>
          </a:xfrm>
          <a:prstGeom prst="roundRect">
            <a:avLst>
              <a:gd name="adj" fmla="val 453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Graphical UI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3863" y="1309351"/>
            <a:ext cx="6069026" cy="3074972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gui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3863" y="1082773"/>
            <a:ext cx="890124" cy="226578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79847" y="1666561"/>
            <a:ext cx="1464658" cy="1276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MainApp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0720" y="3305019"/>
            <a:ext cx="2697648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CommandBarController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5771" y="4805838"/>
            <a:ext cx="6069026" cy="1092422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view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35771" y="4579260"/>
            <a:ext cx="890124" cy="226578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8252858" y="661525"/>
            <a:ext cx="2567542" cy="2804598"/>
          </a:xfrm>
          <a:prstGeom prst="roundRect">
            <a:avLst>
              <a:gd name="adj" fmla="val 1179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Backend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5989544" y="2943059"/>
            <a:ext cx="0" cy="36196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</p:cNvCxnSpPr>
          <p:nvPr/>
        </p:nvCxnSpPr>
        <p:spPr>
          <a:xfrm flipH="1">
            <a:off x="4288671" y="2304810"/>
            <a:ext cx="1591176" cy="99545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3"/>
          </p:cNvCxnSpPr>
          <p:nvPr/>
        </p:nvCxnSpPr>
        <p:spPr>
          <a:xfrm flipH="1">
            <a:off x="4294807" y="1937693"/>
            <a:ext cx="1572766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11" idx="0"/>
          </p:cNvCxnSpPr>
          <p:nvPr/>
        </p:nvCxnSpPr>
        <p:spPr>
          <a:xfrm>
            <a:off x="3072910" y="2212013"/>
            <a:ext cx="0" cy="27294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62546" y="1937692"/>
            <a:ext cx="0" cy="2343037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9" idx="2"/>
          </p:cNvCxnSpPr>
          <p:nvPr/>
        </p:nvCxnSpPr>
        <p:spPr>
          <a:xfrm flipV="1">
            <a:off x="3066774" y="3847905"/>
            <a:ext cx="0" cy="141237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656409" y="1937692"/>
            <a:ext cx="188468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44877" y="3299265"/>
            <a:ext cx="2443794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SummaryController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51013" y="2484961"/>
            <a:ext cx="2443794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FileStatsItem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1013" y="1663373"/>
            <a:ext cx="2443794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FileStatsController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02776" y="3065338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66199" y="3189123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61734" y="1942445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76038" y="2209469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51879" y="5107185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28080" y="5173855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99885" y="5245886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170767" y="5311231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09691" y="5192291"/>
            <a:ext cx="1819613" cy="540035"/>
          </a:xfrm>
          <a:prstGeom prst="rect">
            <a:avLst/>
          </a:prstGeom>
          <a:solidFill>
            <a:srgbClr val="61953D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stylesheet.css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511388" y="1447897"/>
            <a:ext cx="2015545" cy="1741226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1388" y="1221317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8746699" y="1663373"/>
            <a:ext cx="1511270" cy="12796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Logic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30" name="Straight Arrow Connector 29"/>
          <p:cNvCxnSpPr>
            <a:stCxn id="7" idx="3"/>
          </p:cNvCxnSpPr>
          <p:nvPr/>
        </p:nvCxnSpPr>
        <p:spPr>
          <a:xfrm flipV="1">
            <a:off x="7344505" y="2304810"/>
            <a:ext cx="1402194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62547" y="4280729"/>
            <a:ext cx="6315593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066774" y="3989144"/>
            <a:ext cx="5063766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180737" y="6300835"/>
            <a:ext cx="3469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2: Class diagram for GUI component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528033" y="4430428"/>
            <a:ext cx="2015545" cy="1484009"/>
          </a:xfrm>
          <a:prstGeom prst="rect">
            <a:avLst/>
          </a:prstGeom>
          <a:solidFill>
            <a:schemeClr val="bg1"/>
          </a:solidFill>
          <a:ln>
            <a:solidFill>
              <a:srgbClr val="9F5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28033" y="4203850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9F5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8783980" y="4570504"/>
            <a:ext cx="1503650" cy="548640"/>
          </a:xfrm>
          <a:prstGeom prst="rect">
            <a:avLst/>
          </a:prstGeom>
          <a:solidFill>
            <a:srgbClr val="D8B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Author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783980" y="5223026"/>
            <a:ext cx="1503650" cy="548640"/>
          </a:xfrm>
          <a:prstGeom prst="rect">
            <a:avLst/>
          </a:prstGeom>
          <a:solidFill>
            <a:srgbClr val="D8B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CodeSnippet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978140" y="5501134"/>
            <a:ext cx="805840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978140" y="4280729"/>
            <a:ext cx="0" cy="1220405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140700" y="4850259"/>
            <a:ext cx="643280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130540" y="3989142"/>
            <a:ext cx="0" cy="861117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43338" y="2914731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1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506664" y="2554559"/>
            <a:ext cx="7178672" cy="1748882"/>
            <a:chOff x="2953619" y="2819400"/>
            <a:chExt cx="7178672" cy="1748882"/>
          </a:xfrm>
        </p:grpSpPr>
        <p:sp>
          <p:nvSpPr>
            <p:cNvPr id="5" name="Rectangle 4"/>
            <p:cNvSpPr/>
            <p:nvPr/>
          </p:nvSpPr>
          <p:spPr>
            <a:xfrm>
              <a:off x="3045980" y="2819400"/>
              <a:ext cx="7086311" cy="121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5400000" sx="101000" sy="101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53221" y="3050309"/>
              <a:ext cx="766618" cy="766618"/>
            </a:xfrm>
            <a:prstGeom prst="ellipse">
              <a:avLst/>
            </a:prstGeom>
            <a:solidFill>
              <a:srgbClr val="51F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100%</a:t>
              </a:r>
              <a:endParaRPr lang="en-GB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25482" y="3047472"/>
              <a:ext cx="4419095" cy="68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main\resources\layouts\</a:t>
              </a:r>
              <a:r>
                <a:rPr lang="en-US" b="1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Summary.fxml</a:t>
              </a:r>
              <a:endParaRPr lang="en-US" b="1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300"/>
                </a:spcAft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25 lines</a:t>
              </a:r>
              <a:endParaRPr lang="en-GB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53619" y="4229728"/>
              <a:ext cx="32031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Condensed" pitchFamily="2" charset="0"/>
                  <a:ea typeface="Roboto Condensed" pitchFamily="2" charset="0"/>
                </a:rPr>
                <a:t>Figure 3: Appearance of a </a:t>
              </a:r>
              <a:r>
                <a:rPr lang="en-US" sz="1600" dirty="0" err="1" smtClean="0">
                  <a:latin typeface="Roboto Condensed" pitchFamily="2" charset="0"/>
                  <a:ea typeface="Roboto Condensed" pitchFamily="2" charset="0"/>
                </a:rPr>
                <a:t>FileStatsItem</a:t>
              </a:r>
              <a:endParaRPr lang="en-GB" sz="1600" dirty="0">
                <a:latin typeface="Roboto Condensed" pitchFamily="2" charset="0"/>
                <a:ea typeface="Roboto Condens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88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/>
          <p:cNvSpPr txBox="1"/>
          <p:nvPr/>
        </p:nvSpPr>
        <p:spPr>
          <a:xfrm>
            <a:off x="1441694" y="6218090"/>
            <a:ext cx="3855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4: Class diagram for Backend component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7664" y="541919"/>
            <a:ext cx="5491624" cy="4487277"/>
          </a:xfrm>
          <a:prstGeom prst="roundRect">
            <a:avLst>
              <a:gd name="adj" fmla="val 453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Backend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5614" y="1189745"/>
            <a:ext cx="5015724" cy="3582689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35614" y="963166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89588" y="1505022"/>
            <a:ext cx="2134137" cy="758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CommandParser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9645" y="3116081"/>
            <a:ext cx="1274081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Command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49644" y="3922884"/>
            <a:ext cx="1274080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Storage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73913" y="5029196"/>
            <a:ext cx="1003011" cy="1041532"/>
            <a:chOff x="8931564" y="2654187"/>
            <a:chExt cx="1339272" cy="1390707"/>
          </a:xfrm>
          <a:solidFill>
            <a:srgbClr val="FFCC29"/>
          </a:solidFill>
        </p:grpSpPr>
        <p:sp>
          <p:nvSpPr>
            <p:cNvPr id="21" name="Rectangle 20"/>
            <p:cNvSpPr/>
            <p:nvPr/>
          </p:nvSpPr>
          <p:spPr>
            <a:xfrm>
              <a:off x="8931564" y="2654187"/>
              <a:ext cx="1339272" cy="1123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931564" y="3510452"/>
              <a:ext cx="1339272" cy="5344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00">
                <a:latin typeface="Roboto Condensed" pitchFamily="2" charset="0"/>
                <a:ea typeface="Roboto Condensed" pitchFamily="2" charset="0"/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9073913" y="4829068"/>
            <a:ext cx="1003011" cy="4002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0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223725" y="4204856"/>
            <a:ext cx="1354931" cy="6143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578655" y="4204856"/>
            <a:ext cx="0" cy="858759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12692" y="5291991"/>
            <a:ext cx="925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Condensed" pitchFamily="2" charset="0"/>
                <a:ea typeface="Roboto Condensed" pitchFamily="2" charset="0"/>
              </a:rPr>
              <a:t>Collated files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89319" y="1099595"/>
            <a:ext cx="1521736" cy="1890855"/>
          </a:xfrm>
          <a:prstGeom prst="roundRect">
            <a:avLst>
              <a:gd name="adj" fmla="val 1680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Graphical UI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31" name="Straight Arrow Connector 30"/>
          <p:cNvCxnSpPr>
            <a:endCxn id="19" idx="1"/>
          </p:cNvCxnSpPr>
          <p:nvPr/>
        </p:nvCxnSpPr>
        <p:spPr>
          <a:xfrm flipV="1">
            <a:off x="5664588" y="4197204"/>
            <a:ext cx="1285056" cy="26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0" idx="1"/>
          </p:cNvCxnSpPr>
          <p:nvPr/>
        </p:nvCxnSpPr>
        <p:spPr>
          <a:xfrm>
            <a:off x="5664589" y="1884458"/>
            <a:ext cx="424998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2"/>
            <a:endCxn id="11" idx="0"/>
          </p:cNvCxnSpPr>
          <p:nvPr/>
        </p:nvCxnSpPr>
        <p:spPr>
          <a:xfrm>
            <a:off x="7156657" y="2263895"/>
            <a:ext cx="430029" cy="85218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9978140">
            <a:off x="7295977" y="2244879"/>
            <a:ext cx="369332" cy="69987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creates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►</a:t>
            </a:r>
          </a:p>
        </p:txBody>
      </p:sp>
      <p:cxnSp>
        <p:nvCxnSpPr>
          <p:cNvPr id="71" name="Straight Arrow Connector 70"/>
          <p:cNvCxnSpPr>
            <a:endCxn id="11" idx="1"/>
          </p:cNvCxnSpPr>
          <p:nvPr/>
        </p:nvCxnSpPr>
        <p:spPr>
          <a:xfrm>
            <a:off x="5664588" y="3390401"/>
            <a:ext cx="128505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16200000">
            <a:off x="6119256" y="2856377"/>
            <a:ext cx="369332" cy="78803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executes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►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38876" y="1551791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11694" y="3889884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61180" y="2841368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689603" y="3070696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9505" y="1505022"/>
            <a:ext cx="1828800" cy="29665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Logic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77" name="Straight Arrow Connector 76"/>
          <p:cNvCxnSpPr>
            <a:stCxn id="29" idx="3"/>
          </p:cNvCxnSpPr>
          <p:nvPr/>
        </p:nvCxnSpPr>
        <p:spPr>
          <a:xfrm>
            <a:off x="3011055" y="2045023"/>
            <a:ext cx="82845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297663" y="5231804"/>
            <a:ext cx="2917799" cy="767213"/>
          </a:xfrm>
          <a:prstGeom prst="roundRect">
            <a:avLst>
              <a:gd name="adj" fmla="val 11057"/>
            </a:avLst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Data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60" name="Straight Arrow Connector 59"/>
          <p:cNvCxnSpPr>
            <a:stCxn id="7" idx="2"/>
            <a:endCxn id="53" idx="0"/>
          </p:cNvCxnSpPr>
          <p:nvPr/>
        </p:nvCxnSpPr>
        <p:spPr>
          <a:xfrm>
            <a:off x="4753905" y="4471524"/>
            <a:ext cx="2658" cy="760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489319" y="3303697"/>
            <a:ext cx="1521736" cy="1153277"/>
          </a:xfrm>
          <a:prstGeom prst="roundRect">
            <a:avLst>
              <a:gd name="adj" fmla="val 2109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Text UI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003997" y="3873632"/>
            <a:ext cx="828450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4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stCxn id="2" idx="2"/>
          </p:cNvCxnSpPr>
          <p:nvPr/>
        </p:nvCxnSpPr>
        <p:spPr>
          <a:xfrm>
            <a:off x="3574658" y="954530"/>
            <a:ext cx="0" cy="457343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25651" y="954530"/>
            <a:ext cx="0" cy="457343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326758" y="940603"/>
            <a:ext cx="0" cy="457343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73" idx="2"/>
          </p:cNvCxnSpPr>
          <p:nvPr/>
        </p:nvCxnSpPr>
        <p:spPr>
          <a:xfrm>
            <a:off x="10931636" y="954530"/>
            <a:ext cx="3064" cy="455950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22" idx="2"/>
          </p:cNvCxnSpPr>
          <p:nvPr/>
        </p:nvCxnSpPr>
        <p:spPr>
          <a:xfrm>
            <a:off x="9625070" y="2369481"/>
            <a:ext cx="0" cy="317241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3582621" y="4606889"/>
            <a:ext cx="303003" cy="197306"/>
            <a:chOff x="5573201" y="2139309"/>
            <a:chExt cx="303003" cy="197306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5573201" y="2139309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5876204" y="2139309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5705168" y="2234558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153029" y="2656886"/>
            <a:ext cx="303003" cy="197306"/>
            <a:chOff x="5573201" y="2139309"/>
            <a:chExt cx="303003" cy="197306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5573201" y="2139309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876204" y="2139309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705168" y="2234558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2660258" y="379898"/>
            <a:ext cx="1828800" cy="5746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:Logic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5349" y="1488524"/>
            <a:ext cx="258618" cy="3507849"/>
          </a:xfrm>
          <a:prstGeom prst="rect">
            <a:avLst/>
          </a:prstGeom>
          <a:solidFill>
            <a:srgbClr val="B4C7E7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26758" y="1488524"/>
            <a:ext cx="2118591" cy="0"/>
          </a:xfrm>
          <a:prstGeom prst="straightConnector1">
            <a:avLst/>
          </a:prstGeom>
          <a:ln w="25400">
            <a:solidFill>
              <a:srgbClr val="A9D18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0742" y="996024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executeCommand</a:t>
            </a:r>
            <a:endParaRPr lang="en-US" sz="1200" dirty="0" smtClean="0">
              <a:latin typeface="Roboto Condensed" pitchFamily="2" charset="0"/>
              <a:ea typeface="Roboto Condensed" pitchFamily="2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(“collate from C:/source-files”)</a:t>
            </a:r>
            <a:endParaRPr lang="en-GB" sz="1200" dirty="0">
              <a:latin typeface="Roboto Condensed" pitchFamily="2" charset="0"/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03967" y="1640924"/>
            <a:ext cx="2292375" cy="0"/>
          </a:xfrm>
          <a:prstGeom prst="straightConnector1">
            <a:avLst/>
          </a:prstGeom>
          <a:ln w="25400">
            <a:solidFill>
              <a:srgbClr val="B4C7E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84804" y="379898"/>
            <a:ext cx="2090120" cy="5746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:CommandParser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96342" y="1639998"/>
            <a:ext cx="258618" cy="1313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703967" y="1328482"/>
            <a:ext cx="2252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parse(</a:t>
            </a:r>
            <a:r>
              <a:rPr lang="en-US" sz="1200" dirty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“collate from C:/source-files”</a:t>
            </a:r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)</a:t>
            </a:r>
            <a:endParaRPr lang="en-GB" sz="1200" dirty="0">
              <a:latin typeface="Roboto Condensed" pitchFamily="2" charset="0"/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03966" y="2942781"/>
            <a:ext cx="2292375" cy="0"/>
          </a:xfrm>
          <a:prstGeom prst="straightConnector1">
            <a:avLst/>
          </a:prstGeom>
          <a:ln w="25400">
            <a:solidFill>
              <a:srgbClr val="8FAADC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63574" y="2665782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Command</a:t>
            </a:r>
            <a:endParaRPr lang="en-GB" sz="1200" dirty="0">
              <a:latin typeface="Roboto Condensed" pitchFamily="2" charset="0"/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74658" y="3365938"/>
            <a:ext cx="258618" cy="1253687"/>
          </a:xfrm>
          <a:prstGeom prst="rect">
            <a:avLst/>
          </a:prstGeom>
          <a:solidFill>
            <a:srgbClr val="B4C7E7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8945643" y="1906972"/>
            <a:ext cx="1358853" cy="4625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:Command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9032" y="1937325"/>
            <a:ext cx="258618" cy="7284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oup 66"/>
          <p:cNvGrpSpPr/>
          <p:nvPr/>
        </p:nvGrpSpPr>
        <p:grpSpPr>
          <a:xfrm>
            <a:off x="6254960" y="1739943"/>
            <a:ext cx="303003" cy="197306"/>
            <a:chOff x="5702510" y="1597068"/>
            <a:chExt cx="303003" cy="19730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702510" y="1597068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005513" y="1597068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5834477" y="1692317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6606090" y="1645210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initCollateCommand</a:t>
            </a:r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()</a:t>
            </a:r>
            <a:endParaRPr lang="en-GB" sz="1200" dirty="0">
              <a:latin typeface="Roboto Condensed" pitchFamily="2" charset="0"/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6068" y="2609330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Command</a:t>
            </a:r>
            <a:endParaRPr lang="en-GB" sz="1200" dirty="0">
              <a:latin typeface="Roboto Condensed" pitchFamily="2" charset="0"/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24104" y="1863280"/>
            <a:ext cx="2329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Condensed" pitchFamily="2" charset="0"/>
                <a:ea typeface="Roboto Condensed" pitchFamily="2" charset="0"/>
              </a:rPr>
              <a:t>Command(</a:t>
            </a:r>
            <a:r>
              <a:rPr lang="en-GB" sz="1200" dirty="0" err="1">
                <a:latin typeface="Roboto Condensed" pitchFamily="2" charset="0"/>
                <a:ea typeface="Roboto Condensed" pitchFamily="2" charset="0"/>
              </a:rPr>
              <a:t>Command.Type.COLLATE</a:t>
            </a:r>
            <a:r>
              <a:rPr lang="en-GB" sz="1200" dirty="0">
                <a:latin typeface="Roboto Condensed" pitchFamily="2" charset="0"/>
                <a:ea typeface="Roboto Condensed" pitchFamily="2" charset="0"/>
              </a:rPr>
              <a:t>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86927" y="2138227"/>
            <a:ext cx="2542144" cy="0"/>
          </a:xfrm>
          <a:prstGeom prst="straightConnector1">
            <a:avLst/>
          </a:prstGeom>
          <a:ln w="25400">
            <a:solidFill>
              <a:srgbClr val="8F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501867" y="2367513"/>
            <a:ext cx="258618" cy="1258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6406461" y="2481773"/>
            <a:ext cx="3180907" cy="0"/>
          </a:xfrm>
          <a:prstGeom prst="straightConnector1">
            <a:avLst/>
          </a:prstGeom>
          <a:ln w="25400">
            <a:solidFill>
              <a:srgbClr val="2F5597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721609" y="3168633"/>
            <a:ext cx="303003" cy="197306"/>
            <a:chOff x="5702510" y="1597068"/>
            <a:chExt cx="303003" cy="197306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5702510" y="1597068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005513" y="1597068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5834477" y="1692317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4024218" y="3094293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handleCollate</a:t>
            </a:r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(Command)</a:t>
            </a:r>
            <a:endParaRPr lang="en-GB" sz="1200" dirty="0">
              <a:latin typeface="Roboto Condensed" pitchFamily="2" charset="0"/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347546" y="379898"/>
            <a:ext cx="1168180" cy="5746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:Storage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802327" y="4021257"/>
            <a:ext cx="258618" cy="273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844783" y="4024061"/>
            <a:ext cx="6957544" cy="0"/>
          </a:xfrm>
          <a:prstGeom prst="straightConnector1">
            <a:avLst/>
          </a:prstGeom>
          <a:ln w="25400">
            <a:solidFill>
              <a:srgbClr val="B4C7E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721697" y="3597276"/>
            <a:ext cx="8479703" cy="8479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1" name="Group 90"/>
          <p:cNvGrpSpPr/>
          <p:nvPr/>
        </p:nvGrpSpPr>
        <p:grpSpPr>
          <a:xfrm>
            <a:off x="2721697" y="3606069"/>
            <a:ext cx="535015" cy="279016"/>
            <a:chOff x="2021606" y="3463194"/>
            <a:chExt cx="535015" cy="240246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2021606" y="3701645"/>
              <a:ext cx="4822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2498469" y="3640141"/>
              <a:ext cx="58152" cy="632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2556621" y="3463194"/>
              <a:ext cx="0" cy="1769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2747942" y="3599050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loop</a:t>
            </a:r>
            <a:endParaRPr lang="en-GB" sz="1200" dirty="0">
              <a:latin typeface="Roboto Condensed" pitchFamily="2" charset="0"/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78658" y="3617611"/>
            <a:ext cx="1059906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[for all authors]</a:t>
            </a:r>
            <a:endParaRPr lang="en-GB" sz="1200" dirty="0">
              <a:latin typeface="Roboto Condensed" pitchFamily="2" charset="0"/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60509" y="3725095"/>
            <a:ext cx="2696572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addCollatedFile</a:t>
            </a:r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authorName</a:t>
            </a:r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, </a:t>
            </a:r>
            <a:r>
              <a:rPr lang="en-US" sz="1200" dirty="0" err="1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collatedLines</a:t>
            </a:r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)</a:t>
            </a:r>
            <a:endParaRPr lang="en-GB" sz="1200" dirty="0">
              <a:latin typeface="Roboto Condensed" pitchFamily="2" charset="0"/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3833277" y="4280081"/>
            <a:ext cx="6969050" cy="0"/>
          </a:xfrm>
          <a:prstGeom prst="straightConnector1">
            <a:avLst/>
          </a:prstGeom>
          <a:ln w="25400">
            <a:solidFill>
              <a:srgbClr val="203864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804374" y="4698365"/>
            <a:ext cx="1659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 smtClean="0">
                <a:latin typeface="Roboto Condensed" pitchFamily="2" charset="0"/>
                <a:ea typeface="Roboto Condensed" pitchFamily="2" charset="0"/>
              </a:rPr>
              <a:t>Command.Type.COLLATE</a:t>
            </a:r>
            <a:endParaRPr lang="en-GB" sz="1200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326758" y="4996373"/>
            <a:ext cx="2118592" cy="0"/>
          </a:xfrm>
          <a:prstGeom prst="straightConnector1">
            <a:avLst/>
          </a:prstGeom>
          <a:ln w="25400">
            <a:solidFill>
              <a:srgbClr val="B4C7E7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65890" y="379898"/>
            <a:ext cx="1521736" cy="574632"/>
          </a:xfrm>
          <a:prstGeom prst="rect">
            <a:avLst/>
          </a:prstGeom>
          <a:solidFill>
            <a:srgbClr val="A9D18E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:GUI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19710" y="5737351"/>
            <a:ext cx="4631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5: Sequence diagram for a typical collate command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56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281198" y="2452448"/>
            <a:ext cx="7629604" cy="1953104"/>
            <a:chOff x="3352721" y="937879"/>
            <a:chExt cx="7629604" cy="1953104"/>
          </a:xfrm>
        </p:grpSpPr>
        <p:sp>
          <p:nvSpPr>
            <p:cNvPr id="4" name="Rounded Rectangle 3"/>
            <p:cNvSpPr/>
            <p:nvPr/>
          </p:nvSpPr>
          <p:spPr>
            <a:xfrm>
              <a:off x="3352721" y="937879"/>
              <a:ext cx="7629604" cy="1953104"/>
            </a:xfrm>
            <a:prstGeom prst="roundRect">
              <a:avLst>
                <a:gd name="adj" fmla="val 7308"/>
              </a:avLst>
            </a:prstGeom>
            <a:solidFill>
              <a:srgbClr val="BF9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latin typeface="Roboto Condensed" pitchFamily="2" charset="0"/>
                  <a:ea typeface="Roboto Condensed" pitchFamily="2" charset="0"/>
                </a:rPr>
                <a:t>Data</a:t>
              </a:r>
              <a:endParaRPr lang="en-GB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27897" y="1542994"/>
              <a:ext cx="7011528" cy="10524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27897" y="1316414"/>
              <a:ext cx="735640" cy="2265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8611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Author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5791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CodeSnippet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5564531" y="2062538"/>
              <a:ext cx="741260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arrow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18940" y="1750265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*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23231" y="2099528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cxnSp>
          <p:nvCxnSpPr>
            <p:cNvPr id="12" name="Straight Arrow Connector 11"/>
            <p:cNvCxnSpPr>
              <a:stCxn id="8" idx="3"/>
              <a:endCxn id="14" idx="1"/>
            </p:cNvCxnSpPr>
            <p:nvPr/>
          </p:nvCxnSpPr>
          <p:spPr>
            <a:xfrm>
              <a:off x="7951711" y="2062538"/>
              <a:ext cx="710573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323730" y="1750265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62284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SourceFile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182633" y="4545825"/>
            <a:ext cx="3547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6: Class diagram for Data component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1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2399</TotalTime>
  <Words>167</Words>
  <Application>Microsoft Office PowerPoint</Application>
  <PresentationFormat>Widescreen</PresentationFormat>
  <Paragraphs>79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Roboto</vt:lpstr>
      <vt:lpstr>Roboto Condensed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Quek</dc:creator>
  <cp:lastModifiedBy>Sebastian Quek</cp:lastModifiedBy>
  <cp:revision>81</cp:revision>
  <cp:lastPrinted>2015-07-26T15:49:55Z</cp:lastPrinted>
  <dcterms:created xsi:type="dcterms:W3CDTF">2015-07-26T07:31:34Z</dcterms:created>
  <dcterms:modified xsi:type="dcterms:W3CDTF">2015-08-04T16:28:26Z</dcterms:modified>
</cp:coreProperties>
</file>