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2" r:id="rId4"/>
    <p:sldId id="260" r:id="rId5"/>
    <p:sldId id="258" r:id="rId6"/>
    <p:sldId id="261" r:id="rId7"/>
    <p:sldId id="259" r:id="rId8"/>
    <p:sldId id="263" r:id="rId9"/>
  </p:sldIdLst>
  <p:sldSz cx="12192000" cy="6858000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767171"/>
    <a:srgbClr val="8FC36B"/>
    <a:srgbClr val="A9D18E"/>
    <a:srgbClr val="9CCA7C"/>
    <a:srgbClr val="B0D597"/>
    <a:srgbClr val="D9D9D9"/>
    <a:srgbClr val="E7E7E7"/>
    <a:srgbClr val="F5F5F5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9E32-F8A9-4D51-8A85-B63187B89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56288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688" y="4751388"/>
            <a:ext cx="5392737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C9879-F169-4D26-A409-D34582FAD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54959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1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881F-A445-44A1-8BB1-A4D1BDD4D291}" type="datetime1">
              <a:rPr lang="en-GB" smtClean="0"/>
              <a:t>13/01/2016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9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BEDC-1639-4090-8CAA-F6974F06BD49}" type="datetime1">
              <a:rPr lang="en-GB" smtClean="0"/>
              <a:t>13/01/2016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7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79A6-9523-4A2E-A931-C8A709BD1078}" type="datetime1">
              <a:rPr lang="en-GB" smtClean="0"/>
              <a:t>13/01/2016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76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7889-DF91-41C1-A5B0-E479EFB53093}" type="datetime1">
              <a:rPr lang="en-GB" smtClean="0"/>
              <a:t>13/01/2016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07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62BB-05D7-48AA-A628-76FDB16BFEC4}" type="datetime1">
              <a:rPr lang="en-GB" smtClean="0"/>
              <a:t>13/01/2016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51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665D-1DD0-4E23-81EB-F6A1D45CFD28}" type="datetime1">
              <a:rPr lang="en-GB" smtClean="0"/>
              <a:t>13/01/2016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89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A776-28A0-43EC-9C84-117ACD802889}" type="datetime1">
              <a:rPr lang="en-GB" smtClean="0"/>
              <a:t>13/01/2016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04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C80A-0A96-4EDF-BA2F-C903D39F13F1}" type="datetime1">
              <a:rPr lang="en-GB" smtClean="0"/>
              <a:t>13/01/2016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22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BC1F-8C05-4E88-A975-5E80693FEDD6}" type="datetime1">
              <a:rPr lang="en-GB" smtClean="0"/>
              <a:t>13/01/2016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78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C0-87DA-4D74-93ED-587A9A376247}" type="datetime1">
              <a:rPr lang="en-GB" smtClean="0"/>
              <a:t>13/01/2016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86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912F-E8E8-454B-8EB3-6790668B87CF}" type="datetime1">
              <a:rPr lang="en-GB" smtClean="0"/>
              <a:t>13/01/2016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5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066A-16B7-44A6-B43D-AE26935FC13F}" type="datetime1">
              <a:rPr lang="en-GB" smtClean="0"/>
              <a:t>13/01/2016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1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00623" y="665220"/>
            <a:ext cx="1828800" cy="1408665"/>
          </a:xfrm>
          <a:prstGeom prst="roundRect">
            <a:avLst>
              <a:gd name="adj" fmla="val 131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ea typeface="Roboto Condensed" pitchFamily="2" charset="0"/>
              </a:rPr>
              <a:t>Graphical </a:t>
            </a:r>
            <a:r>
              <a:rPr lang="en-US" sz="2200" dirty="0" smtClean="0">
                <a:ea typeface="Roboto Condensed" pitchFamily="2" charset="0"/>
              </a:rPr>
              <a:t>UI</a:t>
            </a:r>
          </a:p>
          <a:p>
            <a:pPr algn="ctr"/>
            <a:r>
              <a:rPr lang="en-US" sz="2200" dirty="0" smtClean="0">
                <a:ea typeface="Roboto Condensed" pitchFamily="2" charset="0"/>
              </a:rPr>
              <a:t>(GUI)</a:t>
            </a:r>
            <a:endParaRPr lang="en-GB" sz="2200" dirty="0">
              <a:ea typeface="Roboto Condensed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00623" y="2492388"/>
            <a:ext cx="1828800" cy="993663"/>
          </a:xfrm>
          <a:prstGeom prst="roundRect">
            <a:avLst>
              <a:gd name="adj" fmla="val 2109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ea typeface="Roboto Condensed" pitchFamily="2" charset="0"/>
              </a:rPr>
              <a:t>Text </a:t>
            </a:r>
            <a:r>
              <a:rPr lang="en-US" sz="2200" dirty="0" smtClean="0">
                <a:ea typeface="Roboto Condensed" pitchFamily="2" charset="0"/>
              </a:rPr>
              <a:t>UI </a:t>
            </a:r>
          </a:p>
          <a:p>
            <a:pPr algn="ctr"/>
            <a:r>
              <a:rPr lang="en-US" sz="2200" dirty="0" smtClean="0">
                <a:ea typeface="Roboto Condensed" pitchFamily="2" charset="0"/>
              </a:rPr>
              <a:t>(TUI)</a:t>
            </a:r>
            <a:endParaRPr lang="en-GB" sz="2200" dirty="0">
              <a:ea typeface="Roboto Condensed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29241" y="665220"/>
            <a:ext cx="2560320" cy="2560320"/>
          </a:xfrm>
          <a:prstGeom prst="roundRect">
            <a:avLst>
              <a:gd name="adj" fmla="val 8206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ea typeface="Roboto Condensed" pitchFamily="2" charset="0"/>
              </a:rPr>
              <a:t>Backend</a:t>
            </a:r>
            <a:endParaRPr lang="en-GB" sz="2200" dirty="0">
              <a:ea typeface="Roboto Condensed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6072" y="4990748"/>
            <a:ext cx="3107456" cy="731520"/>
          </a:xfrm>
          <a:prstGeom prst="roundRect">
            <a:avLst>
              <a:gd name="adj" fmla="val 15860"/>
            </a:avLst>
          </a:prstGeom>
          <a:solidFill>
            <a:srgbClr val="F46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ea typeface="Roboto Condensed" pitchFamily="2" charset="0"/>
              </a:rPr>
              <a:t>Test Driver</a:t>
            </a:r>
            <a:endParaRPr lang="en-GB" sz="2200" dirty="0">
              <a:ea typeface="Roboto Condensed" pitchFamily="2" charset="0"/>
            </a:endParaRP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4929423" y="1369037"/>
            <a:ext cx="1199818" cy="51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689561" y="988285"/>
            <a:ext cx="1120074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8714468" y="5722268"/>
            <a:ext cx="1716897" cy="369332"/>
            <a:chOff x="8284993" y="5404916"/>
            <a:chExt cx="1716897" cy="369332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8284993" y="5589582"/>
              <a:ext cx="374862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659856" y="5404916"/>
              <a:ext cx="1342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ea typeface="Roboto Condensed" pitchFamily="2" charset="0"/>
                </a:rPr>
                <a:t>dependency</a:t>
              </a:r>
              <a:endParaRPr lang="en-GB" dirty="0">
                <a:ea typeface="Roboto Condensed" pitchFamily="2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308129" y="1215058"/>
            <a:ext cx="1003011" cy="1241660"/>
            <a:chOff x="9734276" y="941130"/>
            <a:chExt cx="1003011" cy="1241660"/>
          </a:xfrm>
        </p:grpSpPr>
        <p:grpSp>
          <p:nvGrpSpPr>
            <p:cNvPr id="11" name="Group 10"/>
            <p:cNvGrpSpPr/>
            <p:nvPr/>
          </p:nvGrpSpPr>
          <p:grpSpPr>
            <a:xfrm>
              <a:off x="9734276" y="1141258"/>
              <a:ext cx="1003011" cy="1041532"/>
              <a:chOff x="8931564" y="2654187"/>
              <a:chExt cx="1339272" cy="1390707"/>
            </a:xfrm>
            <a:solidFill>
              <a:srgbClr val="FFCC29"/>
            </a:solidFill>
          </p:grpSpPr>
          <p:sp>
            <p:nvSpPr>
              <p:cNvPr id="9" name="Rectangle 8"/>
              <p:cNvSpPr/>
              <p:nvPr/>
            </p:nvSpPr>
            <p:spPr>
              <a:xfrm>
                <a:off x="8931564" y="2654187"/>
                <a:ext cx="1339272" cy="1123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 dirty="0">
                  <a:ea typeface="Roboto Condensed" pitchFamily="2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931564" y="3510452"/>
                <a:ext cx="1339272" cy="5344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200">
                  <a:ea typeface="Roboto Condensed" pitchFamily="2" charset="0"/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9734276" y="941130"/>
              <a:ext cx="1003011" cy="4002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00">
                <a:ea typeface="Roboto Condensed" pitchFamily="2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73055" y="1404053"/>
              <a:ext cx="925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ea typeface="Roboto Condensed" pitchFamily="2" charset="0"/>
                </a:rPr>
                <a:t>Collated files</a:t>
              </a:r>
              <a:endParaRPr lang="en-GB" sz="1600" dirty="0">
                <a:ea typeface="Roboto Condensed" pitchFamily="2" charset="0"/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6495000" y="3608691"/>
            <a:ext cx="1828801" cy="1002144"/>
          </a:xfrm>
          <a:prstGeom prst="roundRect">
            <a:avLst/>
          </a:prstGeom>
          <a:solidFill>
            <a:srgbClr val="BF9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a typeface="Roboto Condensed" pitchFamily="2" charset="0"/>
              </a:rPr>
              <a:t>Data</a:t>
            </a:r>
            <a:endParaRPr lang="en-GB" sz="2200" dirty="0">
              <a:ea typeface="Roboto Condensed" pitchFamily="2" charset="0"/>
            </a:endParaRPr>
          </a:p>
        </p:txBody>
      </p:sp>
      <p:cxnSp>
        <p:nvCxnSpPr>
          <p:cNvPr id="21" name="Straight Arrow Connector 20"/>
          <p:cNvCxnSpPr>
            <a:stCxn id="6" idx="2"/>
            <a:endCxn id="2" idx="0"/>
          </p:cNvCxnSpPr>
          <p:nvPr/>
        </p:nvCxnSpPr>
        <p:spPr>
          <a:xfrm>
            <a:off x="7409401" y="3225540"/>
            <a:ext cx="0" cy="38315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895053" y="4610837"/>
            <a:ext cx="5051" cy="379911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25108" y="3005437"/>
            <a:ext cx="1569892" cy="130782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25108" y="1593270"/>
            <a:ext cx="1569892" cy="230148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809635" y="988285"/>
            <a:ext cx="0" cy="48275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929423" y="2865542"/>
            <a:ext cx="1199818" cy="5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7" idx="3"/>
          </p:cNvCxnSpPr>
          <p:nvPr/>
        </p:nvCxnSpPr>
        <p:spPr>
          <a:xfrm flipV="1">
            <a:off x="7393528" y="3223329"/>
            <a:ext cx="1090901" cy="2133179"/>
          </a:xfrm>
          <a:prstGeom prst="bentConnector2">
            <a:avLst/>
          </a:prstGeom>
          <a:ln w="25400">
            <a:solidFill>
              <a:srgbClr val="D9D9D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" idx="1"/>
            <a:endCxn id="5" idx="2"/>
          </p:cNvCxnSpPr>
          <p:nvPr/>
        </p:nvCxnSpPr>
        <p:spPr>
          <a:xfrm rot="10800000">
            <a:off x="4015024" y="3486052"/>
            <a:ext cx="271049" cy="1870457"/>
          </a:xfrm>
          <a:prstGeom prst="bentConnector2">
            <a:avLst/>
          </a:prstGeom>
          <a:ln w="25400">
            <a:solidFill>
              <a:srgbClr val="D9D9D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864679" y="433096"/>
            <a:ext cx="6070600" cy="4410364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Smiley Face 92"/>
          <p:cNvSpPr/>
          <p:nvPr/>
        </p:nvSpPr>
        <p:spPr>
          <a:xfrm>
            <a:off x="1880861" y="1898870"/>
            <a:ext cx="606228" cy="606228"/>
          </a:xfrm>
          <a:prstGeom prst="smileyFace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Arrow Connector 93"/>
          <p:cNvCxnSpPr>
            <a:endCxn id="4" idx="1"/>
          </p:cNvCxnSpPr>
          <p:nvPr/>
        </p:nvCxnSpPr>
        <p:spPr>
          <a:xfrm flipV="1">
            <a:off x="2538523" y="1369553"/>
            <a:ext cx="562100" cy="57582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5" idx="1"/>
          </p:cNvCxnSpPr>
          <p:nvPr/>
        </p:nvCxnSpPr>
        <p:spPr>
          <a:xfrm>
            <a:off x="2525868" y="2456718"/>
            <a:ext cx="574755" cy="53250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896075" y="252124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67171"/>
                </a:solidFill>
                <a:ea typeface="Roboto Condensed" pitchFamily="2" charset="0"/>
              </a:rPr>
              <a:t>User</a:t>
            </a:r>
            <a:endParaRPr lang="en-GB" dirty="0">
              <a:solidFill>
                <a:srgbClr val="767171"/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05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55945" y="661525"/>
            <a:ext cx="6644865" cy="5534953"/>
          </a:xfrm>
          <a:prstGeom prst="roundRect">
            <a:avLst>
              <a:gd name="adj" fmla="val 453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ea typeface="Roboto Condensed" pitchFamily="2" charset="0"/>
              </a:rPr>
              <a:t>Graphical UI</a:t>
            </a:r>
            <a:endParaRPr lang="en-GB" dirty="0">
              <a:ea typeface="Roboto Condensed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3863" y="1309350"/>
            <a:ext cx="6069026" cy="3257269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Roboto Condensed" pitchFamily="2" charset="0"/>
              </a:rPr>
              <a:t>gui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3863" y="1082773"/>
            <a:ext cx="890124" cy="226578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844270" y="1630478"/>
            <a:ext cx="1490427" cy="129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MainApp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3852" y="3589044"/>
            <a:ext cx="2452407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CommandBarController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35771" y="4864838"/>
            <a:ext cx="6069026" cy="1033422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Roboto Condensed" pitchFamily="2" charset="0"/>
              </a:rPr>
              <a:t>view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35771" y="4636410"/>
            <a:ext cx="890124" cy="226578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59253" y="2929395"/>
            <a:ext cx="0" cy="66784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arrow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1"/>
          </p:cNvCxnSpPr>
          <p:nvPr/>
        </p:nvCxnSpPr>
        <p:spPr>
          <a:xfrm>
            <a:off x="3334697" y="2764632"/>
            <a:ext cx="1450963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34697" y="2022466"/>
            <a:ext cx="373243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11" idx="0"/>
          </p:cNvCxnSpPr>
          <p:nvPr/>
        </p:nvCxnSpPr>
        <p:spPr>
          <a:xfrm>
            <a:off x="5896476" y="3038952"/>
            <a:ext cx="1580" cy="30443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684020" y="2280759"/>
            <a:ext cx="0" cy="2101853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714308" y="1742841"/>
            <a:ext cx="2054231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SummaryController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39353" y="3343382"/>
            <a:ext cx="1517405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FileStatsItem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5660" y="2490312"/>
            <a:ext cx="2221631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FileStatsController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86773" y="3357559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53338" y="1734857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22805" y="2449712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916572" y="3067890"/>
            <a:ext cx="3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*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51879" y="5107185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28080" y="5173855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99885" y="5245886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170767" y="5311231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609691" y="5192291"/>
            <a:ext cx="1819613" cy="540035"/>
          </a:xfrm>
          <a:prstGeom prst="rect">
            <a:avLst/>
          </a:prstGeom>
          <a:solidFill>
            <a:srgbClr val="61953D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Roboto" pitchFamily="2" charset="0"/>
              </a:rPr>
              <a:t>stylesheet.css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244106" y="3302834"/>
            <a:ext cx="2567542" cy="2804598"/>
            <a:chOff x="8252858" y="661525"/>
            <a:chExt cx="2567542" cy="2804598"/>
          </a:xfrm>
        </p:grpSpPr>
        <p:sp>
          <p:nvSpPr>
            <p:cNvPr id="16" name="Rounded Rectangle 15"/>
            <p:cNvSpPr/>
            <p:nvPr/>
          </p:nvSpPr>
          <p:spPr>
            <a:xfrm>
              <a:off x="8252858" y="661525"/>
              <a:ext cx="2567542" cy="2804598"/>
            </a:xfrm>
            <a:prstGeom prst="roundRect">
              <a:avLst>
                <a:gd name="adj" fmla="val 1179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ea typeface="Roboto Condensed" pitchFamily="2" charset="0"/>
                </a:rPr>
                <a:t>Backend</a:t>
              </a:r>
              <a:endParaRPr lang="en-GB" dirty="0">
                <a:ea typeface="Roboto Condensed" pitchFamily="2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511388" y="1374431"/>
              <a:ext cx="2015545" cy="18560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A8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ea typeface="Roboto Condensed" pitchFamily="2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511388" y="1145117"/>
              <a:ext cx="735640" cy="22657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A8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746699" y="1553669"/>
              <a:ext cx="1511270" cy="14076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itchFamily="2" charset="0"/>
                </a:rPr>
                <a:t>Logic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V="1">
            <a:off x="1681410" y="4382612"/>
            <a:ext cx="7056537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8244930" y="654744"/>
            <a:ext cx="2567542" cy="2445055"/>
            <a:chOff x="8252858" y="3751422"/>
            <a:chExt cx="2567542" cy="2445055"/>
          </a:xfrm>
        </p:grpSpPr>
        <p:sp>
          <p:nvSpPr>
            <p:cNvPr id="39" name="Rounded Rectangle 38"/>
            <p:cNvSpPr/>
            <p:nvPr/>
          </p:nvSpPr>
          <p:spPr>
            <a:xfrm>
              <a:off x="8252858" y="3751422"/>
              <a:ext cx="2567542" cy="2445055"/>
            </a:xfrm>
            <a:prstGeom prst="roundRect">
              <a:avLst>
                <a:gd name="adj" fmla="val 11057"/>
              </a:avLst>
            </a:prstGeom>
            <a:solidFill>
              <a:srgbClr val="BF9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ea typeface="Roboto Condensed" pitchFamily="2" charset="0"/>
                </a:rPr>
                <a:t>Data</a:t>
              </a:r>
              <a:endParaRPr lang="en-GB" dirty="0">
                <a:ea typeface="Roboto Condensed" pitchFamily="2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528033" y="4430428"/>
              <a:ext cx="2015545" cy="148400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F5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ea typeface="Roboto Condensed" pitchFamily="2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528033" y="4203850"/>
              <a:ext cx="735640" cy="22657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F5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783980" y="4570504"/>
              <a:ext cx="150365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itchFamily="2" charset="0"/>
                </a:rPr>
                <a:t>Author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783980" y="5223026"/>
              <a:ext cx="150365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itchFamily="2" charset="0"/>
                </a:rPr>
                <a:t>SourceFile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endParaRPr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>
            <a:off x="7021258" y="2605534"/>
            <a:ext cx="1754794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418375" y="1924841"/>
            <a:ext cx="1357677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87207" y="2920841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1684020" y="2275838"/>
            <a:ext cx="159832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112659" y="1742841"/>
            <a:ext cx="1308167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AuthorBean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cxnSp>
        <p:nvCxnSpPr>
          <p:cNvPr id="47" name="Straight Arrow Connector 46"/>
          <p:cNvCxnSpPr>
            <a:stCxn id="9" idx="3"/>
            <a:endCxn id="45" idx="1"/>
          </p:cNvCxnSpPr>
          <p:nvPr/>
        </p:nvCxnSpPr>
        <p:spPr>
          <a:xfrm>
            <a:off x="5768539" y="2017161"/>
            <a:ext cx="34412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70598" y="1704868"/>
            <a:ext cx="3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*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1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688845" y="1579239"/>
            <a:ext cx="8814311" cy="3699522"/>
            <a:chOff x="1632446" y="456842"/>
            <a:chExt cx="8814311" cy="3699522"/>
          </a:xfrm>
        </p:grpSpPr>
        <p:cxnSp>
          <p:nvCxnSpPr>
            <p:cNvPr id="4" name="Straight Connector 3"/>
            <p:cNvCxnSpPr>
              <a:stCxn id="2" idx="2"/>
            </p:cNvCxnSpPr>
            <p:nvPr/>
          </p:nvCxnSpPr>
          <p:spPr>
            <a:xfrm>
              <a:off x="9532357" y="1362565"/>
              <a:ext cx="0" cy="279379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284457" y="1348638"/>
              <a:ext cx="0" cy="280772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8617957" y="787933"/>
              <a:ext cx="1828800" cy="5746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a typeface="Roboto" pitchFamily="2" charset="0"/>
                </a:rPr>
                <a:t>:Logic</a:t>
              </a:r>
              <a:endParaRPr lang="en-GB" dirty="0">
                <a:solidFill>
                  <a:schemeClr val="bg1"/>
                </a:solidFill>
                <a:ea typeface="Roboto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403048" y="2581089"/>
              <a:ext cx="258618" cy="724956"/>
            </a:xfrm>
            <a:prstGeom prst="rect">
              <a:avLst/>
            </a:prstGeom>
            <a:solidFill>
              <a:srgbClr val="B4C7E7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324139" y="2581089"/>
              <a:ext cx="2078909" cy="0"/>
            </a:xfrm>
            <a:prstGeom prst="straightConnector1">
              <a:avLst/>
            </a:prstGeom>
            <a:ln w="25400">
              <a:solidFill>
                <a:srgbClr val="A9D18E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400274" y="2049497"/>
              <a:ext cx="2084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ea typeface="Roboto Condensed" pitchFamily="2" charset="0"/>
                  <a:cs typeface="Consolas" panose="020B0609020204030204" pitchFamily="49" charset="0"/>
                </a:rPr>
                <a:t>executeCommand</a:t>
              </a:r>
              <a:endParaRPr lang="en-US" sz="1200" dirty="0" smtClean="0">
                <a:ea typeface="Roboto Condensed" pitchFamily="2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ea typeface="Roboto Condensed" pitchFamily="2" charset="0"/>
                  <a:cs typeface="Consolas" panose="020B0609020204030204" pitchFamily="49" charset="0"/>
                </a:rPr>
                <a:t>(“collate from C:/source-files”)</a:t>
              </a:r>
              <a:endParaRPr lang="en-GB" sz="1200" dirty="0">
                <a:ea typeface="Roboto Condensed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708733" y="2997532"/>
              <a:ext cx="1725665" cy="277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 err="1" smtClean="0">
                  <a:ea typeface="Roboto Condensed" pitchFamily="2" charset="0"/>
                </a:rPr>
                <a:t>Command.Type.COLLATE</a:t>
              </a:r>
              <a:endParaRPr lang="en-GB" sz="1200" dirty="0">
                <a:ea typeface="Roboto Condensed" pitchFamily="2" charset="0"/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 flipH="1">
              <a:off x="7416133" y="3295541"/>
              <a:ext cx="1986916" cy="0"/>
            </a:xfrm>
            <a:prstGeom prst="straightConnector1">
              <a:avLst/>
            </a:prstGeom>
            <a:ln w="25400">
              <a:solidFill>
                <a:srgbClr val="B4C7E7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6523589" y="787933"/>
              <a:ext cx="1521736" cy="574632"/>
            </a:xfrm>
            <a:prstGeom prst="rect">
              <a:avLst/>
            </a:prstGeom>
            <a:solidFill>
              <a:srgbClr val="A9D18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a typeface="Roboto" pitchFamily="2" charset="0"/>
                </a:rPr>
                <a:t>:MainApp</a:t>
              </a:r>
              <a:endParaRPr lang="en-GB" dirty="0">
                <a:solidFill>
                  <a:schemeClr val="bg1"/>
                </a:solidFill>
                <a:ea typeface="Roboto" pitchFamily="2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4568233" y="1362565"/>
              <a:ext cx="0" cy="276609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3241270" y="787933"/>
              <a:ext cx="2710917" cy="574632"/>
            </a:xfrm>
            <a:prstGeom prst="rect">
              <a:avLst/>
            </a:prstGeom>
            <a:solidFill>
              <a:srgbClr val="8FC36B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a typeface="Roboto" pitchFamily="2" charset="0"/>
                </a:rPr>
                <a:t>:CommandBarController</a:t>
              </a:r>
              <a:endParaRPr lang="en-GB" dirty="0">
                <a:solidFill>
                  <a:schemeClr val="bg1"/>
                </a:solidFill>
                <a:ea typeface="Roboto" pitchFamily="2" charset="0"/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4693178" y="2026146"/>
              <a:ext cx="2464337" cy="0"/>
            </a:xfrm>
            <a:prstGeom prst="straightConnector1">
              <a:avLst/>
            </a:prstGeom>
            <a:ln w="25400">
              <a:solidFill>
                <a:srgbClr val="8FC36B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727867" y="1564480"/>
              <a:ext cx="2119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ea typeface="Roboto Condensed" pitchFamily="2" charset="0"/>
                  <a:cs typeface="Consolas" panose="020B0609020204030204" pitchFamily="49" charset="0"/>
                </a:rPr>
                <a:t>handleKeyPress</a:t>
              </a:r>
              <a:endParaRPr lang="en-US" sz="1200" dirty="0" smtClean="0">
                <a:ea typeface="Roboto Condensed" pitchFamily="2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ea typeface="Roboto Condensed" pitchFamily="2" charset="0"/>
                  <a:cs typeface="Consolas" panose="020B0609020204030204" pitchFamily="49" charset="0"/>
                </a:rPr>
                <a:t>(“collate from C:/source-files”)</a:t>
              </a:r>
              <a:endParaRPr lang="en-GB" sz="1200" dirty="0">
                <a:ea typeface="Roboto Condensed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434560" y="1799359"/>
              <a:ext cx="258618" cy="1840910"/>
            </a:xfrm>
            <a:prstGeom prst="rect">
              <a:avLst/>
            </a:prstGeom>
            <a:solidFill>
              <a:srgbClr val="8FC36B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H="1">
              <a:off x="4693178" y="3640269"/>
              <a:ext cx="2464337" cy="0"/>
            </a:xfrm>
            <a:prstGeom prst="straightConnector1">
              <a:avLst/>
            </a:prstGeom>
            <a:ln w="25400">
              <a:solidFill>
                <a:srgbClr val="A9D18E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7157515" y="2026145"/>
              <a:ext cx="258618" cy="1614124"/>
            </a:xfrm>
            <a:prstGeom prst="rect">
              <a:avLst/>
            </a:prstGeom>
            <a:solidFill>
              <a:srgbClr val="A9D18E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613087" y="3136032"/>
              <a:ext cx="1555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ea typeface="Roboto Condensed" pitchFamily="2" charset="0"/>
                  <a:cs typeface="Consolas" panose="020B0609020204030204" pitchFamily="49" charset="0"/>
                </a:rPr>
                <a:t>setFeedback</a:t>
              </a:r>
              <a:endParaRPr lang="en-US" sz="1200" dirty="0" smtClean="0">
                <a:ea typeface="Roboto Condensed" pitchFamily="2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ea typeface="Roboto Condensed" pitchFamily="2" charset="0"/>
                  <a:cs typeface="Consolas" panose="020B0609020204030204" pitchFamily="49" charset="0"/>
                </a:rPr>
                <a:t>(“</a:t>
              </a:r>
              <a:r>
                <a:rPr lang="en-GB" sz="1200" dirty="0"/>
                <a:t>Collate successful!</a:t>
              </a:r>
              <a:r>
                <a:rPr lang="en-US" sz="1200" dirty="0" smtClean="0">
                  <a:ea typeface="Roboto Condensed" pitchFamily="2" charset="0"/>
                  <a:cs typeface="Consolas" panose="020B0609020204030204" pitchFamily="49" charset="0"/>
                </a:rPr>
                <a:t>”)</a:t>
              </a:r>
              <a:endParaRPr lang="en-GB" sz="1200" dirty="0">
                <a:ea typeface="Roboto Condensed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85" name="Smiley Face 84"/>
            <p:cNvSpPr/>
            <p:nvPr/>
          </p:nvSpPr>
          <p:spPr>
            <a:xfrm>
              <a:off x="1645229" y="456842"/>
              <a:ext cx="606228" cy="606228"/>
            </a:xfrm>
            <a:prstGeom prst="smileyFac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632446" y="1079219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67171"/>
                  </a:solidFill>
                  <a:ea typeface="Roboto Condensed" pitchFamily="2" charset="0"/>
                </a:rPr>
                <a:t>User</a:t>
              </a:r>
              <a:endParaRPr lang="en-GB" dirty="0">
                <a:solidFill>
                  <a:srgbClr val="767171"/>
                </a:solidFill>
                <a:ea typeface="Roboto Condensed" pitchFamily="2" charset="0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1929460" y="1448551"/>
              <a:ext cx="0" cy="2707813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928373" y="1518313"/>
              <a:ext cx="2466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ea typeface="Roboto Condensed" pitchFamily="2" charset="0"/>
                  <a:cs typeface="Consolas" panose="020B0609020204030204" pitchFamily="49" charset="0"/>
                </a:rPr>
                <a:t>Enters “collate from C:/source-files”</a:t>
              </a:r>
              <a:endParaRPr lang="en-GB" sz="1200" dirty="0">
                <a:ea typeface="Roboto Condensed" pitchFamily="2" charset="0"/>
                <a:cs typeface="Consolas" panose="020B0609020204030204" pitchFamily="49" charset="0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1929460" y="1795312"/>
              <a:ext cx="2504013" cy="0"/>
            </a:xfrm>
            <a:prstGeom prst="straightConnector1">
              <a:avLst/>
            </a:prstGeom>
            <a:ln w="25400">
              <a:solidFill>
                <a:srgbClr val="76717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02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99025" y="2554559"/>
            <a:ext cx="7086311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sx="101000" sy="101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806266" y="2785468"/>
            <a:ext cx="766618" cy="766618"/>
          </a:xfrm>
          <a:prstGeom prst="ellipse">
            <a:avLst/>
          </a:prstGeom>
          <a:solidFill>
            <a:srgbClr val="51F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100%</a:t>
            </a:r>
            <a:endParaRPr lang="en-GB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8527" y="2782631"/>
            <a:ext cx="4419095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main\resources\layouts\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Summary.fxml</a:t>
            </a:r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300"/>
              </a:spcAft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25 lines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88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97664" y="541919"/>
            <a:ext cx="5491624" cy="4487277"/>
          </a:xfrm>
          <a:prstGeom prst="roundRect">
            <a:avLst>
              <a:gd name="adj" fmla="val 453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ea typeface="Roboto Condensed" pitchFamily="2" charset="0"/>
              </a:rPr>
              <a:t>Backend</a:t>
            </a:r>
            <a:endParaRPr lang="en-GB" dirty="0">
              <a:ea typeface="Roboto Condensed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5614" y="1189745"/>
            <a:ext cx="5015724" cy="3582689"/>
          </a:xfrm>
          <a:prstGeom prst="rect">
            <a:avLst/>
          </a:prstGeom>
          <a:solidFill>
            <a:schemeClr val="bg1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35614" y="963166"/>
            <a:ext cx="735640" cy="226578"/>
          </a:xfrm>
          <a:prstGeom prst="rect">
            <a:avLst/>
          </a:prstGeom>
          <a:solidFill>
            <a:schemeClr val="bg1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089588" y="1505022"/>
            <a:ext cx="2134137" cy="7588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CommandParser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49645" y="3116081"/>
            <a:ext cx="1274081" cy="548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Command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49644" y="3922884"/>
            <a:ext cx="1274080" cy="548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Storage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73913" y="5029196"/>
            <a:ext cx="1003011" cy="1041532"/>
            <a:chOff x="8931564" y="2654187"/>
            <a:chExt cx="1339272" cy="1390707"/>
          </a:xfrm>
          <a:solidFill>
            <a:srgbClr val="FFCC29"/>
          </a:solidFill>
        </p:grpSpPr>
        <p:sp>
          <p:nvSpPr>
            <p:cNvPr id="21" name="Rectangle 20"/>
            <p:cNvSpPr/>
            <p:nvPr/>
          </p:nvSpPr>
          <p:spPr>
            <a:xfrm>
              <a:off x="8931564" y="2654187"/>
              <a:ext cx="1339272" cy="1123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ea typeface="Roboto Condensed" pitchFamily="2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931564" y="3510452"/>
              <a:ext cx="1339272" cy="5344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00">
                <a:ea typeface="Roboto Condensed" pitchFamily="2" charset="0"/>
              </a:endParaRPr>
            </a:p>
          </p:txBody>
        </p:sp>
      </p:grpSp>
      <p:sp>
        <p:nvSpPr>
          <p:cNvPr id="23" name="Oval 22"/>
          <p:cNvSpPr/>
          <p:nvPr/>
        </p:nvSpPr>
        <p:spPr>
          <a:xfrm>
            <a:off x="9073913" y="4829068"/>
            <a:ext cx="1003011" cy="4002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00">
              <a:ea typeface="Roboto Condensed" pitchFamily="2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223725" y="4204856"/>
            <a:ext cx="1354931" cy="6143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578655" y="4204856"/>
            <a:ext cx="0" cy="858759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112692" y="5291991"/>
            <a:ext cx="925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a typeface="Roboto Condensed" pitchFamily="2" charset="0"/>
              </a:rPr>
              <a:t>Collated files</a:t>
            </a:r>
            <a:endParaRPr lang="en-GB" sz="1600" dirty="0">
              <a:ea typeface="Roboto Condensed" pitchFamily="2" charset="0"/>
            </a:endParaRPr>
          </a:p>
        </p:txBody>
      </p:sp>
      <p:cxnSp>
        <p:nvCxnSpPr>
          <p:cNvPr id="31" name="Straight Arrow Connector 30"/>
          <p:cNvCxnSpPr>
            <a:endCxn id="19" idx="1"/>
          </p:cNvCxnSpPr>
          <p:nvPr/>
        </p:nvCxnSpPr>
        <p:spPr>
          <a:xfrm flipV="1">
            <a:off x="5664588" y="4197204"/>
            <a:ext cx="1285056" cy="26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0" idx="1"/>
          </p:cNvCxnSpPr>
          <p:nvPr/>
        </p:nvCxnSpPr>
        <p:spPr>
          <a:xfrm>
            <a:off x="5664589" y="1884458"/>
            <a:ext cx="424998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2"/>
            <a:endCxn id="11" idx="0"/>
          </p:cNvCxnSpPr>
          <p:nvPr/>
        </p:nvCxnSpPr>
        <p:spPr>
          <a:xfrm>
            <a:off x="7156657" y="2263895"/>
            <a:ext cx="430029" cy="85218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19978140">
            <a:off x="7295977" y="2228208"/>
            <a:ext cx="369332" cy="733214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creates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►</a:t>
            </a:r>
          </a:p>
        </p:txBody>
      </p:sp>
      <p:cxnSp>
        <p:nvCxnSpPr>
          <p:cNvPr id="71" name="Straight Arrow Connector 70"/>
          <p:cNvCxnSpPr>
            <a:endCxn id="11" idx="1"/>
          </p:cNvCxnSpPr>
          <p:nvPr/>
        </p:nvCxnSpPr>
        <p:spPr>
          <a:xfrm>
            <a:off x="5664588" y="3390401"/>
            <a:ext cx="1285057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16200000">
            <a:off x="6119256" y="2836339"/>
            <a:ext cx="369332" cy="828112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executes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►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38876" y="1551791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11694" y="3889884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561180" y="2841368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*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689603" y="3070696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rPr>
              <a:t>*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ea typeface="Roboto Condensed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39505" y="1505022"/>
            <a:ext cx="1828800" cy="29665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rPr>
              <a:t>Logic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Roboto" pitchFamily="2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011055" y="2045023"/>
            <a:ext cx="82845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297663" y="5231804"/>
            <a:ext cx="2917799" cy="767213"/>
          </a:xfrm>
          <a:prstGeom prst="roundRect">
            <a:avLst>
              <a:gd name="adj" fmla="val 11057"/>
            </a:avLst>
          </a:prstGeom>
          <a:solidFill>
            <a:srgbClr val="BF9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ea typeface="Roboto Condensed" pitchFamily="2" charset="0"/>
              </a:rPr>
              <a:t>Data</a:t>
            </a:r>
            <a:endParaRPr lang="en-GB" dirty="0">
              <a:ea typeface="Roboto Condensed" pitchFamily="2" charset="0"/>
            </a:endParaRPr>
          </a:p>
        </p:txBody>
      </p:sp>
      <p:cxnSp>
        <p:nvCxnSpPr>
          <p:cNvPr id="60" name="Straight Arrow Connector 59"/>
          <p:cNvCxnSpPr>
            <a:stCxn id="7" idx="2"/>
            <a:endCxn id="53" idx="0"/>
          </p:cNvCxnSpPr>
          <p:nvPr/>
        </p:nvCxnSpPr>
        <p:spPr>
          <a:xfrm>
            <a:off x="4753905" y="4471524"/>
            <a:ext cx="2658" cy="7602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74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stCxn id="2" idx="2"/>
          </p:cNvCxnSpPr>
          <p:nvPr/>
        </p:nvCxnSpPr>
        <p:spPr>
          <a:xfrm>
            <a:off x="3574658" y="954530"/>
            <a:ext cx="0" cy="457343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25651" y="954530"/>
            <a:ext cx="0" cy="457343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73" idx="2"/>
          </p:cNvCxnSpPr>
          <p:nvPr/>
        </p:nvCxnSpPr>
        <p:spPr>
          <a:xfrm>
            <a:off x="10931636" y="954530"/>
            <a:ext cx="3064" cy="455950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22" idx="2"/>
          </p:cNvCxnSpPr>
          <p:nvPr/>
        </p:nvCxnSpPr>
        <p:spPr>
          <a:xfrm>
            <a:off x="9625070" y="2369481"/>
            <a:ext cx="0" cy="317241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3582621" y="4606889"/>
            <a:ext cx="303003" cy="197306"/>
            <a:chOff x="5573201" y="2139309"/>
            <a:chExt cx="303003" cy="197306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5573201" y="2139309"/>
              <a:ext cx="303003" cy="0"/>
            </a:xfrm>
            <a:prstGeom prst="straightConnector1">
              <a:avLst/>
            </a:prstGeom>
            <a:ln w="25400" cap="sq">
              <a:solidFill>
                <a:srgbClr val="8FAADC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5876204" y="2139309"/>
              <a:ext cx="0" cy="95249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5705168" y="2234558"/>
              <a:ext cx="171036" cy="102057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153029" y="2656886"/>
            <a:ext cx="303003" cy="197306"/>
            <a:chOff x="5573201" y="2139309"/>
            <a:chExt cx="303003" cy="197306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5573201" y="2139309"/>
              <a:ext cx="303003" cy="0"/>
            </a:xfrm>
            <a:prstGeom prst="straightConnector1">
              <a:avLst/>
            </a:prstGeom>
            <a:ln w="25400" cap="sq">
              <a:solidFill>
                <a:srgbClr val="8FAADC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876204" y="2139309"/>
              <a:ext cx="0" cy="95249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705168" y="2234558"/>
              <a:ext cx="171036" cy="102057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2660258" y="379898"/>
            <a:ext cx="1828800" cy="5746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Roboto" pitchFamily="2" charset="0"/>
              </a:rPr>
              <a:t>:Logic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5349" y="1488524"/>
            <a:ext cx="258618" cy="3507849"/>
          </a:xfrm>
          <a:prstGeom prst="rect">
            <a:avLst/>
          </a:prstGeom>
          <a:solidFill>
            <a:srgbClr val="B4C7E7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26758" y="1488524"/>
            <a:ext cx="2118591" cy="0"/>
          </a:xfrm>
          <a:prstGeom prst="straightConnector1">
            <a:avLst/>
          </a:prstGeom>
          <a:ln w="25400">
            <a:solidFill>
              <a:srgbClr val="A9D18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0742" y="996024"/>
            <a:ext cx="208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ea typeface="Roboto Condensed" pitchFamily="2" charset="0"/>
                <a:cs typeface="Consolas" panose="020B0609020204030204" pitchFamily="49" charset="0"/>
              </a:rPr>
              <a:t>executeCommand</a:t>
            </a:r>
            <a:endParaRPr lang="en-US" sz="1200" dirty="0" smtClean="0">
              <a:ea typeface="Roboto Condensed" pitchFamily="2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(“collate from C:/source-files”)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03967" y="1640924"/>
            <a:ext cx="2292375" cy="0"/>
          </a:xfrm>
          <a:prstGeom prst="straightConnector1">
            <a:avLst/>
          </a:prstGeom>
          <a:ln w="25400">
            <a:solidFill>
              <a:srgbClr val="B4C7E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84804" y="379898"/>
            <a:ext cx="2090120" cy="5746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Roboto" pitchFamily="2" charset="0"/>
              </a:rPr>
              <a:t>:CommandParser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96342" y="1639998"/>
            <a:ext cx="258618" cy="1313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703967" y="1328482"/>
            <a:ext cx="2426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parse(</a:t>
            </a:r>
            <a:r>
              <a:rPr lang="en-US" sz="1200" dirty="0">
                <a:ea typeface="Roboto Condensed" pitchFamily="2" charset="0"/>
                <a:cs typeface="Consolas" panose="020B0609020204030204" pitchFamily="49" charset="0"/>
              </a:rPr>
              <a:t>“collate from C:/source-files”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)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703966" y="2942781"/>
            <a:ext cx="2292375" cy="0"/>
          </a:xfrm>
          <a:prstGeom prst="straightConnector1">
            <a:avLst/>
          </a:prstGeom>
          <a:ln w="25400">
            <a:solidFill>
              <a:srgbClr val="8FAADC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96743" y="267667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c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74658" y="3365938"/>
            <a:ext cx="258618" cy="1253687"/>
          </a:xfrm>
          <a:prstGeom prst="rect">
            <a:avLst/>
          </a:prstGeom>
          <a:solidFill>
            <a:srgbClr val="B4C7E7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8945643" y="1906972"/>
            <a:ext cx="1358853" cy="4625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Roboto" pitchFamily="2" charset="0"/>
              </a:rPr>
              <a:t>c:Command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29032" y="1937325"/>
            <a:ext cx="258618" cy="7284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7" name="Group 66"/>
          <p:cNvGrpSpPr/>
          <p:nvPr/>
        </p:nvGrpSpPr>
        <p:grpSpPr>
          <a:xfrm>
            <a:off x="6254960" y="1739943"/>
            <a:ext cx="303003" cy="197306"/>
            <a:chOff x="5702510" y="1597068"/>
            <a:chExt cx="303003" cy="197306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5702510" y="1597068"/>
              <a:ext cx="303003" cy="0"/>
            </a:xfrm>
            <a:prstGeom prst="straightConnector1">
              <a:avLst/>
            </a:prstGeom>
            <a:ln w="25400" cap="sq">
              <a:solidFill>
                <a:srgbClr val="8FAADC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005513" y="1597068"/>
              <a:ext cx="0" cy="95249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5834477" y="1692317"/>
              <a:ext cx="171036" cy="102057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6606090" y="1645210"/>
            <a:ext cx="1556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ea typeface="Roboto Condensed" pitchFamily="2" charset="0"/>
                <a:cs typeface="Consolas" panose="020B0609020204030204" pitchFamily="49" charset="0"/>
              </a:rPr>
              <a:t>initCollateCommand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()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86068" y="260933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c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424104" y="1863280"/>
            <a:ext cx="24630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ea typeface="Roboto Condensed" pitchFamily="2" charset="0"/>
              </a:rPr>
              <a:t>Command(</a:t>
            </a:r>
            <a:r>
              <a:rPr lang="en-GB" sz="1200" dirty="0" err="1">
                <a:ea typeface="Roboto Condensed" pitchFamily="2" charset="0"/>
              </a:rPr>
              <a:t>Command.Type.COLLATE</a:t>
            </a:r>
            <a:r>
              <a:rPr lang="en-GB" sz="1200" dirty="0">
                <a:ea typeface="Roboto Condensed" pitchFamily="2" charset="0"/>
              </a:rPr>
              <a:t>)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86927" y="2138227"/>
            <a:ext cx="2542144" cy="0"/>
          </a:xfrm>
          <a:prstGeom prst="straightConnector1">
            <a:avLst/>
          </a:prstGeom>
          <a:ln w="25400">
            <a:solidFill>
              <a:srgbClr val="8FAAD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9501867" y="2367513"/>
            <a:ext cx="258618" cy="1258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6406461" y="2481773"/>
            <a:ext cx="3180907" cy="0"/>
          </a:xfrm>
          <a:prstGeom prst="straightConnector1">
            <a:avLst/>
          </a:prstGeom>
          <a:ln w="25400">
            <a:solidFill>
              <a:srgbClr val="2F5597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721609" y="3168633"/>
            <a:ext cx="303003" cy="197306"/>
            <a:chOff x="5702510" y="1597068"/>
            <a:chExt cx="303003" cy="197306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5702510" y="1597068"/>
              <a:ext cx="303003" cy="0"/>
            </a:xfrm>
            <a:prstGeom prst="straightConnector1">
              <a:avLst/>
            </a:prstGeom>
            <a:ln w="25400" cap="sq">
              <a:solidFill>
                <a:srgbClr val="8FAADC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6005513" y="1597068"/>
              <a:ext cx="0" cy="95249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5834477" y="1692317"/>
              <a:ext cx="171036" cy="102057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4024218" y="3094293"/>
            <a:ext cx="1202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ea typeface="Roboto Condensed" pitchFamily="2" charset="0"/>
                <a:cs typeface="Consolas" panose="020B0609020204030204" pitchFamily="49" charset="0"/>
              </a:rPr>
              <a:t>handleCollate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(c)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347546" y="379898"/>
            <a:ext cx="1168180" cy="5746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Roboto" pitchFamily="2" charset="0"/>
              </a:rPr>
              <a:t>:Storage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802327" y="4021257"/>
            <a:ext cx="258618" cy="273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844783" y="4024061"/>
            <a:ext cx="6957544" cy="0"/>
          </a:xfrm>
          <a:prstGeom prst="straightConnector1">
            <a:avLst/>
          </a:prstGeom>
          <a:ln w="25400">
            <a:solidFill>
              <a:srgbClr val="B4C7E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721697" y="3597276"/>
            <a:ext cx="8479703" cy="8479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1" name="Group 90"/>
          <p:cNvGrpSpPr/>
          <p:nvPr/>
        </p:nvGrpSpPr>
        <p:grpSpPr>
          <a:xfrm>
            <a:off x="2721697" y="3606069"/>
            <a:ext cx="535015" cy="279016"/>
            <a:chOff x="2021606" y="3463194"/>
            <a:chExt cx="535015" cy="240246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2021606" y="3701645"/>
              <a:ext cx="4822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2498469" y="3640141"/>
              <a:ext cx="58152" cy="632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2556621" y="3463194"/>
              <a:ext cx="0" cy="1769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2747942" y="35990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loop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78658" y="3617611"/>
            <a:ext cx="1148648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[for all authors]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360509" y="3725095"/>
            <a:ext cx="2923173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ea typeface="Roboto Condensed" pitchFamily="2" charset="0"/>
                <a:cs typeface="Consolas" panose="020B0609020204030204" pitchFamily="49" charset="0"/>
              </a:rPr>
              <a:t>addCollatedFile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ea typeface="Roboto Condensed" pitchFamily="2" charset="0"/>
                <a:cs typeface="Consolas" panose="020B0609020204030204" pitchFamily="49" charset="0"/>
              </a:rPr>
              <a:t>authorName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, </a:t>
            </a:r>
            <a:r>
              <a:rPr lang="en-US" sz="1200" dirty="0" err="1" smtClean="0">
                <a:ea typeface="Roboto Condensed" pitchFamily="2" charset="0"/>
                <a:cs typeface="Consolas" panose="020B0609020204030204" pitchFamily="49" charset="0"/>
              </a:rPr>
              <a:t>collatedLines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)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3833277" y="4280081"/>
            <a:ext cx="6969050" cy="0"/>
          </a:xfrm>
          <a:prstGeom prst="straightConnector1">
            <a:avLst/>
          </a:prstGeom>
          <a:ln w="25400">
            <a:solidFill>
              <a:srgbClr val="203864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804374" y="4698365"/>
            <a:ext cx="1725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err="1" smtClean="0">
                <a:ea typeface="Roboto Condensed" pitchFamily="2" charset="0"/>
              </a:rPr>
              <a:t>Command.Type.COLLATE</a:t>
            </a:r>
            <a:endParaRPr lang="en-GB" sz="1200" dirty="0">
              <a:ea typeface="Roboto Condensed" pitchFamily="2" charset="0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326758" y="4996373"/>
            <a:ext cx="2118592" cy="0"/>
          </a:xfrm>
          <a:prstGeom prst="straightConnector1">
            <a:avLst/>
          </a:prstGeom>
          <a:ln w="25400">
            <a:solidFill>
              <a:srgbClr val="B4C7E7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6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281198" y="2452448"/>
            <a:ext cx="7629604" cy="1953104"/>
            <a:chOff x="3352721" y="937879"/>
            <a:chExt cx="7629604" cy="1953104"/>
          </a:xfrm>
        </p:grpSpPr>
        <p:sp>
          <p:nvSpPr>
            <p:cNvPr id="4" name="Rounded Rectangle 3"/>
            <p:cNvSpPr/>
            <p:nvPr/>
          </p:nvSpPr>
          <p:spPr>
            <a:xfrm>
              <a:off x="3352721" y="937879"/>
              <a:ext cx="7629604" cy="1953104"/>
            </a:xfrm>
            <a:prstGeom prst="roundRect">
              <a:avLst>
                <a:gd name="adj" fmla="val 7308"/>
              </a:avLst>
            </a:prstGeom>
            <a:solidFill>
              <a:srgbClr val="BF9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ea typeface="Roboto Condensed" pitchFamily="2" charset="0"/>
                </a:rPr>
                <a:t>Data</a:t>
              </a:r>
              <a:endParaRPr lang="en-GB" dirty="0">
                <a:ea typeface="Roboto Condensed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27897" y="1542994"/>
              <a:ext cx="7011528" cy="10524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F5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ea typeface="Roboto Condensed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27897" y="1316414"/>
              <a:ext cx="735640" cy="22657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F5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8611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itchFamily="2" charset="0"/>
                </a:rPr>
                <a:t>Author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305791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itchFamily="2" charset="0"/>
                </a:rPr>
                <a:t>CodeSnippet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endParaRPr>
            </a:p>
          </p:txBody>
        </p:sp>
        <p:cxnSp>
          <p:nvCxnSpPr>
            <p:cNvPr id="9" name="Straight Arrow Connector 8"/>
            <p:cNvCxnSpPr>
              <a:stCxn id="7" idx="3"/>
              <a:endCxn id="8" idx="1"/>
            </p:cNvCxnSpPr>
            <p:nvPr/>
          </p:nvCxnSpPr>
          <p:spPr>
            <a:xfrm>
              <a:off x="5564531" y="2062538"/>
              <a:ext cx="741260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arrow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18940" y="1750265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Roboto Condensed" pitchFamily="2" charset="0"/>
                </a:rPr>
                <a:t>*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23231" y="2099528"/>
              <a:ext cx="338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Roboto Condensed" pitchFamily="2" charset="0"/>
                </a:rPr>
                <a:t>1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endParaRPr>
            </a:p>
          </p:txBody>
        </p:sp>
        <p:cxnSp>
          <p:nvCxnSpPr>
            <p:cNvPr id="12" name="Straight Arrow Connector 11"/>
            <p:cNvCxnSpPr>
              <a:stCxn id="8" idx="3"/>
              <a:endCxn id="14" idx="1"/>
            </p:cNvCxnSpPr>
            <p:nvPr/>
          </p:nvCxnSpPr>
          <p:spPr>
            <a:xfrm>
              <a:off x="7951711" y="2062538"/>
              <a:ext cx="710573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323730" y="1750265"/>
              <a:ext cx="338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Roboto Condensed" pitchFamily="2" charset="0"/>
                </a:rPr>
                <a:t>1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62284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itchFamily="2" charset="0"/>
                </a:rPr>
                <a:t>SourceFile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Robot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61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4748383" y="3804479"/>
            <a:ext cx="303003" cy="197306"/>
            <a:chOff x="5702510" y="1597068"/>
            <a:chExt cx="303003" cy="197306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5702510" y="1597068"/>
              <a:ext cx="303003" cy="0"/>
            </a:xfrm>
            <a:prstGeom prst="straightConnector1">
              <a:avLst/>
            </a:prstGeom>
            <a:ln w="25400" cap="sq">
              <a:solidFill>
                <a:schemeClr val="accent2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6005513" y="1597068"/>
              <a:ext cx="0" cy="95249"/>
            </a:xfrm>
            <a:prstGeom prst="straightConnector1">
              <a:avLst/>
            </a:prstGeom>
            <a:ln w="25400" cap="rnd">
              <a:solidFill>
                <a:schemeClr val="accent2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5834477" y="1692317"/>
              <a:ext cx="171036" cy="102057"/>
            </a:xfrm>
            <a:prstGeom prst="straightConnector1">
              <a:avLst/>
            </a:prstGeom>
            <a:ln w="25400" cap="rnd">
              <a:solidFill>
                <a:schemeClr val="accent2">
                  <a:lumMod val="60000"/>
                  <a:lumOff val="4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/>
          <p:nvPr/>
        </p:nvCxnSpPr>
        <p:spPr>
          <a:xfrm>
            <a:off x="7340856" y="2471035"/>
            <a:ext cx="0" cy="28077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579988" y="1910330"/>
            <a:ext cx="1521736" cy="574632"/>
          </a:xfrm>
          <a:prstGeom prst="rect">
            <a:avLst/>
          </a:prstGeom>
          <a:solidFill>
            <a:srgbClr val="8FAADC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Roboto" pitchFamily="2" charset="0"/>
              </a:rPr>
              <a:t>:Backend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4624632" y="2484962"/>
            <a:ext cx="0" cy="276609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192089" y="1910330"/>
            <a:ext cx="922078" cy="57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Roboto" pitchFamily="2" charset="0"/>
              </a:rPr>
              <a:t>:</a:t>
            </a:r>
            <a:r>
              <a:rPr lang="en-US" dirty="0" err="1" smtClean="0">
                <a:solidFill>
                  <a:schemeClr val="bg1"/>
                </a:solidFill>
                <a:ea typeface="Roboto" pitchFamily="2" charset="0"/>
              </a:rPr>
              <a:t>Tui</a:t>
            </a:r>
            <a:endParaRPr lang="en-GB" dirty="0">
              <a:solidFill>
                <a:schemeClr val="bg1"/>
              </a:solidFill>
              <a:ea typeface="Roboto" pitchFamily="2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749577" y="3148543"/>
            <a:ext cx="2464337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784266" y="2686877"/>
            <a:ext cx="208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ea typeface="Roboto Condensed" pitchFamily="2" charset="0"/>
                <a:cs typeface="Consolas" panose="020B0609020204030204" pitchFamily="49" charset="0"/>
              </a:rPr>
              <a:t>executeCommand</a:t>
            </a:r>
            <a:endParaRPr lang="en-US" sz="1200" dirty="0" smtClean="0">
              <a:ea typeface="Roboto Condensed" pitchFamily="2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(“collate 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from C:/source-files”)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490959" y="2921756"/>
            <a:ext cx="258618" cy="21195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749577" y="3613597"/>
            <a:ext cx="2464337" cy="0"/>
          </a:xfrm>
          <a:prstGeom prst="straightConnector1">
            <a:avLst/>
          </a:prstGeom>
          <a:ln w="25400">
            <a:solidFill>
              <a:srgbClr val="8FAADC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213914" y="3148542"/>
            <a:ext cx="258618" cy="465055"/>
          </a:xfrm>
          <a:prstGeom prst="rect">
            <a:avLst/>
          </a:prstGeom>
          <a:solidFill>
            <a:srgbClr val="8FAADC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/>
          <p:cNvSpPr txBox="1"/>
          <p:nvPr/>
        </p:nvSpPr>
        <p:spPr>
          <a:xfrm>
            <a:off x="5491608" y="3320872"/>
            <a:ext cx="1725665" cy="405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a typeface="Roboto Condensed" pitchFamily="2" charset="0"/>
              </a:rPr>
              <a:t>Command.Type.COLLATE</a:t>
            </a:r>
            <a:endParaRPr lang="en-GB" sz="1200" dirty="0">
              <a:ea typeface="Roboto Condensed" pitchFamily="2" charset="0"/>
            </a:endParaRPr>
          </a:p>
        </p:txBody>
      </p:sp>
      <p:sp>
        <p:nvSpPr>
          <p:cNvPr id="76" name="Smiley Face 75"/>
          <p:cNvSpPr/>
          <p:nvPr/>
        </p:nvSpPr>
        <p:spPr>
          <a:xfrm>
            <a:off x="1701628" y="1579239"/>
            <a:ext cx="606228" cy="606228"/>
          </a:xfrm>
          <a:prstGeom prst="smileyFace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1688845" y="22016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67171"/>
                </a:solidFill>
                <a:ea typeface="Roboto Condensed" pitchFamily="2" charset="0"/>
              </a:rPr>
              <a:t>User</a:t>
            </a:r>
            <a:endParaRPr lang="en-GB" dirty="0">
              <a:solidFill>
                <a:srgbClr val="767171"/>
              </a:solidFill>
              <a:ea typeface="Roboto Condensed" pitchFamily="2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1985859" y="2570948"/>
            <a:ext cx="0" cy="270781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984772" y="2640710"/>
            <a:ext cx="2466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Enters “collate from C:/source-files”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985859" y="2917709"/>
            <a:ext cx="2504013" cy="0"/>
          </a:xfrm>
          <a:prstGeom prst="straightConnector1">
            <a:avLst/>
          </a:prstGeom>
          <a:ln w="25400">
            <a:solidFill>
              <a:srgbClr val="76717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4634128" y="4675893"/>
            <a:ext cx="303003" cy="197306"/>
            <a:chOff x="5573201" y="2139309"/>
            <a:chExt cx="303003" cy="197306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5573201" y="2139309"/>
              <a:ext cx="303003" cy="0"/>
            </a:xfrm>
            <a:prstGeom prst="straightConnector1">
              <a:avLst/>
            </a:prstGeom>
            <a:ln w="25400" cap="sq">
              <a:solidFill>
                <a:schemeClr val="accent2">
                  <a:lumMod val="60000"/>
                  <a:lumOff val="40000"/>
                </a:schemeClr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5876204" y="2139309"/>
              <a:ext cx="0" cy="95249"/>
            </a:xfrm>
            <a:prstGeom prst="straightConnector1">
              <a:avLst/>
            </a:prstGeom>
            <a:ln w="25400" cap="rnd">
              <a:solidFill>
                <a:schemeClr val="accent2">
                  <a:lumMod val="60000"/>
                  <a:lumOff val="40000"/>
                </a:schemeClr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>
              <a:off x="5705168" y="2234558"/>
              <a:ext cx="171036" cy="102057"/>
            </a:xfrm>
            <a:prstGeom prst="straightConnector1">
              <a:avLst/>
            </a:prstGeom>
            <a:ln w="25400" cap="rnd">
              <a:solidFill>
                <a:schemeClr val="accent2">
                  <a:lumMod val="60000"/>
                  <a:lumOff val="40000"/>
                </a:schemeClr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/>
          <p:cNvSpPr/>
          <p:nvPr/>
        </p:nvSpPr>
        <p:spPr>
          <a:xfrm>
            <a:off x="4601432" y="4001784"/>
            <a:ext cx="258618" cy="6854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/>
          <p:cNvSpPr txBox="1"/>
          <p:nvPr/>
        </p:nvSpPr>
        <p:spPr>
          <a:xfrm>
            <a:off x="5050992" y="3730139"/>
            <a:ext cx="1942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ea typeface="Roboto Condensed" pitchFamily="2" charset="0"/>
                <a:cs typeface="Consolas" panose="020B0609020204030204" pitchFamily="49" charset="0"/>
              </a:rPr>
              <a:t>handleSummaryCommand</a:t>
            </a:r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()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1995036" y="5028354"/>
            <a:ext cx="2464337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39871" y="4734699"/>
            <a:ext cx="1721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Roboto Condensed" pitchFamily="2" charset="0"/>
                <a:cs typeface="Consolas" panose="020B0609020204030204" pitchFamily="49" charset="0"/>
              </a:rPr>
              <a:t>Show summary statistics</a:t>
            </a:r>
            <a:endParaRPr lang="en-GB" sz="1200" dirty="0">
              <a:ea typeface="Roboto Condensed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36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2624</TotalTime>
  <Words>183</Words>
  <Application>Microsoft Office PowerPoint</Application>
  <PresentationFormat>Widescreen</PresentationFormat>
  <Paragraphs>95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Roboto</vt:lpstr>
      <vt:lpstr>Roboto Condensed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Quek</dc:creator>
  <cp:lastModifiedBy>Sebastian Quek</cp:lastModifiedBy>
  <cp:revision>96</cp:revision>
  <cp:lastPrinted>2015-07-26T15:49:55Z</cp:lastPrinted>
  <dcterms:created xsi:type="dcterms:W3CDTF">2015-07-26T07:31:34Z</dcterms:created>
  <dcterms:modified xsi:type="dcterms:W3CDTF">2016-01-13T03:19:03Z</dcterms:modified>
</cp:coreProperties>
</file>