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FF61"/>
    <a:srgbClr val="D8BEEC"/>
    <a:srgbClr val="BF94E0"/>
    <a:srgbClr val="C7A1E3"/>
    <a:srgbClr val="AE77D7"/>
    <a:srgbClr val="9F5ED0"/>
    <a:srgbClr val="9954CC"/>
    <a:srgbClr val="61953D"/>
    <a:srgbClr val="76B64A"/>
    <a:srgbClr val="649B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9525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19E32-F8A9-4D51-8A85-B63187B89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56288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688" y="4751388"/>
            <a:ext cx="5392737" cy="388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9525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C9879-F169-4D26-A409-D34582FAD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54959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1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881F-A445-44A1-8BB1-A4D1BDD4D291}" type="datetime1">
              <a:rPr lang="en-GB" smtClean="0"/>
              <a:t>29/07/2015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59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BEDC-1639-4090-8CAA-F6974F06BD49}" type="datetime1">
              <a:rPr lang="en-GB" smtClean="0"/>
              <a:t>29/07/2015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7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79A6-9523-4A2E-A931-C8A709BD1078}" type="datetime1">
              <a:rPr lang="en-GB" smtClean="0"/>
              <a:t>29/07/2015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76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7889-DF91-41C1-A5B0-E479EFB53093}" type="datetime1">
              <a:rPr lang="en-GB" smtClean="0"/>
              <a:t>29/07/2015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07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62BB-05D7-48AA-A628-76FDB16BFEC4}" type="datetime1">
              <a:rPr lang="en-GB" smtClean="0"/>
              <a:t>29/07/2015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51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665D-1DD0-4E23-81EB-F6A1D45CFD28}" type="datetime1">
              <a:rPr lang="en-GB" smtClean="0"/>
              <a:t>29/07/2015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89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A776-28A0-43EC-9C84-117ACD802889}" type="datetime1">
              <a:rPr lang="en-GB" smtClean="0"/>
              <a:t>29/07/2015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04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C80A-0A96-4EDF-BA2F-C903D39F13F1}" type="datetime1">
              <a:rPr lang="en-GB" smtClean="0"/>
              <a:t>29/07/2015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22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BC1F-8C05-4E88-A975-5E80693FEDD6}" type="datetime1">
              <a:rPr lang="en-GB" smtClean="0"/>
              <a:t>29/07/2015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78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BC0-87DA-4D74-93ED-587A9A376247}" type="datetime1">
              <a:rPr lang="en-GB" smtClean="0"/>
              <a:t>29/07/2015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86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912F-E8E8-454B-8EB3-6790668B87CF}" type="datetime1">
              <a:rPr lang="en-GB" smtClean="0"/>
              <a:t>29/07/2015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5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A066A-16B7-44A6-B43D-AE26935FC13F}" type="datetime1">
              <a:rPr lang="en-GB" smtClean="0"/>
              <a:t>29/07/2015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11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79502" y="2828350"/>
            <a:ext cx="1828800" cy="1408665"/>
          </a:xfrm>
          <a:prstGeom prst="roundRect">
            <a:avLst>
              <a:gd name="adj" fmla="val 131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latin typeface="Roboto Condensed" pitchFamily="2" charset="0"/>
                <a:ea typeface="Roboto Condensed" pitchFamily="2" charset="0"/>
              </a:rPr>
              <a:t>Graphical UI</a:t>
            </a:r>
            <a:endParaRPr lang="en-GB" sz="22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51502" y="3167212"/>
            <a:ext cx="1828800" cy="730940"/>
          </a:xfrm>
          <a:prstGeom prst="roundRect">
            <a:avLst>
              <a:gd name="adj" fmla="val 2109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latin typeface="Roboto Condensed" pitchFamily="2" charset="0"/>
                <a:ea typeface="Roboto Condensed" pitchFamily="2" charset="0"/>
              </a:rPr>
              <a:t>Text UI</a:t>
            </a:r>
            <a:endParaRPr lang="en-GB" sz="22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53712" y="966044"/>
            <a:ext cx="2633083" cy="1658051"/>
          </a:xfrm>
          <a:prstGeom prst="roundRect">
            <a:avLst>
              <a:gd name="adj" fmla="val 8206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latin typeface="Roboto Condensed" pitchFamily="2" charset="0"/>
                <a:ea typeface="Roboto Condensed" pitchFamily="2" charset="0"/>
              </a:rPr>
              <a:t>Backend</a:t>
            </a:r>
            <a:endParaRPr lang="en-GB" sz="22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415959" y="3031609"/>
            <a:ext cx="1828800" cy="1002145"/>
          </a:xfrm>
          <a:prstGeom prst="roundRect">
            <a:avLst>
              <a:gd name="adj" fmla="val 15860"/>
            </a:avLst>
          </a:prstGeom>
          <a:solidFill>
            <a:srgbClr val="F46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latin typeface="Roboto Condensed" pitchFamily="2" charset="0"/>
                <a:ea typeface="Roboto Condensed" pitchFamily="2" charset="0"/>
              </a:rPr>
              <a:t>Test Driver</a:t>
            </a:r>
            <a:endParaRPr lang="en-GB" sz="2200" dirty="0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14" name="Straight Arrow Connector 13"/>
          <p:cNvCxnSpPr>
            <a:stCxn id="4" idx="0"/>
            <a:endCxn id="6" idx="1"/>
          </p:cNvCxnSpPr>
          <p:nvPr/>
        </p:nvCxnSpPr>
        <p:spPr>
          <a:xfrm flipV="1">
            <a:off x="3193902" y="1795070"/>
            <a:ext cx="2159810" cy="10332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0"/>
          </p:cNvCxnSpPr>
          <p:nvPr/>
        </p:nvCxnSpPr>
        <p:spPr>
          <a:xfrm flipV="1">
            <a:off x="5265902" y="2609416"/>
            <a:ext cx="331010" cy="55779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2" idx="3"/>
          </p:cNvCxnSpPr>
          <p:nvPr/>
        </p:nvCxnSpPr>
        <p:spPr>
          <a:xfrm flipH="1">
            <a:off x="7584655" y="4033754"/>
            <a:ext cx="745704" cy="911147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986795" y="1289109"/>
            <a:ext cx="1047311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8284993" y="5721335"/>
            <a:ext cx="1596672" cy="369332"/>
            <a:chOff x="8284993" y="5404916"/>
            <a:chExt cx="1596672" cy="369332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8284993" y="5589582"/>
              <a:ext cx="374862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659856" y="5404916"/>
              <a:ext cx="1221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itchFamily="2" charset="0"/>
                  <a:ea typeface="Roboto Condensed" pitchFamily="2" charset="0"/>
                </a:rPr>
                <a:t>dependency</a:t>
              </a:r>
              <a:endParaRPr lang="en-GB" dirty="0">
                <a:latin typeface="Roboto Condensed" pitchFamily="2" charset="0"/>
                <a:ea typeface="Roboto Condensed" pitchFamily="2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532600" y="1515882"/>
            <a:ext cx="1003011" cy="1241660"/>
            <a:chOff x="9734276" y="941130"/>
            <a:chExt cx="1003011" cy="1241660"/>
          </a:xfrm>
        </p:grpSpPr>
        <p:grpSp>
          <p:nvGrpSpPr>
            <p:cNvPr id="11" name="Group 10"/>
            <p:cNvGrpSpPr/>
            <p:nvPr/>
          </p:nvGrpSpPr>
          <p:grpSpPr>
            <a:xfrm>
              <a:off x="9734276" y="1141258"/>
              <a:ext cx="1003011" cy="1041532"/>
              <a:chOff x="8931564" y="2654187"/>
              <a:chExt cx="1339272" cy="1390707"/>
            </a:xfrm>
            <a:solidFill>
              <a:srgbClr val="FFCC29"/>
            </a:solidFill>
          </p:grpSpPr>
          <p:sp>
            <p:nvSpPr>
              <p:cNvPr id="9" name="Rectangle 8"/>
              <p:cNvSpPr/>
              <p:nvPr/>
            </p:nvSpPr>
            <p:spPr>
              <a:xfrm>
                <a:off x="8931564" y="2654187"/>
                <a:ext cx="1339272" cy="1123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400" dirty="0">
                  <a:latin typeface="Roboto Condensed" pitchFamily="2" charset="0"/>
                  <a:ea typeface="Roboto Condensed" pitchFamily="2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931564" y="3510452"/>
                <a:ext cx="1339272" cy="5344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200">
                  <a:latin typeface="Roboto Condensed" pitchFamily="2" charset="0"/>
                  <a:ea typeface="Roboto Condensed" pitchFamily="2" charset="0"/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9734276" y="941130"/>
              <a:ext cx="1003011" cy="40025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00"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73055" y="1404053"/>
              <a:ext cx="925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Roboto Condensed" pitchFamily="2" charset="0"/>
                  <a:ea typeface="Roboto Condensed" pitchFamily="2" charset="0"/>
                </a:rPr>
                <a:t>Collated files</a:t>
              </a:r>
              <a:endParaRPr lang="en-GB" sz="1600" dirty="0">
                <a:latin typeface="Roboto Condensed" pitchFamily="2" charset="0"/>
                <a:ea typeface="Roboto Condensed" pitchFamily="2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546462" y="5894075"/>
            <a:ext cx="4459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Figure 1: Components of Collate and their dependencies</a:t>
            </a:r>
            <a:endParaRPr lang="en-GB" sz="16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755854" y="4443829"/>
            <a:ext cx="1828801" cy="1002144"/>
          </a:xfrm>
          <a:prstGeom prst="roundRect">
            <a:avLst/>
          </a:prstGeom>
          <a:solidFill>
            <a:srgbClr val="BF9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Roboto Condensed" pitchFamily="2" charset="0"/>
                <a:ea typeface="Roboto Condensed" pitchFamily="2" charset="0"/>
              </a:rPr>
              <a:t>Data</a:t>
            </a:r>
            <a:endParaRPr lang="en-GB" sz="2200" dirty="0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21" name="Straight Arrow Connector 20"/>
          <p:cNvCxnSpPr>
            <a:stCxn id="6" idx="2"/>
            <a:endCxn id="2" idx="0"/>
          </p:cNvCxnSpPr>
          <p:nvPr/>
        </p:nvCxnSpPr>
        <p:spPr>
          <a:xfrm>
            <a:off x="6670254" y="2624095"/>
            <a:ext cx="1" cy="181973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0"/>
            <a:endCxn id="6" idx="3"/>
          </p:cNvCxnSpPr>
          <p:nvPr/>
        </p:nvCxnSpPr>
        <p:spPr>
          <a:xfrm flipH="1" flipV="1">
            <a:off x="7986795" y="1795070"/>
            <a:ext cx="343564" cy="1236539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</p:cNvCxnSpPr>
          <p:nvPr/>
        </p:nvCxnSpPr>
        <p:spPr>
          <a:xfrm>
            <a:off x="5265902" y="3898152"/>
            <a:ext cx="533480" cy="58824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2"/>
            <a:endCxn id="2" idx="1"/>
          </p:cNvCxnSpPr>
          <p:nvPr/>
        </p:nvCxnSpPr>
        <p:spPr>
          <a:xfrm>
            <a:off x="3193902" y="4237015"/>
            <a:ext cx="2561952" cy="70788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034106" y="1289109"/>
            <a:ext cx="0" cy="48275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" idx="1"/>
            <a:endCxn id="5" idx="3"/>
          </p:cNvCxnSpPr>
          <p:nvPr/>
        </p:nvCxnSpPr>
        <p:spPr>
          <a:xfrm flipH="1">
            <a:off x="6180302" y="3532682"/>
            <a:ext cx="1235657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05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8252858" y="3751422"/>
            <a:ext cx="2567542" cy="2445055"/>
          </a:xfrm>
          <a:prstGeom prst="roundRect">
            <a:avLst>
              <a:gd name="adj" fmla="val 11057"/>
            </a:avLst>
          </a:prstGeom>
          <a:solidFill>
            <a:srgbClr val="BF9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latin typeface="Roboto Condensed" pitchFamily="2" charset="0"/>
                <a:ea typeface="Roboto Condensed" pitchFamily="2" charset="0"/>
              </a:rPr>
              <a:t>Data</a:t>
            </a:r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55945" y="661525"/>
            <a:ext cx="6644865" cy="5534953"/>
          </a:xfrm>
          <a:prstGeom prst="roundRect">
            <a:avLst>
              <a:gd name="adj" fmla="val 453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Roboto Condensed" pitchFamily="2" charset="0"/>
                <a:ea typeface="Roboto Condensed" pitchFamily="2" charset="0"/>
              </a:rPr>
              <a:t>Graphical UI</a:t>
            </a:r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43863" y="1309351"/>
            <a:ext cx="6069026" cy="3074972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</a:rPr>
              <a:t>gui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43863" y="1082773"/>
            <a:ext cx="890124" cy="226578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879847" y="1666561"/>
            <a:ext cx="1464658" cy="1276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MainApp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0720" y="3305019"/>
            <a:ext cx="2697648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CommandBarController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35771" y="4805838"/>
            <a:ext cx="6069026" cy="1092422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</a:rPr>
              <a:t>view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35771" y="4579260"/>
            <a:ext cx="890124" cy="226578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8252858" y="661525"/>
            <a:ext cx="2567542" cy="2804598"/>
          </a:xfrm>
          <a:prstGeom prst="roundRect">
            <a:avLst>
              <a:gd name="adj" fmla="val 1179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Roboto Condensed" pitchFamily="2" charset="0"/>
                <a:ea typeface="Roboto Condensed" pitchFamily="2" charset="0"/>
              </a:rPr>
              <a:t>Backend</a:t>
            </a:r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5989544" y="2943059"/>
            <a:ext cx="0" cy="36196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headEnd type="arrow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1"/>
          </p:cNvCxnSpPr>
          <p:nvPr/>
        </p:nvCxnSpPr>
        <p:spPr>
          <a:xfrm flipH="1">
            <a:off x="4288671" y="2304810"/>
            <a:ext cx="1591176" cy="99545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3"/>
          </p:cNvCxnSpPr>
          <p:nvPr/>
        </p:nvCxnSpPr>
        <p:spPr>
          <a:xfrm flipH="1">
            <a:off x="4294807" y="1937693"/>
            <a:ext cx="1572766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11" idx="0"/>
          </p:cNvCxnSpPr>
          <p:nvPr/>
        </p:nvCxnSpPr>
        <p:spPr>
          <a:xfrm>
            <a:off x="3072910" y="2212013"/>
            <a:ext cx="0" cy="27294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662546" y="1937692"/>
            <a:ext cx="0" cy="2343037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9" idx="2"/>
          </p:cNvCxnSpPr>
          <p:nvPr/>
        </p:nvCxnSpPr>
        <p:spPr>
          <a:xfrm flipV="1">
            <a:off x="3066774" y="3847905"/>
            <a:ext cx="0" cy="141237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1656409" y="1937692"/>
            <a:ext cx="188468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844877" y="3299265"/>
            <a:ext cx="2443794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SummaryController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51013" y="2484961"/>
            <a:ext cx="2443794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FileStatsItem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51013" y="1663373"/>
            <a:ext cx="2443794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FileStatsController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02776" y="3065338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66199" y="3189123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61734" y="1942445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76038" y="2209469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*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951879" y="5107185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28080" y="5173855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099885" y="5245886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170767" y="5311231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609691" y="5192291"/>
            <a:ext cx="1819613" cy="540035"/>
          </a:xfrm>
          <a:prstGeom prst="rect">
            <a:avLst/>
          </a:prstGeom>
          <a:solidFill>
            <a:srgbClr val="61953D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stylesheet.css</a:t>
            </a:r>
            <a:endParaRPr lang="en-GB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511388" y="1447897"/>
            <a:ext cx="2015545" cy="1741226"/>
          </a:xfrm>
          <a:prstGeom prst="rect">
            <a:avLst/>
          </a:prstGeom>
          <a:solidFill>
            <a:schemeClr val="bg1"/>
          </a:solidFill>
          <a:ln>
            <a:solidFill>
              <a:srgbClr val="6A8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1388" y="1221317"/>
            <a:ext cx="735640" cy="226578"/>
          </a:xfrm>
          <a:prstGeom prst="rect">
            <a:avLst/>
          </a:prstGeom>
          <a:solidFill>
            <a:schemeClr val="bg1"/>
          </a:solidFill>
          <a:ln>
            <a:solidFill>
              <a:srgbClr val="6A8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8746699" y="1663373"/>
            <a:ext cx="1511270" cy="12796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Logic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30" name="Straight Arrow Connector 29"/>
          <p:cNvCxnSpPr>
            <a:stCxn id="7" idx="3"/>
          </p:cNvCxnSpPr>
          <p:nvPr/>
        </p:nvCxnSpPr>
        <p:spPr>
          <a:xfrm flipV="1">
            <a:off x="7344505" y="2304810"/>
            <a:ext cx="1402194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662547" y="4280729"/>
            <a:ext cx="6315593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066774" y="3989144"/>
            <a:ext cx="5063766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180737" y="6300835"/>
            <a:ext cx="3469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Figure 2: Class diagram for GUI component</a:t>
            </a:r>
            <a:endParaRPr lang="en-GB" sz="16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528033" y="4430428"/>
            <a:ext cx="2015545" cy="1484009"/>
          </a:xfrm>
          <a:prstGeom prst="rect">
            <a:avLst/>
          </a:prstGeom>
          <a:solidFill>
            <a:schemeClr val="bg1"/>
          </a:solidFill>
          <a:ln>
            <a:solidFill>
              <a:srgbClr val="9F5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528033" y="4203850"/>
            <a:ext cx="735640" cy="226578"/>
          </a:xfrm>
          <a:prstGeom prst="rect">
            <a:avLst/>
          </a:prstGeom>
          <a:solidFill>
            <a:schemeClr val="bg1"/>
          </a:solidFill>
          <a:ln>
            <a:solidFill>
              <a:srgbClr val="9F5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7" name="Rectangle 86"/>
          <p:cNvSpPr/>
          <p:nvPr/>
        </p:nvSpPr>
        <p:spPr>
          <a:xfrm>
            <a:off x="8783980" y="4570504"/>
            <a:ext cx="1503650" cy="548640"/>
          </a:xfrm>
          <a:prstGeom prst="rect">
            <a:avLst/>
          </a:prstGeom>
          <a:solidFill>
            <a:srgbClr val="D8B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Author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783980" y="5223026"/>
            <a:ext cx="1503650" cy="548640"/>
          </a:xfrm>
          <a:prstGeom prst="rect">
            <a:avLst/>
          </a:prstGeom>
          <a:solidFill>
            <a:srgbClr val="D8B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CodeSnippet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978140" y="5501134"/>
            <a:ext cx="805840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978140" y="4280729"/>
            <a:ext cx="0" cy="1220405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140700" y="4850259"/>
            <a:ext cx="643280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130540" y="3989142"/>
            <a:ext cx="0" cy="861117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743338" y="2914731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71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506664" y="2554559"/>
            <a:ext cx="7178672" cy="1748882"/>
            <a:chOff x="2953619" y="2819400"/>
            <a:chExt cx="7178672" cy="1748882"/>
          </a:xfrm>
        </p:grpSpPr>
        <p:sp>
          <p:nvSpPr>
            <p:cNvPr id="5" name="Rectangle 4"/>
            <p:cNvSpPr/>
            <p:nvPr/>
          </p:nvSpPr>
          <p:spPr>
            <a:xfrm>
              <a:off x="3045980" y="2819400"/>
              <a:ext cx="7086311" cy="1219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5400000" sx="101000" sy="101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53221" y="3050309"/>
              <a:ext cx="766618" cy="766618"/>
            </a:xfrm>
            <a:prstGeom prst="ellipse">
              <a:avLst/>
            </a:prstGeom>
            <a:solidFill>
              <a:srgbClr val="51F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100%</a:t>
              </a:r>
              <a:endParaRPr lang="en-GB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25482" y="3047472"/>
              <a:ext cx="4419095" cy="684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main\resources\layouts\</a:t>
              </a:r>
              <a:r>
                <a:rPr lang="en-US" b="1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Summary.fxml</a:t>
              </a:r>
              <a:endParaRPr lang="en-US" b="1" dirty="0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300"/>
                </a:spcAft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25 lines</a:t>
              </a:r>
              <a:endParaRPr lang="en-GB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53619" y="4229728"/>
              <a:ext cx="32031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Roboto Condensed" pitchFamily="2" charset="0"/>
                  <a:ea typeface="Roboto Condensed" pitchFamily="2" charset="0"/>
                </a:rPr>
                <a:t>Figure 3: Appearance of a </a:t>
              </a:r>
              <a:r>
                <a:rPr lang="en-US" sz="1600" dirty="0" err="1" smtClean="0">
                  <a:latin typeface="Roboto Condensed" pitchFamily="2" charset="0"/>
                  <a:ea typeface="Roboto Condensed" pitchFamily="2" charset="0"/>
                </a:rPr>
                <a:t>FileStatsItem</a:t>
              </a:r>
              <a:endParaRPr lang="en-GB" sz="1600" dirty="0">
                <a:latin typeface="Roboto Condensed" pitchFamily="2" charset="0"/>
                <a:ea typeface="Roboto Condense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588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/>
          <p:cNvSpPr txBox="1"/>
          <p:nvPr/>
        </p:nvSpPr>
        <p:spPr>
          <a:xfrm>
            <a:off x="1441694" y="6218090"/>
            <a:ext cx="3855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Figure 4: Class diagram for Backend component</a:t>
            </a:r>
            <a:endParaRPr lang="en-GB" sz="16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97664" y="541919"/>
            <a:ext cx="5491624" cy="4487277"/>
          </a:xfrm>
          <a:prstGeom prst="roundRect">
            <a:avLst>
              <a:gd name="adj" fmla="val 453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Roboto Condensed" pitchFamily="2" charset="0"/>
                <a:ea typeface="Roboto Condensed" pitchFamily="2" charset="0"/>
              </a:rPr>
              <a:t>Backend</a:t>
            </a:r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5614" y="1189745"/>
            <a:ext cx="5015724" cy="3582689"/>
          </a:xfrm>
          <a:prstGeom prst="rect">
            <a:avLst/>
          </a:prstGeom>
          <a:solidFill>
            <a:schemeClr val="bg1"/>
          </a:solidFill>
          <a:ln>
            <a:solidFill>
              <a:srgbClr val="6A8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35614" y="963166"/>
            <a:ext cx="735640" cy="226578"/>
          </a:xfrm>
          <a:prstGeom prst="rect">
            <a:avLst/>
          </a:prstGeom>
          <a:solidFill>
            <a:schemeClr val="bg1"/>
          </a:solidFill>
          <a:ln>
            <a:solidFill>
              <a:srgbClr val="6A8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089588" y="1505022"/>
            <a:ext cx="2134137" cy="7588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CommandParser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49645" y="3116081"/>
            <a:ext cx="1274081" cy="5486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Command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49644" y="3922884"/>
            <a:ext cx="1274080" cy="5486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Storage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073913" y="5029196"/>
            <a:ext cx="1003011" cy="1041532"/>
            <a:chOff x="8931564" y="2654187"/>
            <a:chExt cx="1339272" cy="1390707"/>
          </a:xfrm>
          <a:solidFill>
            <a:srgbClr val="FFCC29"/>
          </a:solidFill>
        </p:grpSpPr>
        <p:sp>
          <p:nvSpPr>
            <p:cNvPr id="21" name="Rectangle 20"/>
            <p:cNvSpPr/>
            <p:nvPr/>
          </p:nvSpPr>
          <p:spPr>
            <a:xfrm>
              <a:off x="8931564" y="2654187"/>
              <a:ext cx="1339272" cy="1123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8931564" y="3510452"/>
              <a:ext cx="1339272" cy="5344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00">
                <a:latin typeface="Roboto Condensed" pitchFamily="2" charset="0"/>
                <a:ea typeface="Roboto Condensed" pitchFamily="2" charset="0"/>
              </a:endParaRPr>
            </a:p>
          </p:txBody>
        </p:sp>
      </p:grpSp>
      <p:sp>
        <p:nvSpPr>
          <p:cNvPr id="23" name="Oval 22"/>
          <p:cNvSpPr/>
          <p:nvPr/>
        </p:nvSpPr>
        <p:spPr>
          <a:xfrm>
            <a:off x="9073913" y="4829068"/>
            <a:ext cx="1003011" cy="4002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00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8223725" y="4204856"/>
            <a:ext cx="1354931" cy="6143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578655" y="4204856"/>
            <a:ext cx="0" cy="858759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112692" y="5291991"/>
            <a:ext cx="925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Condensed" pitchFamily="2" charset="0"/>
                <a:ea typeface="Roboto Condensed" pitchFamily="2" charset="0"/>
              </a:rPr>
              <a:t>Collated files</a:t>
            </a:r>
            <a:endParaRPr lang="en-GB" sz="16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489319" y="1099595"/>
            <a:ext cx="1521736" cy="1890855"/>
          </a:xfrm>
          <a:prstGeom prst="roundRect">
            <a:avLst>
              <a:gd name="adj" fmla="val 1680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Roboto Condensed" pitchFamily="2" charset="0"/>
                <a:ea typeface="Roboto Condensed" pitchFamily="2" charset="0"/>
              </a:rPr>
              <a:t>Graphical UI</a:t>
            </a:r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31" name="Straight Arrow Connector 30"/>
          <p:cNvCxnSpPr>
            <a:endCxn id="19" idx="1"/>
          </p:cNvCxnSpPr>
          <p:nvPr/>
        </p:nvCxnSpPr>
        <p:spPr>
          <a:xfrm flipV="1">
            <a:off x="5664588" y="4197204"/>
            <a:ext cx="1285056" cy="267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0" idx="1"/>
          </p:cNvCxnSpPr>
          <p:nvPr/>
        </p:nvCxnSpPr>
        <p:spPr>
          <a:xfrm>
            <a:off x="5664589" y="1884458"/>
            <a:ext cx="424998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0" idx="2"/>
            <a:endCxn id="11" idx="0"/>
          </p:cNvCxnSpPr>
          <p:nvPr/>
        </p:nvCxnSpPr>
        <p:spPr>
          <a:xfrm>
            <a:off x="7156657" y="2263895"/>
            <a:ext cx="430029" cy="85218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19978140">
            <a:off x="7295977" y="2244879"/>
            <a:ext cx="369332" cy="699872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creates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►</a:t>
            </a:r>
          </a:p>
        </p:txBody>
      </p:sp>
      <p:cxnSp>
        <p:nvCxnSpPr>
          <p:cNvPr id="71" name="Straight Arrow Connector 70"/>
          <p:cNvCxnSpPr>
            <a:endCxn id="11" idx="1"/>
          </p:cNvCxnSpPr>
          <p:nvPr/>
        </p:nvCxnSpPr>
        <p:spPr>
          <a:xfrm>
            <a:off x="5664588" y="3390401"/>
            <a:ext cx="1285057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 rot="16200000">
            <a:off x="6119256" y="2856377"/>
            <a:ext cx="369332" cy="78803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executes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►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38876" y="1551791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711694" y="3889884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561180" y="2841368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*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689603" y="3070696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*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39505" y="1505022"/>
            <a:ext cx="1828800" cy="29665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Logic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77" name="Straight Arrow Connector 76"/>
          <p:cNvCxnSpPr>
            <a:stCxn id="29" idx="3"/>
          </p:cNvCxnSpPr>
          <p:nvPr/>
        </p:nvCxnSpPr>
        <p:spPr>
          <a:xfrm>
            <a:off x="3011055" y="2045023"/>
            <a:ext cx="82845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297663" y="5231804"/>
            <a:ext cx="2917799" cy="767213"/>
          </a:xfrm>
          <a:prstGeom prst="roundRect">
            <a:avLst>
              <a:gd name="adj" fmla="val 11057"/>
            </a:avLst>
          </a:prstGeom>
          <a:solidFill>
            <a:srgbClr val="BF9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>
                <a:latin typeface="Roboto Condensed" pitchFamily="2" charset="0"/>
                <a:ea typeface="Roboto Condensed" pitchFamily="2" charset="0"/>
              </a:rPr>
              <a:t>Data</a:t>
            </a:r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60" name="Straight Arrow Connector 59"/>
          <p:cNvCxnSpPr>
            <a:stCxn id="7" idx="2"/>
            <a:endCxn id="53" idx="0"/>
          </p:cNvCxnSpPr>
          <p:nvPr/>
        </p:nvCxnSpPr>
        <p:spPr>
          <a:xfrm>
            <a:off x="4753905" y="4471524"/>
            <a:ext cx="2658" cy="7602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489319" y="3303697"/>
            <a:ext cx="1521736" cy="1153277"/>
          </a:xfrm>
          <a:prstGeom prst="roundRect">
            <a:avLst>
              <a:gd name="adj" fmla="val 2109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Roboto Condensed" pitchFamily="2" charset="0"/>
                <a:ea typeface="Roboto Condensed" pitchFamily="2" charset="0"/>
              </a:rPr>
              <a:t>Text UI</a:t>
            </a:r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003997" y="3873632"/>
            <a:ext cx="828450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74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281198" y="2452448"/>
            <a:ext cx="7629604" cy="1953104"/>
            <a:chOff x="3352721" y="937879"/>
            <a:chExt cx="7629604" cy="1953104"/>
          </a:xfrm>
        </p:grpSpPr>
        <p:sp>
          <p:nvSpPr>
            <p:cNvPr id="4" name="Rounded Rectangle 3"/>
            <p:cNvSpPr/>
            <p:nvPr/>
          </p:nvSpPr>
          <p:spPr>
            <a:xfrm>
              <a:off x="3352721" y="937879"/>
              <a:ext cx="7629604" cy="1953104"/>
            </a:xfrm>
            <a:prstGeom prst="roundRect">
              <a:avLst>
                <a:gd name="adj" fmla="val 7308"/>
              </a:avLst>
            </a:prstGeom>
            <a:solidFill>
              <a:srgbClr val="BF9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latin typeface="Roboto Condensed" pitchFamily="2" charset="0"/>
                  <a:ea typeface="Roboto Condensed" pitchFamily="2" charset="0"/>
                </a:rPr>
                <a:t>Data</a:t>
              </a:r>
              <a:endParaRPr lang="en-GB" dirty="0"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627897" y="1542994"/>
              <a:ext cx="7011528" cy="10524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F5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27897" y="1316414"/>
              <a:ext cx="735640" cy="22657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F5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18611" y="1788218"/>
              <a:ext cx="1645920" cy="548640"/>
            </a:xfrm>
            <a:prstGeom prst="rect">
              <a:avLst/>
            </a:prstGeom>
            <a:solidFill>
              <a:srgbClr val="D8B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itchFamily="2" charset="0"/>
                  <a:ea typeface="Roboto" pitchFamily="2" charset="0"/>
                </a:rPr>
                <a:t>Author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305791" y="1788218"/>
              <a:ext cx="1645920" cy="548640"/>
            </a:xfrm>
            <a:prstGeom prst="rect">
              <a:avLst/>
            </a:prstGeom>
            <a:solidFill>
              <a:srgbClr val="D8B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itchFamily="2" charset="0"/>
                  <a:ea typeface="Roboto" pitchFamily="2" charset="0"/>
                </a:rPr>
                <a:t>CodeSnippet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cxnSp>
          <p:nvCxnSpPr>
            <p:cNvPr id="9" name="Straight Arrow Connector 8"/>
            <p:cNvCxnSpPr>
              <a:stCxn id="7" idx="3"/>
              <a:endCxn id="8" idx="1"/>
            </p:cNvCxnSpPr>
            <p:nvPr/>
          </p:nvCxnSpPr>
          <p:spPr>
            <a:xfrm>
              <a:off x="5564531" y="2062538"/>
              <a:ext cx="741260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arrow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18940" y="1750265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rPr>
                <a:t>*</a:t>
              </a:r>
              <a:endPara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23231" y="2099528"/>
              <a:ext cx="338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rPr>
                <a:t>1</a:t>
              </a:r>
              <a:endPara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endParaRPr>
            </a:p>
          </p:txBody>
        </p:sp>
        <p:cxnSp>
          <p:nvCxnSpPr>
            <p:cNvPr id="12" name="Straight Arrow Connector 11"/>
            <p:cNvCxnSpPr>
              <a:stCxn id="8" idx="3"/>
              <a:endCxn id="14" idx="1"/>
            </p:cNvCxnSpPr>
            <p:nvPr/>
          </p:nvCxnSpPr>
          <p:spPr>
            <a:xfrm>
              <a:off x="7951711" y="2062538"/>
              <a:ext cx="710573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323730" y="1750265"/>
              <a:ext cx="338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rPr>
                <a:t>1</a:t>
              </a:r>
              <a:endPara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62284" y="1788218"/>
              <a:ext cx="1645920" cy="548640"/>
            </a:xfrm>
            <a:prstGeom prst="rect">
              <a:avLst/>
            </a:prstGeom>
            <a:solidFill>
              <a:srgbClr val="D8B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itchFamily="2" charset="0"/>
                  <a:ea typeface="Roboto" pitchFamily="2" charset="0"/>
                </a:rPr>
                <a:t>SourceFile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182633" y="4545825"/>
            <a:ext cx="3547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Figure 5: Class diagram for Data component</a:t>
            </a:r>
            <a:endParaRPr lang="en-GB" sz="1600" dirty="0"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61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1567</TotalTime>
  <Words>111</Words>
  <Application>Microsoft Office PowerPoint</Application>
  <PresentationFormat>Widescreen</PresentationFormat>
  <Paragraphs>60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Roboto Condensed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Quek</dc:creator>
  <cp:lastModifiedBy>Sebastian Quek</cp:lastModifiedBy>
  <cp:revision>64</cp:revision>
  <cp:lastPrinted>2015-07-26T15:49:55Z</cp:lastPrinted>
  <dcterms:created xsi:type="dcterms:W3CDTF">2015-07-26T07:31:34Z</dcterms:created>
  <dcterms:modified xsi:type="dcterms:W3CDTF">2015-07-29T07:56:21Z</dcterms:modified>
</cp:coreProperties>
</file>