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F61"/>
    <a:srgbClr val="D8BEEC"/>
    <a:srgbClr val="BF94E0"/>
    <a:srgbClr val="C7A1E3"/>
    <a:srgbClr val="AE77D7"/>
    <a:srgbClr val="9F5ED0"/>
    <a:srgbClr val="9954CC"/>
    <a:srgbClr val="61953D"/>
    <a:srgbClr val="76B64A"/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46462" y="941130"/>
            <a:ext cx="1828800" cy="1828800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6462" y="3070112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20840" y="1536874"/>
            <a:ext cx="3060474" cy="2048914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6462" y="4101294"/>
            <a:ext cx="1828800" cy="1002145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659856" y="3115038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9" name="Rectangle 8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8659856" y="2914910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262" y="2354118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75262" y="3435582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75262" y="3596148"/>
            <a:ext cx="1233058" cy="7201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81314" y="2258868"/>
            <a:ext cx="98328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64598" y="2258868"/>
            <a:ext cx="0" cy="890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84993" y="5589582"/>
            <a:ext cx="37486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9856" y="540491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dependency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8635" y="3377833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6462" y="5894075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36676" y="4101294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6651077" y="3585788"/>
            <a:ext cx="0" cy="515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2" idx="1"/>
          </p:cNvCxnSpPr>
          <p:nvPr/>
        </p:nvCxnSpPr>
        <p:spPr>
          <a:xfrm flipV="1">
            <a:off x="4375262" y="4602366"/>
            <a:ext cx="136141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203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Figure 3: Appearance of a </a:t>
              </a:r>
              <a:r>
                <a:rPr lang="en-US" sz="1600" dirty="0" err="1" smtClean="0">
                  <a:latin typeface="Roboto Condensed" pitchFamily="2" charset="0"/>
                  <a:ea typeface="Roboto Condensed" pitchFamily="2" charset="0"/>
                </a:rPr>
                <a:t>FileStatsItem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1441694" y="6218090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4: 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9319" y="1099595"/>
            <a:ext cx="1521736" cy="1890855"/>
          </a:xfrm>
          <a:prstGeom prst="roundRect">
            <a:avLst>
              <a:gd name="adj" fmla="val 168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44879"/>
            <a:ext cx="369332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56377"/>
            <a:ext cx="369332" cy="7880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7" name="Straight Arrow Connector 76"/>
          <p:cNvCxnSpPr>
            <a:stCxn id="29" idx="3"/>
          </p:cNvCxnSpPr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89319" y="3303697"/>
            <a:ext cx="1521736" cy="1153277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03997" y="3873632"/>
            <a:ext cx="828450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5: 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111</Words>
  <Application>Microsoft Office PowerPoint</Application>
  <PresentationFormat>Widescreen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61</cp:revision>
  <cp:lastPrinted>2015-07-26T15:49:55Z</cp:lastPrinted>
  <dcterms:created xsi:type="dcterms:W3CDTF">2015-07-26T07:31:34Z</dcterms:created>
  <dcterms:modified xsi:type="dcterms:W3CDTF">2015-07-29T06:08:15Z</dcterms:modified>
</cp:coreProperties>
</file>