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EC"/>
    <a:srgbClr val="BF94E0"/>
    <a:srgbClr val="C7A1E3"/>
    <a:srgbClr val="AE77D7"/>
    <a:srgbClr val="9F5ED0"/>
    <a:srgbClr val="9954CC"/>
    <a:srgbClr val="61953D"/>
    <a:srgbClr val="76B64A"/>
    <a:srgbClr val="649B3F"/>
    <a:srgbClr val="7A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28/07/2015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28/07/2015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28/07/2015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28/07/2015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28/07/2015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46462" y="941130"/>
            <a:ext cx="1828800" cy="1828800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46462" y="3070112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20840" y="1536874"/>
            <a:ext cx="3060474" cy="2048914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6462" y="4101294"/>
            <a:ext cx="1828800" cy="1002145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Test Driver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659856" y="3115038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9" name="Rectangle 8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8659856" y="2914910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75262" y="2354118"/>
            <a:ext cx="74557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75262" y="3435582"/>
            <a:ext cx="74557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75262" y="3596148"/>
            <a:ext cx="1233058" cy="7201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181314" y="2258868"/>
            <a:ext cx="98328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164598" y="2258868"/>
            <a:ext cx="0" cy="89058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84993" y="5589582"/>
            <a:ext cx="374862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9856" y="540491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itchFamily="2" charset="0"/>
                <a:ea typeface="Roboto Condensed" pitchFamily="2" charset="0"/>
              </a:rPr>
              <a:t>dependency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98635" y="3377833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46462" y="5894075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36676" y="4101294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6651077" y="3585788"/>
            <a:ext cx="0" cy="51550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2" idx="1"/>
          </p:cNvCxnSpPr>
          <p:nvPr/>
        </p:nvCxnSpPr>
        <p:spPr>
          <a:xfrm flipV="1">
            <a:off x="4375262" y="4602366"/>
            <a:ext cx="136141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2: Class diagram for GUI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2021545" y="6265657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3: Class diagram for Backend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2152021" y="541919"/>
            <a:ext cx="7924903" cy="5528809"/>
            <a:chOff x="2234603" y="486034"/>
            <a:chExt cx="7924903" cy="5528809"/>
          </a:xfrm>
        </p:grpSpPr>
        <p:sp>
          <p:nvSpPr>
            <p:cNvPr id="5" name="Rounded Rectangle 4"/>
            <p:cNvSpPr/>
            <p:nvPr/>
          </p:nvSpPr>
          <p:spPr>
            <a:xfrm>
              <a:off x="3380246" y="486034"/>
              <a:ext cx="5491624" cy="4487277"/>
            </a:xfrm>
            <a:prstGeom prst="roundRect">
              <a:avLst>
                <a:gd name="adj" fmla="val 453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Backend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18196" y="1133860"/>
              <a:ext cx="5015724" cy="35826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18196" y="907281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A8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72170" y="1449137"/>
              <a:ext cx="2134137" cy="7588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CommandParser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32227" y="3060196"/>
              <a:ext cx="1274081" cy="54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Command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32226" y="3866999"/>
              <a:ext cx="1274080" cy="54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Storage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156495" y="4973311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latin typeface="Roboto Condensed" pitchFamily="2" charset="0"/>
                  <a:ea typeface="Roboto Condensed" pitchFamily="2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latin typeface="Roboto Condensed" pitchFamily="2" charset="0"/>
                  <a:ea typeface="Roboto Condensed" pitchFamily="2" charset="0"/>
                </a:endParaRPr>
              </a:p>
            </p:txBody>
          </p:sp>
        </p:grpSp>
        <p:sp>
          <p:nvSpPr>
            <p:cNvPr id="23" name="Oval 22"/>
            <p:cNvSpPr/>
            <p:nvPr/>
          </p:nvSpPr>
          <p:spPr>
            <a:xfrm>
              <a:off x="9156495" y="4773183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8306307" y="4148971"/>
              <a:ext cx="1354931" cy="6143"/>
            </a:xfrm>
            <a:prstGeom prst="straightConnector1">
              <a:avLst/>
            </a:prstGeom>
            <a:ln w="25400" cap="sq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661237" y="4148971"/>
              <a:ext cx="0" cy="858759"/>
            </a:xfrm>
            <a:prstGeom prst="straightConnector1">
              <a:avLst/>
            </a:prstGeom>
            <a:ln w="25400" cap="sq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195274" y="5236106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Condensed" pitchFamily="2" charset="0"/>
                  <a:ea typeface="Roboto Condensed" pitchFamily="2" charset="0"/>
                </a:rPr>
                <a:t>Collated files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34603" y="1043710"/>
              <a:ext cx="910945" cy="3781710"/>
            </a:xfrm>
            <a:prstGeom prst="roundRect">
              <a:avLst>
                <a:gd name="adj" fmla="val 1680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9144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Graphical UI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31" name="Straight Arrow Connector 30"/>
            <p:cNvCxnSpPr>
              <a:endCxn id="19" idx="1"/>
            </p:cNvCxnSpPr>
            <p:nvPr/>
          </p:nvCxnSpPr>
          <p:spPr>
            <a:xfrm flipV="1">
              <a:off x="5747170" y="4141319"/>
              <a:ext cx="1285056" cy="2679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0" idx="1"/>
            </p:cNvCxnSpPr>
            <p:nvPr/>
          </p:nvCxnSpPr>
          <p:spPr>
            <a:xfrm>
              <a:off x="5747171" y="1828573"/>
              <a:ext cx="424998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0" idx="2"/>
              <a:endCxn id="11" idx="0"/>
            </p:cNvCxnSpPr>
            <p:nvPr/>
          </p:nvCxnSpPr>
          <p:spPr>
            <a:xfrm>
              <a:off x="7239239" y="2208010"/>
              <a:ext cx="430029" cy="85218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19978140">
              <a:off x="7378559" y="2188994"/>
              <a:ext cx="369332" cy="699872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creates </a:t>
              </a: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►</a:t>
              </a:r>
            </a:p>
          </p:txBody>
        </p:sp>
        <p:cxnSp>
          <p:nvCxnSpPr>
            <p:cNvPr id="71" name="Straight Arrow Connector 70"/>
            <p:cNvCxnSpPr>
              <a:endCxn id="11" idx="1"/>
            </p:cNvCxnSpPr>
            <p:nvPr/>
          </p:nvCxnSpPr>
          <p:spPr>
            <a:xfrm>
              <a:off x="5747170" y="3334516"/>
              <a:ext cx="1285057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6200000">
              <a:off x="6201838" y="2800492"/>
              <a:ext cx="369332" cy="788036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executes </a:t>
              </a:r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►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921458" y="1495906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94276" y="3833999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43762" y="2785483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772185" y="3014811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2087" y="1449137"/>
              <a:ext cx="1828800" cy="29665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Logic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77" name="Straight Arrow Connector 76"/>
            <p:cNvCxnSpPr>
              <a:stCxn id="29" idx="3"/>
              <a:endCxn id="7" idx="1"/>
            </p:cNvCxnSpPr>
            <p:nvPr/>
          </p:nvCxnSpPr>
          <p:spPr>
            <a:xfrm flipV="1">
              <a:off x="3145548" y="2932388"/>
              <a:ext cx="776539" cy="217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3380245" y="5175919"/>
              <a:ext cx="2917799" cy="767213"/>
            </a:xfrm>
            <a:prstGeom prst="roundRect">
              <a:avLst>
                <a:gd name="adj" fmla="val 11057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60" name="Straight Arrow Connector 59"/>
            <p:cNvCxnSpPr>
              <a:stCxn id="7" idx="2"/>
              <a:endCxn id="53" idx="0"/>
            </p:cNvCxnSpPr>
            <p:nvPr/>
          </p:nvCxnSpPr>
          <p:spPr>
            <a:xfrm>
              <a:off x="4836487" y="4415639"/>
              <a:ext cx="2658" cy="76028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4: Class diagram for Data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</TotalTime>
  <Words>97</Words>
  <Application>Microsoft Office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55</cp:revision>
  <cp:lastPrinted>2015-07-26T15:49:55Z</cp:lastPrinted>
  <dcterms:created xsi:type="dcterms:W3CDTF">2015-07-26T07:31:34Z</dcterms:created>
  <dcterms:modified xsi:type="dcterms:W3CDTF">2015-07-28T06:13:51Z</dcterms:modified>
</cp:coreProperties>
</file>