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58" r:id="rId5"/>
    <p:sldId id="263" r:id="rId6"/>
    <p:sldId id="266" r:id="rId7"/>
    <p:sldId id="264" r:id="rId8"/>
    <p:sldId id="265" r:id="rId9"/>
  </p:sldIdLst>
  <p:sldSz cx="9144000" cy="5143500" type="screen16x9"/>
  <p:notesSz cx="6858000" cy="9144000"/>
  <p:embeddedFontLst>
    <p:embeddedFont>
      <p:font typeface="Comfortaa" panose="020B0604020202020204" charset="0"/>
      <p:regular r:id="rId11"/>
      <p:bold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KfVx9Nho3DCrgHQ5mDojwHj7V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789A9-B677-40B2-B604-C8CF77094A08}">
  <a:tblStyle styleId="{C4F789A9-B677-40B2-B604-C8CF77094A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852189b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852189b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852189b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852189b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3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852189b6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852189b6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852189b6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852189b6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" name="Google Shape;14;p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53" name="Google Shape;53;p1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1" name="Google Shape;61;p1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71" name="Google Shape;71;p1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6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77" name="Google Shape;77;p16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16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6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963350" y="245736"/>
            <a:ext cx="6606300" cy="465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ES" dirty="0"/>
              <a:t>Diseño de un sistema de comercialización de productos agrícolas, mediante la arquitectura MVC,  para campesinos y comerciantes del municipio de pasca.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258650" y="1024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</a:p>
        </p:txBody>
      </p:sp>
      <p:sp>
        <p:nvSpPr>
          <p:cNvPr id="87" name="Google Shape;87;p1"/>
          <p:cNvSpPr txBox="1"/>
          <p:nvPr/>
        </p:nvSpPr>
        <p:spPr>
          <a:xfrm>
            <a:off x="8059900" y="401623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b="0" i="0" u="none" strike="noStrike" cap="none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90" name="Google Shape;90;p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87E5A0D7-2559-5C49-ADA4-4FC8EDBBF99C}"/>
              </a:ext>
            </a:extLst>
          </p:cNvPr>
          <p:cNvSpPr txBox="1"/>
          <p:nvPr/>
        </p:nvSpPr>
        <p:spPr>
          <a:xfrm>
            <a:off x="2367845" y="2419978"/>
            <a:ext cx="4735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24113-5C68-BA2E-A2FE-87F7E4C0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Roles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15F547-0957-BC7F-1EB5-9145D266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311" y="1215750"/>
            <a:ext cx="7825689" cy="1305150"/>
          </a:xfrm>
        </p:spPr>
        <p:txBody>
          <a:bodyPr/>
          <a:lstStyle/>
          <a:p>
            <a:r>
              <a:rPr lang="es-CO" dirty="0"/>
              <a:t>Gerente del proyecto: Breiner Salinas Cardoso</a:t>
            </a:r>
          </a:p>
          <a:p>
            <a:r>
              <a:rPr lang="es-CO" dirty="0"/>
              <a:t>Desarrollador de software: Jandy Steven Torres Garzón, Anderson Larrahondo</a:t>
            </a:r>
          </a:p>
          <a:p>
            <a:r>
              <a:rPr lang="es-CO" dirty="0"/>
              <a:t>Diseñador </a:t>
            </a:r>
            <a:r>
              <a:rPr lang="es-CO" dirty="0" err="1"/>
              <a:t>ui</a:t>
            </a:r>
            <a:r>
              <a:rPr lang="es-CO" dirty="0"/>
              <a:t>/</a:t>
            </a:r>
            <a:r>
              <a:rPr lang="es-CO" dirty="0" err="1"/>
              <a:t>ux</a:t>
            </a:r>
            <a:r>
              <a:rPr lang="es-CO" dirty="0"/>
              <a:t>: Yojhan Duran Lasso</a:t>
            </a:r>
          </a:p>
          <a:p>
            <a:r>
              <a:rPr lang="es-CO" dirty="0" err="1"/>
              <a:t>Tester</a:t>
            </a:r>
            <a:r>
              <a:rPr lang="es-CO" dirty="0"/>
              <a:t>: Carlos Andrés Sabogal </a:t>
            </a:r>
          </a:p>
          <a:p>
            <a:r>
              <a:rPr lang="es-CO" dirty="0"/>
              <a:t>Arquitecto de software: Santiago Andrés Rodríguez</a:t>
            </a:r>
          </a:p>
          <a:p>
            <a:endParaRPr lang="es-CO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F1B6366A-BB44-9601-75C3-876AA6AF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226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9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1141213" y="442366"/>
            <a:ext cx="7132312" cy="100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6600" dirty="0">
                <a:solidFill>
                  <a:schemeClr val="accent4"/>
                </a:solidFill>
              </a:rPr>
              <a:t>Introduccion</a:t>
            </a:r>
            <a:endParaRPr sz="6600" dirty="0">
              <a:solidFill>
                <a:schemeClr val="accent4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subTitle" idx="1"/>
          </p:nvPr>
        </p:nvSpPr>
        <p:spPr>
          <a:xfrm>
            <a:off x="790223" y="1474788"/>
            <a:ext cx="7132312" cy="316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el municipio de pasca Cundinamarca se ha frecuentado un problema en el gremio de los agricultores, un problema que presenta un sobrecosto a la hora de comercializar sus productos, la principal causa de este sobrecosto es que los agricultores no poseen las herramientas, contactos o medios para poder distribuir sus productos lo que los lleva a comerciar con grandes compañías que se aprovechan de esta situación y compran los productos a muy bajo costo para después poder venderlo a un elevado precio, esta problemática afecta tanto a agricultor como al cliente final ya que el primero vende su producto muy por debajo de su costo real y el otro compra este mismo producto a un precio elevado</a:t>
            </a:r>
            <a:endParaRPr dirty="0"/>
          </a:p>
        </p:txBody>
      </p:sp>
      <p:sp>
        <p:nvSpPr>
          <p:cNvPr id="145" name="Google Shape;145;p6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b="0" i="0" u="none" strike="noStrike" cap="none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chemeClr val="accent4"/>
                </a:solidFill>
              </a:rPr>
              <a:t>Planteamiento del Problema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52" name="Google Shape;152;p2"/>
          <p:cNvGraphicFramePr/>
          <p:nvPr>
            <p:extLst>
              <p:ext uri="{D42A27DB-BD31-4B8C-83A1-F6EECF244321}">
                <p14:modId xmlns:p14="http://schemas.microsoft.com/office/powerpoint/2010/main" val="3298906505"/>
              </p:ext>
            </p:extLst>
          </p:nvPr>
        </p:nvGraphicFramePr>
        <p:xfrm>
          <a:off x="726676" y="1059838"/>
          <a:ext cx="7704000" cy="1769000"/>
        </p:xfrm>
        <a:graphic>
          <a:graphicData uri="http://schemas.openxmlformats.org/drawingml/2006/table">
            <a:tbl>
              <a:tblPr>
                <a:noFill/>
                <a:tableStyleId>{C4F789A9-B677-40B2-B604-C8CF77094A08}</a:tableStyleId>
              </a:tblPr>
              <a:tblGrid>
                <a:gridCol w="77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s-ES" sz="1400" u="none" strike="noStrike" cap="none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 dirty="0">
                          <a:solidFill>
                            <a:schemeClr val="accent5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¿Cuál es principal inconveniente que se le presenta a los agricultores a la hora de comercializar sus productos?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s-ES" sz="1400" u="none" strike="noStrike" cap="none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s-ES" sz="1400" u="none" strike="noStrike" cap="none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Imagen 2" descr="Un grupo de personas de pie sobre pasto&#10;&#10;Descripción generada automáticamente con confianza media">
            <a:extLst>
              <a:ext uri="{FF2B5EF4-FFF2-40B4-BE49-F238E27FC236}">
                <a16:creationId xmlns:a16="http://schemas.microsoft.com/office/drawing/2014/main" id="{D4AA7541-7AA9-15EA-6E42-2C9CCE980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06" y="1944338"/>
            <a:ext cx="4047772" cy="22728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852189b67_0_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337" name="Google Shape;337;g1e852189b67_0_42"/>
          <p:cNvSpPr txBox="1">
            <a:spLocks noGrp="1"/>
          </p:cNvSpPr>
          <p:nvPr>
            <p:ph type="subTitle" idx="1"/>
          </p:nvPr>
        </p:nvSpPr>
        <p:spPr>
          <a:xfrm>
            <a:off x="327378" y="1558362"/>
            <a:ext cx="8240889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600" dirty="0"/>
              <a:t>General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2"/>
                </a:solidFill>
              </a:rPr>
              <a:t>Desarrollar un sistema de comercialización de productos agrícolas que facilite y mejore la gestión de ventas y permitan una negociación directa entre agricultores y comerciantes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852189b67_0_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337" name="Google Shape;337;g1e852189b67_0_42"/>
          <p:cNvSpPr txBox="1">
            <a:spLocks noGrp="1"/>
          </p:cNvSpPr>
          <p:nvPr>
            <p:ph type="subTitle" idx="1"/>
          </p:nvPr>
        </p:nvSpPr>
        <p:spPr>
          <a:xfrm>
            <a:off x="451555" y="1278437"/>
            <a:ext cx="8240889" cy="3420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200" dirty="0"/>
              <a:t>Específicos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2"/>
                </a:solidFill>
              </a:rPr>
              <a:t>- Mejorar la eficiencia en la comercialización de productos agrícolas en el municipio de Pasca, reduciendo los intermediarios y optimizando los procesos de compra y venta.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2"/>
                </a:solidFill>
              </a:rPr>
              <a:t>- Facilitar el acceso de los campesinos de Pasca al mercado, permitiéndoles vender sus productos de manera más efectiva y a precios justos.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2"/>
                </a:solidFill>
              </a:rPr>
              <a:t>- Desarrollar una interfaz de usuario intuitiva y fácil de usar que sea accesible tanto para campesinos como para comerciantes con poca experiencia tecnológica.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2"/>
                </a:solidFill>
              </a:rPr>
              <a:t>-   Integrar un sistema de gestión de inventario que ayude a los campesinos a llevar un control de sus productos disponibles y a los comerciantes a buscar y comprar productos de manera eficiente.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2"/>
                </a:solidFill>
              </a:rPr>
              <a:t>-  Garantizar la seguridad y privacidad de los datos de los usuarios, implementando medidas de protección de datos personales y transacciones seguras.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0591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6;g1e852189b67_0_42">
            <a:extLst>
              <a:ext uri="{FF2B5EF4-FFF2-40B4-BE49-F238E27FC236}">
                <a16:creationId xmlns:a16="http://schemas.microsoft.com/office/drawing/2014/main" id="{AF82B125-1C2C-FC76-77C6-DAFECBE18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Marco Teorico</a:t>
            </a:r>
            <a:endParaRPr dirty="0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5CA9CC4-1DF7-01C9-EDFA-1916EA95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340031"/>
            <a:ext cx="48958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852189b67_0_89"/>
          <p:cNvSpPr txBox="1">
            <a:spLocks noGrp="1"/>
          </p:cNvSpPr>
          <p:nvPr>
            <p:ph type="subTitle" idx="1"/>
          </p:nvPr>
        </p:nvSpPr>
        <p:spPr>
          <a:xfrm>
            <a:off x="848400" y="1529000"/>
            <a:ext cx="7582500" cy="30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00"/>
                </a:solidFill>
              </a:rPr>
              <a:t>MUCHAS GRACIAS</a:t>
            </a:r>
            <a:endParaRPr sz="39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383</Words>
  <Application>Microsoft Office PowerPoint</Application>
  <PresentationFormat>Presentación en pantalla (16:9)</PresentationFormat>
  <Paragraphs>35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Fira Code</vt:lpstr>
      <vt:lpstr>Source Code Pro</vt:lpstr>
      <vt:lpstr>Nunito Light</vt:lpstr>
      <vt:lpstr>Comfortaa</vt:lpstr>
      <vt:lpstr>Times New Roman</vt:lpstr>
      <vt:lpstr>Introduction to Java Programming for High School by Slidesgo</vt:lpstr>
      <vt:lpstr>Diseño de un sistema de comercialización de productos agrícolas, mediante la arquitectura MVC,  para campesinos y comerciantes del municipio de pasca.</vt:lpstr>
      <vt:lpstr>Roles</vt:lpstr>
      <vt:lpstr>Introduccion</vt:lpstr>
      <vt:lpstr>Planteamiento del Problema</vt:lpstr>
      <vt:lpstr>OBJETIVOS</vt:lpstr>
      <vt:lpstr>OBJETIVOS</vt:lpstr>
      <vt:lpstr>Marco Teorico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 sistema de comercialización de productos agrícolas, mediante la arquitectura MVC,  para campesinos y comerciantes del municipio de pasca.</dc:title>
  <dc:creator>larra</dc:creator>
  <cp:lastModifiedBy>ANDERSON LARRAHONDO GARCÍA</cp:lastModifiedBy>
  <cp:revision>2</cp:revision>
  <dcterms:modified xsi:type="dcterms:W3CDTF">2023-11-14T21:39:25Z</dcterms:modified>
</cp:coreProperties>
</file>