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190B-50F9-42FE-AAF4-1C9E76388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22790"/>
            <a:ext cx="10572000" cy="1593907"/>
          </a:xfrm>
        </p:spPr>
        <p:txBody>
          <a:bodyPr/>
          <a:lstStyle/>
          <a:p>
            <a:r>
              <a:rPr lang="pt-BR" dirty="0"/>
              <a:t>Trabalho de Métodos Numéricos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BF04E1-1FFC-4DC7-94AC-C52642D0A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35395"/>
          </a:xfrm>
        </p:spPr>
        <p:txBody>
          <a:bodyPr>
            <a:normAutofit/>
          </a:bodyPr>
          <a:lstStyle/>
          <a:p>
            <a:r>
              <a:rPr lang="pt-BR" dirty="0"/>
              <a:t>Bruno </a:t>
            </a:r>
            <a:r>
              <a:rPr lang="pt-BR" dirty="0" err="1"/>
              <a:t>Reinoso</a:t>
            </a:r>
            <a:endParaRPr lang="pt-BR" dirty="0"/>
          </a:p>
          <a:p>
            <a:r>
              <a:rPr lang="pt-BR" dirty="0"/>
              <a:t>Eduarda Machado</a:t>
            </a:r>
          </a:p>
        </p:txBody>
      </p:sp>
    </p:spTree>
    <p:extLst>
      <p:ext uri="{BB962C8B-B14F-4D97-AF65-F5344CB8AC3E}">
        <p14:creationId xmlns:p14="http://schemas.microsoft.com/office/powerpoint/2010/main" val="201500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F4A75-8F53-4E3B-A6FC-AC82F269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tempo total para 1000000000s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3887CD-5F20-4404-B67C-2D69F0ED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57" y="2222287"/>
            <a:ext cx="5223284" cy="39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72ECB72-05B3-448D-A212-AC26707AE8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Mantendo o tempo total anterior e alterando a potência de alfa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72ECB72-05B3-448D-A212-AC26707AE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0250AF37-B393-478D-BC4E-8353F327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05" y="2429487"/>
            <a:ext cx="5077190" cy="38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0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3FA1F-E20F-4F13-98C0-EFEB1662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53F6C-439D-436D-A8DA-570B94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Durante a realização do trabalho, notou-se que a alteração do valor de alfa e do tempo total foram os mais impactantes para o gráfico de Espaço x Concentração. Isso faz sentido, por conta do alfa ser o coeficiente de difusão e o tempo determinar se ainda terá muita ou pouca substância presente no meio de acordo com o tempo decorrido de contato com o mesmo.</a:t>
            </a:r>
          </a:p>
        </p:txBody>
      </p:sp>
    </p:spTree>
    <p:extLst>
      <p:ext uri="{BB962C8B-B14F-4D97-AF65-F5344CB8AC3E}">
        <p14:creationId xmlns:p14="http://schemas.microsoft.com/office/powerpoint/2010/main" val="142174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4FA23-2612-45D7-9423-F493310A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iniciais para análise do caso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83FF5-CE66-46A5-AEA0-BFEADAEBA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Ci</a:t>
            </a:r>
            <a:r>
              <a:rPr lang="pt-BR" dirty="0"/>
              <a:t> = 0 (mol/cm^3)</a:t>
            </a:r>
          </a:p>
          <a:p>
            <a:r>
              <a:rPr lang="pt-BR" dirty="0" err="1"/>
              <a:t>Ce</a:t>
            </a:r>
            <a:r>
              <a:rPr lang="pt-BR" dirty="0"/>
              <a:t> = 35 (mol/cm^3)</a:t>
            </a:r>
          </a:p>
          <a:p>
            <a:r>
              <a:rPr lang="pt-BR" dirty="0" err="1"/>
              <a:t>Cw</a:t>
            </a:r>
            <a:r>
              <a:rPr lang="pt-BR" dirty="0"/>
              <a:t> = 10 (mol/cm^3)</a:t>
            </a:r>
          </a:p>
          <a:p>
            <a:r>
              <a:rPr lang="pt-BR" dirty="0"/>
              <a:t>Alpha = 40 * 10^-6 (cm^2 / s)</a:t>
            </a:r>
          </a:p>
          <a:p>
            <a:r>
              <a:rPr lang="pt-BR" dirty="0"/>
              <a:t>L = 300 (cm)</a:t>
            </a:r>
          </a:p>
          <a:p>
            <a:r>
              <a:rPr lang="pt-BR" dirty="0"/>
              <a:t>Números de nós no espaço: 61</a:t>
            </a:r>
          </a:p>
          <a:p>
            <a:r>
              <a:rPr lang="pt-BR" dirty="0"/>
              <a:t>Números de nós no tempo: 100</a:t>
            </a:r>
          </a:p>
          <a:p>
            <a:r>
              <a:rPr lang="pt-BR" dirty="0"/>
              <a:t>Tempo Total: 10000s</a:t>
            </a:r>
          </a:p>
        </p:txBody>
      </p:sp>
    </p:spTree>
    <p:extLst>
      <p:ext uri="{BB962C8B-B14F-4D97-AF65-F5344CB8AC3E}">
        <p14:creationId xmlns:p14="http://schemas.microsoft.com/office/powerpoint/2010/main" val="27526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ED993-D8B8-4F37-989C-F617F802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inicial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EEB9970-6062-419A-9B65-8B9907DC4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534" y="2407058"/>
            <a:ext cx="4822929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9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566DFFB-EEB3-42AA-8BFA-4B5EBACF1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Alterando a potência do coeficiente de difusão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566DFFB-EEB3-42AA-8BFA-4B5EBACF1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31066CC-4C1E-4BC4-9708-AE2FE72BD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4534" y="2457392"/>
            <a:ext cx="4822929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1FDF3-4764-4EC1-BF9F-2E078ADC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tempo total para 1000000000s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1AA2D89-FD2E-48B1-B72D-9B6560151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534" y="2331557"/>
            <a:ext cx="4822929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44102C-9A6D-4A99-8297-9EC558AD21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Mantendo o tempo total anterior e alterando a potência de alfa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44102C-9A6D-4A99-8297-9EC558AD2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E802837-A2C4-4B53-B208-A6E3F5430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4534" y="2449003"/>
            <a:ext cx="4822929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5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4FA23-2612-45D7-9423-F493310A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iniciais para análise do caso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83FF5-CE66-46A5-AEA0-BFEADAEBA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Ci</a:t>
            </a:r>
            <a:r>
              <a:rPr lang="pt-BR" dirty="0"/>
              <a:t> = 0 (mol/cm^3)</a:t>
            </a:r>
          </a:p>
          <a:p>
            <a:r>
              <a:rPr lang="pt-BR" dirty="0" err="1"/>
              <a:t>Cw</a:t>
            </a:r>
            <a:r>
              <a:rPr lang="pt-BR" dirty="0"/>
              <a:t> = 10 (mol/cm^3)</a:t>
            </a:r>
          </a:p>
          <a:p>
            <a:r>
              <a:rPr lang="pt-BR" dirty="0"/>
              <a:t>Alpha = 40 * 10^-6 (cm^2 / s)</a:t>
            </a:r>
          </a:p>
          <a:p>
            <a:r>
              <a:rPr lang="pt-BR" dirty="0"/>
              <a:t>L = 300 (cm)</a:t>
            </a:r>
          </a:p>
          <a:p>
            <a:r>
              <a:rPr lang="pt-BR" dirty="0"/>
              <a:t>Números de nós no espaço: 61</a:t>
            </a:r>
          </a:p>
          <a:p>
            <a:r>
              <a:rPr lang="pt-BR" dirty="0"/>
              <a:t>Números de nós no tempo: 100</a:t>
            </a:r>
          </a:p>
          <a:p>
            <a:r>
              <a:rPr lang="pt-BR" dirty="0"/>
              <a:t>Tempo Total: 10000s</a:t>
            </a:r>
          </a:p>
        </p:txBody>
      </p:sp>
    </p:spTree>
    <p:extLst>
      <p:ext uri="{BB962C8B-B14F-4D97-AF65-F5344CB8AC3E}">
        <p14:creationId xmlns:p14="http://schemas.microsoft.com/office/powerpoint/2010/main" val="292140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E7FC4-2400-403D-9F47-09B59FB9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com as condições iniciais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D40DED-F0C9-44B7-A640-896887A9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1" y="2415234"/>
            <a:ext cx="50196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4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8AF13FB-89C3-4EBA-AD29-7EC9F4847F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Alterando a potência do coeficiente de difusão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8AF13FB-89C3-4EBA-AD29-7EC9F4847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C7F0B91-A501-48AD-9CF6-DB8D7BDE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86" y="2270096"/>
            <a:ext cx="5366427" cy="40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1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41</TotalTime>
  <Words>281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Cambria Math</vt:lpstr>
      <vt:lpstr>Century Gothic</vt:lpstr>
      <vt:lpstr>Wingdings 2</vt:lpstr>
      <vt:lpstr>Citável</vt:lpstr>
      <vt:lpstr>Trabalho de Métodos Numéricos</vt:lpstr>
      <vt:lpstr>Valores iniciais para análise do caso 1</vt:lpstr>
      <vt:lpstr>Gráfico inicial</vt:lpstr>
      <vt:lpstr>Alterando a potência do coeficiente de difusão para 〖10〗^(-2)</vt:lpstr>
      <vt:lpstr>Alterando o tempo total para 1000000000s</vt:lpstr>
      <vt:lpstr>Mantendo o tempo total anterior e alterando a potência de alfa para 〖10〗^(-8) </vt:lpstr>
      <vt:lpstr>Valores iniciais para análise do caso 2</vt:lpstr>
      <vt:lpstr>Gráfico com as condições iniciais</vt:lpstr>
      <vt:lpstr>Alterando a potência do coeficiente de difusão para 〖10〗^(-2)</vt:lpstr>
      <vt:lpstr>Alterando o tempo total para 1000000000s</vt:lpstr>
      <vt:lpstr>Mantendo o tempo total anterior e alterando a potência de alfa para 〖10〗^(-8)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Métodos Numéricos</dc:title>
  <dc:creator>breinoso</dc:creator>
  <cp:lastModifiedBy>breinoso</cp:lastModifiedBy>
  <cp:revision>7</cp:revision>
  <dcterms:created xsi:type="dcterms:W3CDTF">2019-06-24T00:04:26Z</dcterms:created>
  <dcterms:modified xsi:type="dcterms:W3CDTF">2019-06-24T00:45:37Z</dcterms:modified>
</cp:coreProperties>
</file>