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0" r:id="rId6"/>
    <p:sldId id="269" r:id="rId7"/>
    <p:sldId id="267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A9BCC-373B-4D87-9F6D-DC804B3C52D1}" v="341" dt="2024-01-09T07:52:58.933"/>
    <p1510:client id="{DAB7D00C-9C2C-F534-49CB-0712EBDDE2E0}" v="2" dt="2024-01-09T07:51:4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FOUCHE (CIR2)" userId="S::clement.fouche@isen-ouest.yncrea.fr::f14b6bf4-aa5a-4032-a072-d5a480396a04" providerId="AD" clId="Web-{DAB7D00C-9C2C-F534-49CB-0712EBDDE2E0}"/>
    <pc:docChg chg="modSld">
      <pc:chgData name="Clément FOUCHE (CIR2)" userId="S::clement.fouche@isen-ouest.yncrea.fr::f14b6bf4-aa5a-4032-a072-d5a480396a04" providerId="AD" clId="Web-{DAB7D00C-9C2C-F534-49CB-0712EBDDE2E0}" dt="2024-01-09T07:51:47.457" v="1"/>
      <pc:docMkLst>
        <pc:docMk/>
      </pc:docMkLst>
      <pc:sldChg chg="addSp delSp modSp">
        <pc:chgData name="Clément FOUCHE (CIR2)" userId="S::clement.fouche@isen-ouest.yncrea.fr::f14b6bf4-aa5a-4032-a072-d5a480396a04" providerId="AD" clId="Web-{DAB7D00C-9C2C-F534-49CB-0712EBDDE2E0}" dt="2024-01-09T07:51:47.457" v="1"/>
        <pc:sldMkLst>
          <pc:docMk/>
          <pc:sldMk cId="1213352663" sldId="263"/>
        </pc:sldMkLst>
        <pc:spChg chg="add del mod">
          <ac:chgData name="Clément FOUCHE (CIR2)" userId="S::clement.fouche@isen-ouest.yncrea.fr::f14b6bf4-aa5a-4032-a072-d5a480396a04" providerId="AD" clId="Web-{DAB7D00C-9C2C-F534-49CB-0712EBDDE2E0}" dt="2024-01-09T07:51:47.457" v="1"/>
          <ac:spMkLst>
            <pc:docMk/>
            <pc:sldMk cId="1213352663" sldId="263"/>
            <ac:spMk id="5" creationId="{0ABC91CE-C85F-4421-732F-E10E58D504C2}"/>
          </ac:spMkLst>
        </pc:spChg>
        <pc:picChg chg="del">
          <ac:chgData name="Clément FOUCHE (CIR2)" userId="S::clement.fouche@isen-ouest.yncrea.fr::f14b6bf4-aa5a-4032-a072-d5a480396a04" providerId="AD" clId="Web-{DAB7D00C-9C2C-F534-49CB-0712EBDDE2E0}" dt="2024-01-09T07:51:42.879" v="0"/>
          <ac:picMkLst>
            <pc:docMk/>
            <pc:sldMk cId="1213352663" sldId="263"/>
            <ac:picMk id="4" creationId="{A0AA6096-350D-0055-487A-8DE54E9E7F5B}"/>
          </ac:picMkLst>
        </pc:picChg>
        <pc:picChg chg="add mod ord">
          <ac:chgData name="Clément FOUCHE (CIR2)" userId="S::clement.fouche@isen-ouest.yncrea.fr::f14b6bf4-aa5a-4032-a072-d5a480396a04" providerId="AD" clId="Web-{DAB7D00C-9C2C-F534-49CB-0712EBDDE2E0}" dt="2024-01-09T07:51:47.457" v="1"/>
          <ac:picMkLst>
            <pc:docMk/>
            <pc:sldMk cId="1213352663" sldId="263"/>
            <ac:picMk id="6" creationId="{CB99FE99-B287-AB50-0860-5A161AE8570D}"/>
          </ac:picMkLst>
        </pc:picChg>
      </pc:sldChg>
    </pc:docChg>
  </pc:docChgLst>
  <pc:docChgLst>
    <pc:chgData name="Félix MARQUET (CIR2)" userId="d7dabf21-6fd7-4f68-b39d-d4eb30d24d5a" providerId="ADAL" clId="{612A9BCC-373B-4D87-9F6D-DC804B3C52D1}"/>
    <pc:docChg chg="undo custSel modSld">
      <pc:chgData name="Félix MARQUET (CIR2)" userId="d7dabf21-6fd7-4f68-b39d-d4eb30d24d5a" providerId="ADAL" clId="{612A9BCC-373B-4D87-9F6D-DC804B3C52D1}" dt="2024-01-09T07:52:58.933" v="380" actId="1035"/>
      <pc:docMkLst>
        <pc:docMk/>
      </pc:docMkLst>
      <pc:sldChg chg="modSp mod">
        <pc:chgData name="Félix MARQUET (CIR2)" userId="d7dabf21-6fd7-4f68-b39d-d4eb30d24d5a" providerId="ADAL" clId="{612A9BCC-373B-4D87-9F6D-DC804B3C52D1}" dt="2024-01-09T07:37:41.289" v="25" actId="20577"/>
        <pc:sldMkLst>
          <pc:docMk/>
          <pc:sldMk cId="2429219856" sldId="256"/>
        </pc:sldMkLst>
        <pc:spChg chg="mod">
          <ac:chgData name="Félix MARQUET (CIR2)" userId="d7dabf21-6fd7-4f68-b39d-d4eb30d24d5a" providerId="ADAL" clId="{612A9BCC-373B-4D87-9F6D-DC804B3C52D1}" dt="2024-01-09T07:37:41.289" v="25" actId="20577"/>
          <ac:spMkLst>
            <pc:docMk/>
            <pc:sldMk cId="2429219856" sldId="256"/>
            <ac:spMk id="3" creationId="{58A33DAD-439C-03AF-8CA7-C7C2D75FE265}"/>
          </ac:spMkLst>
        </pc:spChg>
      </pc:sldChg>
      <pc:sldChg chg="modSp mod">
        <pc:chgData name="Félix MARQUET (CIR2)" userId="d7dabf21-6fd7-4f68-b39d-d4eb30d24d5a" providerId="ADAL" clId="{612A9BCC-373B-4D87-9F6D-DC804B3C52D1}" dt="2024-01-09T07:43:47.981" v="220" actId="20577"/>
        <pc:sldMkLst>
          <pc:docMk/>
          <pc:sldMk cId="1934236139" sldId="260"/>
        </pc:sldMkLst>
        <pc:graphicFrameChg chg="modGraphic">
          <ac:chgData name="Félix MARQUET (CIR2)" userId="d7dabf21-6fd7-4f68-b39d-d4eb30d24d5a" providerId="ADAL" clId="{612A9BCC-373B-4D87-9F6D-DC804B3C52D1}" dt="2024-01-09T07:38:20.475" v="39" actId="20577"/>
          <ac:graphicFrameMkLst>
            <pc:docMk/>
            <pc:sldMk cId="1934236139" sldId="260"/>
            <ac:graphicFrameMk id="6" creationId="{751B398F-85CE-533F-AD23-47D09C47A38B}"/>
          </ac:graphicFrameMkLst>
        </pc:graphicFrameChg>
        <pc:graphicFrameChg chg="modGraphic">
          <ac:chgData name="Félix MARQUET (CIR2)" userId="d7dabf21-6fd7-4f68-b39d-d4eb30d24d5a" providerId="ADAL" clId="{612A9BCC-373B-4D87-9F6D-DC804B3C52D1}" dt="2024-01-09T07:43:00.766" v="154" actId="20577"/>
          <ac:graphicFrameMkLst>
            <pc:docMk/>
            <pc:sldMk cId="1934236139" sldId="260"/>
            <ac:graphicFrameMk id="15" creationId="{E5034F8C-FA3F-BDCA-A981-2CCA665124A5}"/>
          </ac:graphicFrameMkLst>
        </pc:graphicFrameChg>
        <pc:graphicFrameChg chg="modGraphic">
          <ac:chgData name="Félix MARQUET (CIR2)" userId="d7dabf21-6fd7-4f68-b39d-d4eb30d24d5a" providerId="ADAL" clId="{612A9BCC-373B-4D87-9F6D-DC804B3C52D1}" dt="2024-01-09T07:43:28.733" v="185" actId="33524"/>
          <ac:graphicFrameMkLst>
            <pc:docMk/>
            <pc:sldMk cId="1934236139" sldId="260"/>
            <ac:graphicFrameMk id="16" creationId="{F3418707-B25B-E76F-8385-DEB1ADDE0497}"/>
          </ac:graphicFrameMkLst>
        </pc:graphicFrameChg>
        <pc:graphicFrameChg chg="modGraphic">
          <ac:chgData name="Félix MARQUET (CIR2)" userId="d7dabf21-6fd7-4f68-b39d-d4eb30d24d5a" providerId="ADAL" clId="{612A9BCC-373B-4D87-9F6D-DC804B3C52D1}" dt="2024-01-09T07:43:47.981" v="220" actId="20577"/>
          <ac:graphicFrameMkLst>
            <pc:docMk/>
            <pc:sldMk cId="1934236139" sldId="260"/>
            <ac:graphicFrameMk id="18" creationId="{55C0638F-EA0C-22C1-F8DF-C714AFED4723}"/>
          </ac:graphicFrameMkLst>
        </pc:graphicFrameChg>
        <pc:graphicFrameChg chg="modGraphic">
          <ac:chgData name="Félix MARQUET (CIR2)" userId="d7dabf21-6fd7-4f68-b39d-d4eb30d24d5a" providerId="ADAL" clId="{612A9BCC-373B-4D87-9F6D-DC804B3C52D1}" dt="2024-01-09T07:43:44.231" v="215" actId="20577"/>
          <ac:graphicFrameMkLst>
            <pc:docMk/>
            <pc:sldMk cId="1934236139" sldId="260"/>
            <ac:graphicFrameMk id="19" creationId="{7BADFCE0-D736-A8EA-5F47-8D9FF2895418}"/>
          </ac:graphicFrameMkLst>
        </pc:graphicFrameChg>
      </pc:sldChg>
      <pc:sldChg chg="addSp delSp modSp mod">
        <pc:chgData name="Félix MARQUET (CIR2)" userId="d7dabf21-6fd7-4f68-b39d-d4eb30d24d5a" providerId="ADAL" clId="{612A9BCC-373B-4D87-9F6D-DC804B3C52D1}" dt="2024-01-09T07:41:04.233" v="98" actId="1076"/>
        <pc:sldMkLst>
          <pc:docMk/>
          <pc:sldMk cId="157239921" sldId="261"/>
        </pc:sldMkLst>
        <pc:spChg chg="mod ord">
          <ac:chgData name="Félix MARQUET (CIR2)" userId="d7dabf21-6fd7-4f68-b39d-d4eb30d24d5a" providerId="ADAL" clId="{612A9BCC-373B-4D87-9F6D-DC804B3C52D1}" dt="2024-01-09T07:40:44.485" v="50" actId="26606"/>
          <ac:spMkLst>
            <pc:docMk/>
            <pc:sldMk cId="157239921" sldId="261"/>
            <ac:spMk id="2" creationId="{36C5268F-FEE4-B8B7-758C-FB7E26D4D7FE}"/>
          </ac:spMkLst>
        </pc:spChg>
        <pc:spChg chg="add">
          <ac:chgData name="Félix MARQUET (CIR2)" userId="d7dabf21-6fd7-4f68-b39d-d4eb30d24d5a" providerId="ADAL" clId="{612A9BCC-373B-4D87-9F6D-DC804B3C52D1}" dt="2024-01-09T07:40:44.485" v="50" actId="26606"/>
          <ac:spMkLst>
            <pc:docMk/>
            <pc:sldMk cId="157239921" sldId="261"/>
            <ac:spMk id="1053" creationId="{1707FC24-6981-43D9-B525-C7832BA22463}"/>
          </ac:spMkLst>
        </pc:spChg>
        <pc:picChg chg="add mod ord">
          <ac:chgData name="Félix MARQUET (CIR2)" userId="d7dabf21-6fd7-4f68-b39d-d4eb30d24d5a" providerId="ADAL" clId="{612A9BCC-373B-4D87-9F6D-DC804B3C52D1}" dt="2024-01-09T07:40:44.485" v="50" actId="26606"/>
          <ac:picMkLst>
            <pc:docMk/>
            <pc:sldMk cId="157239921" sldId="261"/>
            <ac:picMk id="4" creationId="{D2C9A1C4-AE27-1079-67D7-A776E41E68DD}"/>
          </ac:picMkLst>
        </pc:picChg>
        <pc:picChg chg="del">
          <ac:chgData name="Félix MARQUET (CIR2)" userId="d7dabf21-6fd7-4f68-b39d-d4eb30d24d5a" providerId="ADAL" clId="{612A9BCC-373B-4D87-9F6D-DC804B3C52D1}" dt="2024-01-09T07:39:14.435" v="40" actId="478"/>
          <ac:picMkLst>
            <pc:docMk/>
            <pc:sldMk cId="157239921" sldId="261"/>
            <ac:picMk id="6" creationId="{63B6E9C0-06D0-8230-1A72-0E68D9BFCB5E}"/>
          </ac:picMkLst>
        </pc:picChg>
        <pc:picChg chg="add mod">
          <ac:chgData name="Félix MARQUET (CIR2)" userId="d7dabf21-6fd7-4f68-b39d-d4eb30d24d5a" providerId="ADAL" clId="{612A9BCC-373B-4D87-9F6D-DC804B3C52D1}" dt="2024-01-09T07:41:04.233" v="98" actId="1076"/>
          <ac:picMkLst>
            <pc:docMk/>
            <pc:sldMk cId="157239921" sldId="261"/>
            <ac:picMk id="7" creationId="{B82B8349-6BDD-A4B0-8712-353B84086158}"/>
          </ac:picMkLst>
        </pc:picChg>
        <pc:picChg chg="del">
          <ac:chgData name="Félix MARQUET (CIR2)" userId="d7dabf21-6fd7-4f68-b39d-d4eb30d24d5a" providerId="ADAL" clId="{612A9BCC-373B-4D87-9F6D-DC804B3C52D1}" dt="2024-01-09T07:39:14.435" v="40" actId="478"/>
          <ac:picMkLst>
            <pc:docMk/>
            <pc:sldMk cId="157239921" sldId="261"/>
            <ac:picMk id="1026" creationId="{F1210919-84F5-4ECB-B73C-F4DB27C17373}"/>
          </ac:picMkLst>
        </pc:picChg>
        <pc:picChg chg="mod ord">
          <ac:chgData name="Félix MARQUET (CIR2)" userId="d7dabf21-6fd7-4f68-b39d-d4eb30d24d5a" providerId="ADAL" clId="{612A9BCC-373B-4D87-9F6D-DC804B3C52D1}" dt="2024-01-09T07:40:58.900" v="96" actId="1037"/>
          <ac:picMkLst>
            <pc:docMk/>
            <pc:sldMk cId="157239921" sldId="261"/>
            <ac:picMk id="1028" creationId="{B964635B-2F1E-8210-021B-F426B3B617C1}"/>
          </ac:picMkLst>
        </pc:picChg>
        <pc:picChg chg="mod ord">
          <ac:chgData name="Félix MARQUET (CIR2)" userId="d7dabf21-6fd7-4f68-b39d-d4eb30d24d5a" providerId="ADAL" clId="{612A9BCC-373B-4D87-9F6D-DC804B3C52D1}" dt="2024-01-09T07:40:44.485" v="50" actId="26606"/>
          <ac:picMkLst>
            <pc:docMk/>
            <pc:sldMk cId="157239921" sldId="261"/>
            <ac:picMk id="1042" creationId="{1CF83256-6B29-5141-161C-734B1D5B2218}"/>
          </ac:picMkLst>
        </pc:picChg>
        <pc:picChg chg="mod ord">
          <ac:chgData name="Félix MARQUET (CIR2)" userId="d7dabf21-6fd7-4f68-b39d-d4eb30d24d5a" providerId="ADAL" clId="{612A9BCC-373B-4D87-9F6D-DC804B3C52D1}" dt="2024-01-09T07:40:54.308" v="60" actId="1038"/>
          <ac:picMkLst>
            <pc:docMk/>
            <pc:sldMk cId="157239921" sldId="261"/>
            <ac:picMk id="1044" creationId="{760ECA21-89C9-7FA5-AD7E-6D0B8C73A413}"/>
          </ac:picMkLst>
        </pc:picChg>
        <pc:picChg chg="mod">
          <ac:chgData name="Félix MARQUET (CIR2)" userId="d7dabf21-6fd7-4f68-b39d-d4eb30d24d5a" providerId="ADAL" clId="{612A9BCC-373B-4D87-9F6D-DC804B3C52D1}" dt="2024-01-09T07:40:44.485" v="50" actId="26606"/>
          <ac:picMkLst>
            <pc:docMk/>
            <pc:sldMk cId="157239921" sldId="261"/>
            <ac:picMk id="1046" creationId="{D8F55DF6-FE42-8F3B-5AF5-136B0BFE4423}"/>
          </ac:picMkLst>
        </pc:picChg>
        <pc:picChg chg="mod">
          <ac:chgData name="Félix MARQUET (CIR2)" userId="d7dabf21-6fd7-4f68-b39d-d4eb30d24d5a" providerId="ADAL" clId="{612A9BCC-373B-4D87-9F6D-DC804B3C52D1}" dt="2024-01-09T07:40:44.485" v="50" actId="26606"/>
          <ac:picMkLst>
            <pc:docMk/>
            <pc:sldMk cId="157239921" sldId="261"/>
            <ac:picMk id="1048" creationId="{500AD0BA-4B93-CC58-3DC0-A6C4B7BF26F9}"/>
          </ac:picMkLst>
        </pc:picChg>
      </pc:sldChg>
      <pc:sldChg chg="addSp modSp mod">
        <pc:chgData name="Félix MARQUET (CIR2)" userId="d7dabf21-6fd7-4f68-b39d-d4eb30d24d5a" providerId="ADAL" clId="{612A9BCC-373B-4D87-9F6D-DC804B3C52D1}" dt="2024-01-09T07:42:12.879" v="119" actId="1076"/>
        <pc:sldMkLst>
          <pc:docMk/>
          <pc:sldMk cId="1326911001" sldId="262"/>
        </pc:sldMkLst>
        <pc:spChg chg="mod">
          <ac:chgData name="Félix MARQUET (CIR2)" userId="d7dabf21-6fd7-4f68-b39d-d4eb30d24d5a" providerId="ADAL" clId="{612A9BCC-373B-4D87-9F6D-DC804B3C52D1}" dt="2024-01-09T07:41:09.577" v="99" actId="26606"/>
          <ac:spMkLst>
            <pc:docMk/>
            <pc:sldMk cId="1326911001" sldId="262"/>
            <ac:spMk id="2" creationId="{67CA80A3-104A-F171-A580-05D73C095B68}"/>
          </ac:spMkLst>
        </pc:spChg>
        <pc:spChg chg="add">
          <ac:chgData name="Félix MARQUET (CIR2)" userId="d7dabf21-6fd7-4f68-b39d-d4eb30d24d5a" providerId="ADAL" clId="{612A9BCC-373B-4D87-9F6D-DC804B3C52D1}" dt="2024-01-09T07:41:09.577" v="99" actId="26606"/>
          <ac:spMkLst>
            <pc:docMk/>
            <pc:sldMk cId="1326911001" sldId="262"/>
            <ac:spMk id="2065" creationId="{1707FC24-6981-43D9-B525-C7832BA22463}"/>
          </ac:spMkLst>
        </pc:spChg>
        <pc:picChg chg="mod ord">
          <ac:chgData name="Félix MARQUET (CIR2)" userId="d7dabf21-6fd7-4f68-b39d-d4eb30d24d5a" providerId="ADAL" clId="{612A9BCC-373B-4D87-9F6D-DC804B3C52D1}" dt="2024-01-09T07:42:08.325" v="118" actId="1076"/>
          <ac:picMkLst>
            <pc:docMk/>
            <pc:sldMk cId="1326911001" sldId="262"/>
            <ac:picMk id="2050" creationId="{F2C7FAA6-C1D7-F201-57AC-670FCD42AE41}"/>
          </ac:picMkLst>
        </pc:picChg>
        <pc:picChg chg="mod">
          <ac:chgData name="Félix MARQUET (CIR2)" userId="d7dabf21-6fd7-4f68-b39d-d4eb30d24d5a" providerId="ADAL" clId="{612A9BCC-373B-4D87-9F6D-DC804B3C52D1}" dt="2024-01-09T07:42:08.325" v="118" actId="1076"/>
          <ac:picMkLst>
            <pc:docMk/>
            <pc:sldMk cId="1326911001" sldId="262"/>
            <ac:picMk id="2052" creationId="{2707DD0C-23C5-AEC3-207B-E54692C42EC7}"/>
          </ac:picMkLst>
        </pc:picChg>
        <pc:picChg chg="mod">
          <ac:chgData name="Félix MARQUET (CIR2)" userId="d7dabf21-6fd7-4f68-b39d-d4eb30d24d5a" providerId="ADAL" clId="{612A9BCC-373B-4D87-9F6D-DC804B3C52D1}" dt="2024-01-09T07:42:08.325" v="118" actId="1076"/>
          <ac:picMkLst>
            <pc:docMk/>
            <pc:sldMk cId="1326911001" sldId="262"/>
            <ac:picMk id="2054" creationId="{7E5591EC-221C-E239-DEE3-EFFD9F042C8D}"/>
          </ac:picMkLst>
        </pc:picChg>
        <pc:picChg chg="mod">
          <ac:chgData name="Félix MARQUET (CIR2)" userId="d7dabf21-6fd7-4f68-b39d-d4eb30d24d5a" providerId="ADAL" clId="{612A9BCC-373B-4D87-9F6D-DC804B3C52D1}" dt="2024-01-09T07:41:57.871" v="115" actId="1076"/>
          <ac:picMkLst>
            <pc:docMk/>
            <pc:sldMk cId="1326911001" sldId="262"/>
            <ac:picMk id="2056" creationId="{D116EB52-EBA7-A81A-ED95-33329C137E79}"/>
          </ac:picMkLst>
        </pc:picChg>
        <pc:picChg chg="mod">
          <ac:chgData name="Félix MARQUET (CIR2)" userId="d7dabf21-6fd7-4f68-b39d-d4eb30d24d5a" providerId="ADAL" clId="{612A9BCC-373B-4D87-9F6D-DC804B3C52D1}" dt="2024-01-09T07:42:12.879" v="119" actId="1076"/>
          <ac:picMkLst>
            <pc:docMk/>
            <pc:sldMk cId="1326911001" sldId="262"/>
            <ac:picMk id="2058" creationId="{D4289786-3AFD-840B-57A4-8DAA3AAFC3B3}"/>
          </ac:picMkLst>
        </pc:picChg>
        <pc:picChg chg="mod ord">
          <ac:chgData name="Félix MARQUET (CIR2)" userId="d7dabf21-6fd7-4f68-b39d-d4eb30d24d5a" providerId="ADAL" clId="{612A9BCC-373B-4D87-9F6D-DC804B3C52D1}" dt="2024-01-09T07:42:00.279" v="116" actId="1076"/>
          <ac:picMkLst>
            <pc:docMk/>
            <pc:sldMk cId="1326911001" sldId="262"/>
            <ac:picMk id="2060" creationId="{21E6F035-8846-035F-FAC1-103E46B7BC2C}"/>
          </ac:picMkLst>
        </pc:picChg>
      </pc:sldChg>
      <pc:sldChg chg="modSp mod">
        <pc:chgData name="Félix MARQUET (CIR2)" userId="d7dabf21-6fd7-4f68-b39d-d4eb30d24d5a" providerId="ADAL" clId="{612A9BCC-373B-4D87-9F6D-DC804B3C52D1}" dt="2024-01-09T07:52:58.933" v="380" actId="1035"/>
        <pc:sldMkLst>
          <pc:docMk/>
          <pc:sldMk cId="2166814611" sldId="264"/>
        </pc:sldMkLst>
        <pc:spChg chg="mod">
          <ac:chgData name="Félix MARQUET (CIR2)" userId="d7dabf21-6fd7-4f68-b39d-d4eb30d24d5a" providerId="ADAL" clId="{612A9BCC-373B-4D87-9F6D-DC804B3C52D1}" dt="2024-01-09T07:52:58.933" v="380" actId="1035"/>
          <ac:spMkLst>
            <pc:docMk/>
            <pc:sldMk cId="2166814611" sldId="264"/>
            <ac:spMk id="9" creationId="{F40ADDCB-ADC6-11E9-3BBC-89F7146E1925}"/>
          </ac:spMkLst>
        </pc:spChg>
      </pc:sldChg>
      <pc:sldChg chg="addSp delSp modSp mod setBg">
        <pc:chgData name="Félix MARQUET (CIR2)" userId="d7dabf21-6fd7-4f68-b39d-d4eb30d24d5a" providerId="ADAL" clId="{612A9BCC-373B-4D87-9F6D-DC804B3C52D1}" dt="2024-01-09T07:51:24.504" v="332" actId="26606"/>
        <pc:sldMkLst>
          <pc:docMk/>
          <pc:sldMk cId="1632073387" sldId="266"/>
        </pc:sldMkLst>
        <pc:spChg chg="mod">
          <ac:chgData name="Félix MARQUET (CIR2)" userId="d7dabf21-6fd7-4f68-b39d-d4eb30d24d5a" providerId="ADAL" clId="{612A9BCC-373B-4D87-9F6D-DC804B3C52D1}" dt="2024-01-09T07:51:24.504" v="332" actId="26606"/>
          <ac:spMkLst>
            <pc:docMk/>
            <pc:sldMk cId="1632073387" sldId="266"/>
            <ac:spMk id="4" creationId="{8132AE5E-D109-1C04-E95E-5AE8A557A07F}"/>
          </ac:spMkLst>
        </pc:spChg>
        <pc:spChg chg="add">
          <ac:chgData name="Félix MARQUET (CIR2)" userId="d7dabf21-6fd7-4f68-b39d-d4eb30d24d5a" providerId="ADAL" clId="{612A9BCC-373B-4D87-9F6D-DC804B3C52D1}" dt="2024-01-09T07:51:24.504" v="332" actId="26606"/>
          <ac:spMkLst>
            <pc:docMk/>
            <pc:sldMk cId="1632073387" sldId="266"/>
            <ac:spMk id="16" creationId="{94BFCCA4-109C-4B21-816E-144FE75C38EE}"/>
          </ac:spMkLst>
        </pc:spChg>
        <pc:spChg chg="add">
          <ac:chgData name="Félix MARQUET (CIR2)" userId="d7dabf21-6fd7-4f68-b39d-d4eb30d24d5a" providerId="ADAL" clId="{612A9BCC-373B-4D87-9F6D-DC804B3C52D1}" dt="2024-01-09T07:51:24.504" v="332" actId="26606"/>
          <ac:spMkLst>
            <pc:docMk/>
            <pc:sldMk cId="1632073387" sldId="266"/>
            <ac:spMk id="18" creationId="{0059B5C0-FEC8-4370-AF45-02E3AEF6FA6D}"/>
          </ac:spMkLst>
        </pc:spChg>
        <pc:picChg chg="del">
          <ac:chgData name="Félix MARQUET (CIR2)" userId="d7dabf21-6fd7-4f68-b39d-d4eb30d24d5a" providerId="ADAL" clId="{612A9BCC-373B-4D87-9F6D-DC804B3C52D1}" dt="2024-01-09T07:50:55.172" v="328" actId="478"/>
          <ac:picMkLst>
            <pc:docMk/>
            <pc:sldMk cId="1632073387" sldId="266"/>
            <ac:picMk id="3" creationId="{4EC6FD0C-4D8F-7EC2-889D-E7C6E4C6A333}"/>
          </ac:picMkLst>
        </pc:picChg>
        <pc:picChg chg="add mod">
          <ac:chgData name="Félix MARQUET (CIR2)" userId="d7dabf21-6fd7-4f68-b39d-d4eb30d24d5a" providerId="ADAL" clId="{612A9BCC-373B-4D87-9F6D-DC804B3C52D1}" dt="2024-01-09T07:51:24.504" v="332" actId="26606"/>
          <ac:picMkLst>
            <pc:docMk/>
            <pc:sldMk cId="1632073387" sldId="266"/>
            <ac:picMk id="5" creationId="{8FA15A61-CC0D-3318-ADD1-6BEC1B653000}"/>
          </ac:picMkLst>
        </pc:picChg>
        <pc:picChg chg="add mod ord">
          <ac:chgData name="Félix MARQUET (CIR2)" userId="d7dabf21-6fd7-4f68-b39d-d4eb30d24d5a" providerId="ADAL" clId="{612A9BCC-373B-4D87-9F6D-DC804B3C52D1}" dt="2024-01-09T07:51:24.504" v="332" actId="26606"/>
          <ac:picMkLst>
            <pc:docMk/>
            <pc:sldMk cId="1632073387" sldId="266"/>
            <ac:picMk id="7" creationId="{A1AD2E4F-8275-1549-3DC4-9D178C7831F8}"/>
          </ac:picMkLst>
        </pc:picChg>
        <pc:picChg chg="add mod">
          <ac:chgData name="Félix MARQUET (CIR2)" userId="d7dabf21-6fd7-4f68-b39d-d4eb30d24d5a" providerId="ADAL" clId="{612A9BCC-373B-4D87-9F6D-DC804B3C52D1}" dt="2024-01-09T07:51:24.504" v="332" actId="26606"/>
          <ac:picMkLst>
            <pc:docMk/>
            <pc:sldMk cId="1632073387" sldId="266"/>
            <ac:picMk id="9" creationId="{957E2D9D-B42B-53FA-8DDE-F48C2B8D37C0}"/>
          </ac:picMkLst>
        </pc:picChg>
        <pc:picChg chg="add mod">
          <ac:chgData name="Félix MARQUET (CIR2)" userId="d7dabf21-6fd7-4f68-b39d-d4eb30d24d5a" providerId="ADAL" clId="{612A9BCC-373B-4D87-9F6D-DC804B3C52D1}" dt="2024-01-09T07:51:24.504" v="332" actId="26606"/>
          <ac:picMkLst>
            <pc:docMk/>
            <pc:sldMk cId="1632073387" sldId="266"/>
            <ac:picMk id="11" creationId="{15538E6A-7F13-0817-0B4F-5B2F1220847D}"/>
          </ac:picMkLst>
        </pc:picChg>
      </pc:sldChg>
      <pc:sldChg chg="addSp delSp modSp mod setBg">
        <pc:chgData name="Félix MARQUET (CIR2)" userId="d7dabf21-6fd7-4f68-b39d-d4eb30d24d5a" providerId="ADAL" clId="{612A9BCC-373B-4D87-9F6D-DC804B3C52D1}" dt="2024-01-09T07:50:03.259" v="312" actId="14100"/>
        <pc:sldMkLst>
          <pc:docMk/>
          <pc:sldMk cId="2245401811" sldId="267"/>
        </pc:sldMkLst>
        <pc:spChg chg="mod ord">
          <ac:chgData name="Félix MARQUET (CIR2)" userId="d7dabf21-6fd7-4f68-b39d-d4eb30d24d5a" providerId="ADAL" clId="{612A9BCC-373B-4D87-9F6D-DC804B3C52D1}" dt="2024-01-09T07:49:53.088" v="310" actId="26606"/>
          <ac:spMkLst>
            <pc:docMk/>
            <pc:sldMk cId="2245401811" sldId="267"/>
            <ac:spMk id="4" creationId="{0A7259D2-489D-4C57-7C44-9F9D2CE2BEC0}"/>
          </ac:spMkLst>
        </pc:spChg>
        <pc:spChg chg="add del">
          <ac:chgData name="Félix MARQUET (CIR2)" userId="d7dabf21-6fd7-4f68-b39d-d4eb30d24d5a" providerId="ADAL" clId="{612A9BCC-373B-4D87-9F6D-DC804B3C52D1}" dt="2024-01-09T07:49:53.088" v="310" actId="26606"/>
          <ac:spMkLst>
            <pc:docMk/>
            <pc:sldMk cId="2245401811" sldId="267"/>
            <ac:spMk id="14" creationId="{D75A5B51-0925-4835-8511-A0DD17EAA97C}"/>
          </ac:spMkLst>
        </pc:spChg>
        <pc:spChg chg="add del">
          <ac:chgData name="Félix MARQUET (CIR2)" userId="d7dabf21-6fd7-4f68-b39d-d4eb30d24d5a" providerId="ADAL" clId="{612A9BCC-373B-4D87-9F6D-DC804B3C52D1}" dt="2024-01-09T07:49:53.088" v="310" actId="26606"/>
          <ac:spMkLst>
            <pc:docMk/>
            <pc:sldMk cId="2245401811" sldId="267"/>
            <ac:spMk id="16" creationId="{5CDFD20D-8E4F-4E3A-AF87-93F23E0DBFB3}"/>
          </ac:spMkLst>
        </pc:spChg>
        <pc:spChg chg="add del">
          <ac:chgData name="Félix MARQUET (CIR2)" userId="d7dabf21-6fd7-4f68-b39d-d4eb30d24d5a" providerId="ADAL" clId="{612A9BCC-373B-4D87-9F6D-DC804B3C52D1}" dt="2024-01-09T07:48:56.506" v="267" actId="26606"/>
          <ac:spMkLst>
            <pc:docMk/>
            <pc:sldMk cId="2245401811" sldId="267"/>
            <ac:spMk id="18" creationId="{6D24BC9E-AC6A-42EE-AFD8-B290720B841F}"/>
          </ac:spMkLst>
        </pc:spChg>
        <pc:spChg chg="add del">
          <ac:chgData name="Félix MARQUET (CIR2)" userId="d7dabf21-6fd7-4f68-b39d-d4eb30d24d5a" providerId="ADAL" clId="{612A9BCC-373B-4D87-9F6D-DC804B3C52D1}" dt="2024-01-09T07:48:56.506" v="267" actId="26606"/>
          <ac:spMkLst>
            <pc:docMk/>
            <pc:sldMk cId="2245401811" sldId="267"/>
            <ac:spMk id="19" creationId="{0990C621-3B8B-4820-8328-D47EF7CE823C}"/>
          </ac:spMkLst>
        </pc:spChg>
        <pc:spChg chg="add">
          <ac:chgData name="Félix MARQUET (CIR2)" userId="d7dabf21-6fd7-4f68-b39d-d4eb30d24d5a" providerId="ADAL" clId="{612A9BCC-373B-4D87-9F6D-DC804B3C52D1}" dt="2024-01-09T07:49:53.088" v="310" actId="26606"/>
          <ac:spMkLst>
            <pc:docMk/>
            <pc:sldMk cId="2245401811" sldId="267"/>
            <ac:spMk id="20" creationId="{C4879EFC-8E62-4E00-973C-C45EE9EC676D}"/>
          </ac:spMkLst>
        </pc:spChg>
        <pc:spChg chg="add del">
          <ac:chgData name="Félix MARQUET (CIR2)" userId="d7dabf21-6fd7-4f68-b39d-d4eb30d24d5a" providerId="ADAL" clId="{612A9BCC-373B-4D87-9F6D-DC804B3C52D1}" dt="2024-01-09T07:48:44.729" v="264" actId="26606"/>
          <ac:spMkLst>
            <pc:docMk/>
            <pc:sldMk cId="2245401811" sldId="267"/>
            <ac:spMk id="21" creationId="{1E9986A5-A7D1-4022-BAC0-885FB7A141AE}"/>
          </ac:spMkLst>
        </pc:spChg>
        <pc:spChg chg="add">
          <ac:chgData name="Félix MARQUET (CIR2)" userId="d7dabf21-6fd7-4f68-b39d-d4eb30d24d5a" providerId="ADAL" clId="{612A9BCC-373B-4D87-9F6D-DC804B3C52D1}" dt="2024-01-09T07:49:53.088" v="310" actId="26606"/>
          <ac:spMkLst>
            <pc:docMk/>
            <pc:sldMk cId="2245401811" sldId="267"/>
            <ac:spMk id="22" creationId="{D6A9C53F-5F90-40A5-8C85-5412D39C8C68}"/>
          </ac:spMkLst>
        </pc:spChg>
        <pc:spChg chg="add del">
          <ac:chgData name="Félix MARQUET (CIR2)" userId="d7dabf21-6fd7-4f68-b39d-d4eb30d24d5a" providerId="ADAL" clId="{612A9BCC-373B-4D87-9F6D-DC804B3C52D1}" dt="2024-01-09T07:48:44.729" v="264" actId="26606"/>
          <ac:spMkLst>
            <pc:docMk/>
            <pc:sldMk cId="2245401811" sldId="267"/>
            <ac:spMk id="23" creationId="{D2758DA7-6A89-49A1-B9F5-546D993242F8}"/>
          </ac:spMkLst>
        </pc:spChg>
        <pc:spChg chg="add del">
          <ac:chgData name="Félix MARQUET (CIR2)" userId="d7dabf21-6fd7-4f68-b39d-d4eb30d24d5a" providerId="ADAL" clId="{612A9BCC-373B-4D87-9F6D-DC804B3C52D1}" dt="2024-01-09T07:48:56.506" v="267" actId="26606"/>
          <ac:spMkLst>
            <pc:docMk/>
            <pc:sldMk cId="2245401811" sldId="267"/>
            <ac:spMk id="25" creationId="{C1A2385B-1D2A-4E17-84FA-6CB7F0AAE473}"/>
          </ac:spMkLst>
        </pc:spChg>
        <pc:spChg chg="add del">
          <ac:chgData name="Félix MARQUET (CIR2)" userId="d7dabf21-6fd7-4f68-b39d-d4eb30d24d5a" providerId="ADAL" clId="{612A9BCC-373B-4D87-9F6D-DC804B3C52D1}" dt="2024-01-09T07:48:56.506" v="267" actId="26606"/>
          <ac:spMkLst>
            <pc:docMk/>
            <pc:sldMk cId="2245401811" sldId="267"/>
            <ac:spMk id="27" creationId="{5E791F2F-79DB-4CC0-9FA1-001E3E91E8B7}"/>
          </ac:spMkLst>
        </pc:spChg>
        <pc:spChg chg="add del">
          <ac:chgData name="Félix MARQUET (CIR2)" userId="d7dabf21-6fd7-4f68-b39d-d4eb30d24d5a" providerId="ADAL" clId="{612A9BCC-373B-4D87-9F6D-DC804B3C52D1}" dt="2024-01-09T07:49:37.356" v="294" actId="26606"/>
          <ac:spMkLst>
            <pc:docMk/>
            <pc:sldMk cId="2245401811" sldId="267"/>
            <ac:spMk id="29" creationId="{352BEC0E-22F8-46D0-9632-375DB541B06C}"/>
          </ac:spMkLst>
        </pc:spChg>
        <pc:spChg chg="add del">
          <ac:chgData name="Félix MARQUET (CIR2)" userId="d7dabf21-6fd7-4f68-b39d-d4eb30d24d5a" providerId="ADAL" clId="{612A9BCC-373B-4D87-9F6D-DC804B3C52D1}" dt="2024-01-09T07:49:37.356" v="294" actId="26606"/>
          <ac:spMkLst>
            <pc:docMk/>
            <pc:sldMk cId="2245401811" sldId="267"/>
            <ac:spMk id="30" creationId="{3FCFB1DE-0B7E-48CC-BA90-B2AB0889F9D6}"/>
          </ac:spMkLst>
        </pc:spChg>
        <pc:picChg chg="del">
          <ac:chgData name="Félix MARQUET (CIR2)" userId="d7dabf21-6fd7-4f68-b39d-d4eb30d24d5a" providerId="ADAL" clId="{612A9BCC-373B-4D87-9F6D-DC804B3C52D1}" dt="2024-01-09T07:46:43.869" v="228" actId="478"/>
          <ac:picMkLst>
            <pc:docMk/>
            <pc:sldMk cId="2245401811" sldId="267"/>
            <ac:picMk id="3" creationId="{A2D12D40-1E3A-1C0C-AA71-A14F4686D7AD}"/>
          </ac:picMkLst>
        </pc:picChg>
        <pc:picChg chg="add del mod">
          <ac:chgData name="Félix MARQUET (CIR2)" userId="d7dabf21-6fd7-4f68-b39d-d4eb30d24d5a" providerId="ADAL" clId="{612A9BCC-373B-4D87-9F6D-DC804B3C52D1}" dt="2024-01-09T07:49:51.001" v="309" actId="478"/>
          <ac:picMkLst>
            <pc:docMk/>
            <pc:sldMk cId="2245401811" sldId="267"/>
            <ac:picMk id="5" creationId="{F7C20784-FE9A-9F4F-7063-7F73B15CF8E7}"/>
          </ac:picMkLst>
        </pc:picChg>
        <pc:picChg chg="add mod">
          <ac:chgData name="Félix MARQUET (CIR2)" userId="d7dabf21-6fd7-4f68-b39d-d4eb30d24d5a" providerId="ADAL" clId="{612A9BCC-373B-4D87-9F6D-DC804B3C52D1}" dt="2024-01-09T07:50:00.145" v="311" actId="14100"/>
          <ac:picMkLst>
            <pc:docMk/>
            <pc:sldMk cId="2245401811" sldId="267"/>
            <ac:picMk id="7" creationId="{89D231EF-90D3-6638-E5E1-DAB52D904AE7}"/>
          </ac:picMkLst>
        </pc:picChg>
        <pc:picChg chg="add mod ord">
          <ac:chgData name="Félix MARQUET (CIR2)" userId="d7dabf21-6fd7-4f68-b39d-d4eb30d24d5a" providerId="ADAL" clId="{612A9BCC-373B-4D87-9F6D-DC804B3C52D1}" dt="2024-01-09T07:50:03.259" v="312" actId="14100"/>
          <ac:picMkLst>
            <pc:docMk/>
            <pc:sldMk cId="2245401811" sldId="267"/>
            <ac:picMk id="9" creationId="{572CDC44-3031-BF8C-BC5A-1119950764F9}"/>
          </ac:picMkLst>
        </pc:picChg>
      </pc:sldChg>
      <pc:sldChg chg="addSp delSp modSp mod">
        <pc:chgData name="Félix MARQUET (CIR2)" userId="d7dabf21-6fd7-4f68-b39d-d4eb30d24d5a" providerId="ADAL" clId="{612A9BCC-373B-4D87-9F6D-DC804B3C52D1}" dt="2024-01-09T07:46:12.354" v="227" actId="26606"/>
        <pc:sldMkLst>
          <pc:docMk/>
          <pc:sldMk cId="1837728297" sldId="269"/>
        </pc:sldMkLst>
        <pc:spChg chg="mod">
          <ac:chgData name="Félix MARQUET (CIR2)" userId="d7dabf21-6fd7-4f68-b39d-d4eb30d24d5a" providerId="ADAL" clId="{612A9BCC-373B-4D87-9F6D-DC804B3C52D1}" dt="2024-01-09T07:46:12.354" v="227" actId="26606"/>
          <ac:spMkLst>
            <pc:docMk/>
            <pc:sldMk cId="1837728297" sldId="269"/>
            <ac:spMk id="2" creationId="{E3D0402A-8BCD-135B-F34C-FD214B73C21A}"/>
          </ac:spMkLst>
        </pc:spChg>
        <pc:spChg chg="del">
          <ac:chgData name="Félix MARQUET (CIR2)" userId="d7dabf21-6fd7-4f68-b39d-d4eb30d24d5a" providerId="ADAL" clId="{612A9BCC-373B-4D87-9F6D-DC804B3C52D1}" dt="2024-01-09T07:46:12.354" v="227" actId="26606"/>
          <ac:spMkLst>
            <pc:docMk/>
            <pc:sldMk cId="1837728297" sldId="269"/>
            <ac:spMk id="8" creationId="{BCED4D40-4B67-4331-AC48-79B82B4A47D8}"/>
          </ac:spMkLst>
        </pc:spChg>
        <pc:spChg chg="del">
          <ac:chgData name="Félix MARQUET (CIR2)" userId="d7dabf21-6fd7-4f68-b39d-d4eb30d24d5a" providerId="ADAL" clId="{612A9BCC-373B-4D87-9F6D-DC804B3C52D1}" dt="2024-01-09T07:46:12.354" v="227" actId="26606"/>
          <ac:spMkLst>
            <pc:docMk/>
            <pc:sldMk cId="1837728297" sldId="269"/>
            <ac:spMk id="10" creationId="{670CEDEF-4F34-412E-84EE-329C1E936AF5}"/>
          </ac:spMkLst>
        </pc:spChg>
        <pc:spChg chg="add">
          <ac:chgData name="Félix MARQUET (CIR2)" userId="d7dabf21-6fd7-4f68-b39d-d4eb30d24d5a" providerId="ADAL" clId="{612A9BCC-373B-4D87-9F6D-DC804B3C52D1}" dt="2024-01-09T07:46:12.354" v="227" actId="26606"/>
          <ac:spMkLst>
            <pc:docMk/>
            <pc:sldMk cId="1837728297" sldId="269"/>
            <ac:spMk id="15" creationId="{C4879EFC-8E62-4E00-973C-C45EE9EC676D}"/>
          </ac:spMkLst>
        </pc:spChg>
        <pc:spChg chg="add">
          <ac:chgData name="Félix MARQUET (CIR2)" userId="d7dabf21-6fd7-4f68-b39d-d4eb30d24d5a" providerId="ADAL" clId="{612A9BCC-373B-4D87-9F6D-DC804B3C52D1}" dt="2024-01-09T07:46:12.354" v="227" actId="26606"/>
          <ac:spMkLst>
            <pc:docMk/>
            <pc:sldMk cId="1837728297" sldId="269"/>
            <ac:spMk id="17" creationId="{D6A9C53F-5F90-40A5-8C85-5412D39C8C68}"/>
          </ac:spMkLst>
        </pc:spChg>
        <pc:picChg chg="del">
          <ac:chgData name="Félix MARQUET (CIR2)" userId="d7dabf21-6fd7-4f68-b39d-d4eb30d24d5a" providerId="ADAL" clId="{612A9BCC-373B-4D87-9F6D-DC804B3C52D1}" dt="2024-01-09T07:45:35.887" v="221" actId="478"/>
          <ac:picMkLst>
            <pc:docMk/>
            <pc:sldMk cId="1837728297" sldId="269"/>
            <ac:picMk id="3" creationId="{4AB9E372-0E57-A624-D629-A47820B54CEB}"/>
          </ac:picMkLst>
        </pc:picChg>
        <pc:picChg chg="add mod ord">
          <ac:chgData name="Félix MARQUET (CIR2)" userId="d7dabf21-6fd7-4f68-b39d-d4eb30d24d5a" providerId="ADAL" clId="{612A9BCC-373B-4D87-9F6D-DC804B3C52D1}" dt="2024-01-09T07:46:12.354" v="227" actId="26606"/>
          <ac:picMkLst>
            <pc:docMk/>
            <pc:sldMk cId="1837728297" sldId="269"/>
            <ac:picMk id="5" creationId="{218EEA9B-754A-EBFC-3E06-5CD4BE644675}"/>
          </ac:picMkLst>
        </pc:picChg>
        <pc:picChg chg="add mod">
          <ac:chgData name="Félix MARQUET (CIR2)" userId="d7dabf21-6fd7-4f68-b39d-d4eb30d24d5a" providerId="ADAL" clId="{612A9BCC-373B-4D87-9F6D-DC804B3C52D1}" dt="2024-01-09T07:46:12.354" v="227" actId="26606"/>
          <ac:picMkLst>
            <pc:docMk/>
            <pc:sldMk cId="1837728297" sldId="269"/>
            <ac:picMk id="7" creationId="{BAFAB717-9A31-0901-8D04-D053DC2473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14C0D-270F-4AB6-8D99-6EB9F26CF94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228F9-E412-4D9C-ADF7-6E1C713EE8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228F9-E412-4D9C-ADF7-6E1C713EE8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60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75244-7F9A-7F24-AD51-AD2696F1C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7C5541-ABF4-EE64-C3FA-9DE3CA16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35F76-346A-E522-C97C-DC8FE915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972FA-462E-5D78-577E-3DB63C39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550A5-6A27-EDEF-0483-94AEF53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22B9F-10DB-66C7-9E11-B662BF3B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48F743-2812-78B4-D9CA-1CAB8165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712E8-A147-DC97-9B03-DC29B44A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73F29-DD8D-3CDC-B8A6-75783151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D325C4-BF9A-9BD8-03AA-DDC236E9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213C32-29CA-9424-60D8-2D74FC85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ABB1CB-18C6-90C0-5C63-8058B801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12F1B-CABA-4CF0-AF16-A4A09E7D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5BC44-A017-1D20-E8BB-D6CB788A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431CC-C90D-DC45-CA97-739FF6BF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9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17D38-A3DE-9D96-46FA-130D475C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E2233-1E0C-9D81-62E4-4F055696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A948D-899C-B502-5C45-0228B46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DCCBB-7C7F-4CA6-C951-7D5E8083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1B631-1CA2-AAE5-4E5E-7CAE269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34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895F-3FB8-DC84-0B71-6FF909ED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E813D-7D02-4C22-EA2C-A855F8B6D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62A5B-1583-AD9A-E14A-769F62B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847CE0-ADE4-950D-AC66-3C0E60BD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582D8-3782-9FAC-6343-413B9E4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2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E8AAB-C756-3328-0359-A1635337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D9E00-807A-6B07-EFDC-A75FCE1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8CFC0-3643-1D93-82B2-39063794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51F67E-B5FC-B558-CCE6-91CC37F1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6412C-56D3-245A-64FB-A9C1D23B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D1BD5-7A5B-AB44-F43C-C77AE7CB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4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E0D46-CE37-0C1E-E1AC-A2A6B907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24F32-3361-E913-0873-8B6B03A2D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2EA33-62DD-5ED0-74BC-7F74FB41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29224-C517-E7EF-A377-7C5E9257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66440F-B164-9181-D160-A9C3EA61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011F3A-AF44-86EE-4C37-4DB48C7D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F45E40-49E2-2403-F300-98E0081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90151E-D464-4DC9-3562-CA3A35A2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15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E2020-2500-F244-FBB0-AAADD4D8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2E434-0942-CC25-F7E0-586C4DA9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0521DF-05FD-746B-C04B-AF89C0D7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AE2A6E-CEE9-1740-4637-A43444CF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85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F80641-4C50-B116-4822-88C0E02D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F3189F-6130-00A6-D6D9-3706F4B9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F6DBD0-6D6C-1ECF-3E60-5F9CA554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D72A3-5667-8253-54EC-0D5F36A2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4EF12-F0E1-64AC-CE8F-F5CBD5E7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2578B0-4DD4-5C25-D2BB-9B2ED16C4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3789E1-9F79-F1FA-01C6-AAA286CB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A539-E233-6028-0546-4A42052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21E129-40B3-2BDD-0A8F-B9D204E3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72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B88FA-F3B9-53AC-2245-BBA2CE9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DE9D80-CC6A-B138-5CF3-1F00B856C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4DD710-8727-1441-7CA1-58335653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C6F373-A3DC-6A42-7C79-C88AD806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89BEEA-A944-2689-17A5-4CE5BDC2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E9E7B7-515F-383E-F475-3C0FED1F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5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5D8868-568E-98DC-1018-874BA4FC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E457C4-FD6C-9690-7DBF-F542BC81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1F713-53AE-22FE-DAE8-C32B0573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5567-DDFB-481A-84D0-7CCFA283F50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080E2-FBF8-3D27-4765-83AAB38D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B32F1-F0D7-8454-973B-5F6636AB9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E646-FF25-463B-97A3-BE092F5366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DD7C94-3682-00A0-623A-F691029A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fr-FR" sz="7200"/>
              <a:t>Projet web dynamique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33DAD-439C-03AF-8CA7-C7C2D75F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fr-FR"/>
              <a:t>Yanis RUFFLE – Félix MARQUET – Clément FOUCHE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38A7E-5D96-0D7D-B568-FC9E60C6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/>
              <a:t>Difficultés rencontrées</a:t>
            </a:r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52617886-BC14-6F8D-8485-1EB3D877A43B}"/>
              </a:ext>
            </a:extLst>
          </p:cNvPr>
          <p:cNvSpPr/>
          <p:nvPr/>
        </p:nvSpPr>
        <p:spPr>
          <a:xfrm>
            <a:off x="7690758" y="1839297"/>
            <a:ext cx="2950028" cy="2046514"/>
          </a:xfrm>
          <a:prstGeom prst="clou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D84C5A-C5D6-C0DA-9E7F-ADF28ACC0738}"/>
              </a:ext>
            </a:extLst>
          </p:cNvPr>
          <p:cNvSpPr txBox="1"/>
          <p:nvPr/>
        </p:nvSpPr>
        <p:spPr>
          <a:xfrm>
            <a:off x="2100946" y="2709092"/>
            <a:ext cx="214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Organisation de la base de données </a:t>
            </a:r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51738AC6-DCC8-385F-CF7D-C1B6280BA40C}"/>
              </a:ext>
            </a:extLst>
          </p:cNvPr>
          <p:cNvSpPr/>
          <p:nvPr/>
        </p:nvSpPr>
        <p:spPr>
          <a:xfrm>
            <a:off x="1698175" y="2286000"/>
            <a:ext cx="2950028" cy="2046514"/>
          </a:xfrm>
          <a:prstGeom prst="clou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644F0553-DB27-51FE-766F-970897D399BA}"/>
              </a:ext>
            </a:extLst>
          </p:cNvPr>
          <p:cNvSpPr/>
          <p:nvPr/>
        </p:nvSpPr>
        <p:spPr>
          <a:xfrm>
            <a:off x="4648203" y="4125686"/>
            <a:ext cx="2950028" cy="2046514"/>
          </a:xfrm>
          <a:prstGeom prst="clou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9FAE66-6157-5672-3358-C4319D8C33F4}"/>
              </a:ext>
            </a:extLst>
          </p:cNvPr>
          <p:cNvSpPr txBox="1"/>
          <p:nvPr/>
        </p:nvSpPr>
        <p:spPr>
          <a:xfrm>
            <a:off x="5023757" y="4733444"/>
            <a:ext cx="214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Prévoir les pages à coder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0ADDCB-ADC6-11E9-3BBC-89F7146E1925}"/>
              </a:ext>
            </a:extLst>
          </p:cNvPr>
          <p:cNvSpPr txBox="1"/>
          <p:nvPr/>
        </p:nvSpPr>
        <p:spPr>
          <a:xfrm>
            <a:off x="8093529" y="2232447"/>
            <a:ext cx="214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Environnement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216681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DAA67B-E06C-AD6D-C669-4D3C612E3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Démonstration du site 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ite web">
            <a:extLst>
              <a:ext uri="{FF2B5EF4-FFF2-40B4-BE49-F238E27FC236}">
                <a16:creationId xmlns:a16="http://schemas.microsoft.com/office/drawing/2014/main" id="{F62E2144-0A2E-8BD2-5463-8D8B56269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AE9725-63FE-DD1C-FD87-9247840D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600"/>
              <a:t>Sommaire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FA4C1-73E4-C570-82A4-CB16A5FF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219123"/>
            <a:ext cx="10509504" cy="3377620"/>
          </a:xfrm>
        </p:spPr>
        <p:txBody>
          <a:bodyPr>
            <a:normAutofit lnSpcReduction="10000"/>
          </a:bodyPr>
          <a:lstStyle/>
          <a:p>
            <a:r>
              <a:rPr lang="fr-FR"/>
              <a:t>Outils utilisés</a:t>
            </a:r>
          </a:p>
          <a:p>
            <a:r>
              <a:rPr lang="fr-FR"/>
              <a:t>Répartition du travail</a:t>
            </a:r>
          </a:p>
          <a:p>
            <a:r>
              <a:rPr lang="fr-FR"/>
              <a:t>Présentation du </a:t>
            </a:r>
            <a:r>
              <a:rPr lang="fr-FR" err="1"/>
              <a:t>Figma</a:t>
            </a:r>
            <a:endParaRPr lang="fr-FR"/>
          </a:p>
          <a:p>
            <a:r>
              <a:rPr lang="fr-FR"/>
              <a:t>Base de données</a:t>
            </a:r>
          </a:p>
          <a:p>
            <a:r>
              <a:rPr lang="fr-FR"/>
              <a:t>Difficultés rencontrées </a:t>
            </a:r>
          </a:p>
          <a:p>
            <a:r>
              <a:rPr lang="fr-FR"/>
              <a:t>Démonstration du site web</a:t>
            </a:r>
          </a:p>
          <a:p>
            <a:r>
              <a:rPr lang="fr-FR"/>
              <a:t>Améliorations possibles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41736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symbole, Graphique, logo, Police&#10;&#10;Description générée automatiquement">
            <a:extLst>
              <a:ext uri="{FF2B5EF4-FFF2-40B4-BE49-F238E27FC236}">
                <a16:creationId xmlns:a16="http://schemas.microsoft.com/office/drawing/2014/main" id="{D2C9A1C4-AE27-1079-67D7-A776E41E6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92125"/>
            <a:ext cx="1811338" cy="1811338"/>
          </a:xfrm>
          <a:prstGeom prst="rect">
            <a:avLst/>
          </a:prstGeom>
        </p:spPr>
      </p:pic>
      <p:pic>
        <p:nvPicPr>
          <p:cNvPr id="1048" name="Picture 24" descr="DataGrip - Awesome-Astra">
            <a:extLst>
              <a:ext uri="{FF2B5EF4-FFF2-40B4-BE49-F238E27FC236}">
                <a16:creationId xmlns:a16="http://schemas.microsoft.com/office/drawing/2014/main" id="{500AD0BA-4B93-CC58-3DC0-A6C4B7BF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3" y="492125"/>
            <a:ext cx="4613275" cy="181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cône Figma, logo dans Vector Logo">
            <a:extLst>
              <a:ext uri="{FF2B5EF4-FFF2-40B4-BE49-F238E27FC236}">
                <a16:creationId xmlns:a16="http://schemas.microsoft.com/office/drawing/2014/main" id="{1CF83256-6B29-5141-161C-734B1D5B2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74900"/>
            <a:ext cx="4048125" cy="1965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BFrance (par KoakDesign)">
            <a:extLst>
              <a:ext uri="{FF2B5EF4-FFF2-40B4-BE49-F238E27FC236}">
                <a16:creationId xmlns:a16="http://schemas.microsoft.com/office/drawing/2014/main" id="{D8F55DF6-FE42-8F3B-5AF5-136B0BFE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163" y="2374900"/>
            <a:ext cx="2378075" cy="1965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ercle, capture d’écran, noir, Graphique&#10;&#10;Description générée automatiquement">
            <a:extLst>
              <a:ext uri="{FF2B5EF4-FFF2-40B4-BE49-F238E27FC236}">
                <a16:creationId xmlns:a16="http://schemas.microsoft.com/office/drawing/2014/main" id="{B82B8349-6BDD-A4B0-8712-353B84086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1" y="4506686"/>
            <a:ext cx="1556042" cy="155604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64635B-2F1E-8210-021B-F426B3B6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85" y="4411663"/>
            <a:ext cx="1735138" cy="1958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Logo PNG vector in SVG, PDF, AI, CDR format">
            <a:extLst>
              <a:ext uri="{FF2B5EF4-FFF2-40B4-BE49-F238E27FC236}">
                <a16:creationId xmlns:a16="http://schemas.microsoft.com/office/drawing/2014/main" id="{760ECA21-89C9-7FA5-AD7E-6D0B8C73A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97" y="4411663"/>
            <a:ext cx="2659063" cy="1958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C5268F-FEE4-B8B7-758C-FB7E26D4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Outils utilisés</a:t>
            </a:r>
          </a:p>
        </p:txBody>
      </p:sp>
    </p:spTree>
    <p:extLst>
      <p:ext uri="{BB962C8B-B14F-4D97-AF65-F5344CB8AC3E}">
        <p14:creationId xmlns:p14="http://schemas.microsoft.com/office/powerpoint/2010/main" val="15723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707DD0C-23C5-AEC3-207B-E54692C4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4641"/>
            <a:ext cx="1085396" cy="1577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C7FAA6-C1D7-F201-57AC-670FCD42A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13" y="4322467"/>
            <a:ext cx="1548072" cy="15480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s-logo">
            <a:extLst>
              <a:ext uri="{FF2B5EF4-FFF2-40B4-BE49-F238E27FC236}">
                <a16:creationId xmlns:a16="http://schemas.microsoft.com/office/drawing/2014/main" id="{7E5591EC-221C-E239-DEE3-EFFD9F042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40" y="4369374"/>
            <a:ext cx="1466850" cy="1468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116EB52-EBA7-A81A-ED95-33329C13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10" y="311449"/>
            <a:ext cx="4458713" cy="23163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PostgreSQL - Impuls'Map !">
            <a:extLst>
              <a:ext uri="{FF2B5EF4-FFF2-40B4-BE49-F238E27FC236}">
                <a16:creationId xmlns:a16="http://schemas.microsoft.com/office/drawing/2014/main" id="{21E6F035-8846-035F-FAC1-103E46B7B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142" y="311449"/>
            <a:ext cx="2002227" cy="22319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289786-3AFD-840B-57A4-8DAA3AAF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35" y="2674745"/>
            <a:ext cx="2643188" cy="1416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CA80A3-104A-F171-A580-05D73C09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Langages utilisés</a:t>
            </a:r>
          </a:p>
        </p:txBody>
      </p:sp>
    </p:spTree>
    <p:extLst>
      <p:ext uri="{BB962C8B-B14F-4D97-AF65-F5344CB8AC3E}">
        <p14:creationId xmlns:p14="http://schemas.microsoft.com/office/powerpoint/2010/main" val="13269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981F2-A6CE-C67B-CFC5-BCD5B6BB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/>
              <a:t>Répartition du travail</a:t>
            </a:r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00C4BAE1-F930-F4D1-C6FF-32AB1621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11" y="2103437"/>
            <a:ext cx="1325563" cy="1325563"/>
          </a:xfrm>
          <a:prstGeom prst="rect">
            <a:avLst/>
          </a:prstGeom>
        </p:spPr>
      </p:pic>
      <p:pic>
        <p:nvPicPr>
          <p:cNvPr id="7" name="Graphique 6" descr="Connexions contour">
            <a:extLst>
              <a:ext uri="{FF2B5EF4-FFF2-40B4-BE49-F238E27FC236}">
                <a16:creationId xmlns:a16="http://schemas.microsoft.com/office/drawing/2014/main" id="{1B4EE1CE-711B-420C-6274-2EDADC929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1584" y="1920531"/>
            <a:ext cx="1325562" cy="1325562"/>
          </a:xfrm>
          <a:prstGeom prst="rect">
            <a:avLst/>
          </a:prstGeom>
        </p:spPr>
      </p:pic>
      <p:pic>
        <p:nvPicPr>
          <p:cNvPr id="9" name="Graphique 8" descr="Homme professeur contour">
            <a:extLst>
              <a:ext uri="{FF2B5EF4-FFF2-40B4-BE49-F238E27FC236}">
                <a16:creationId xmlns:a16="http://schemas.microsoft.com/office/drawing/2014/main" id="{6E71F10D-F65E-B13E-0195-8F8CA1804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7769" y="4686296"/>
            <a:ext cx="1071881" cy="1071881"/>
          </a:xfrm>
          <a:prstGeom prst="rect">
            <a:avLst/>
          </a:prstGeom>
        </p:spPr>
      </p:pic>
      <p:pic>
        <p:nvPicPr>
          <p:cNvPr id="11" name="Graphique 10" descr="Enfants contour">
            <a:extLst>
              <a:ext uri="{FF2B5EF4-FFF2-40B4-BE49-F238E27FC236}">
                <a16:creationId xmlns:a16="http://schemas.microsoft.com/office/drawing/2014/main" id="{8380E4DA-D869-DA91-FFC9-D03F2042B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9444" y="4632958"/>
            <a:ext cx="1056638" cy="1056638"/>
          </a:xfrm>
          <a:prstGeom prst="rect">
            <a:avLst/>
          </a:prstGeom>
        </p:spPr>
      </p:pic>
      <p:pic>
        <p:nvPicPr>
          <p:cNvPr id="13" name="Graphique 12" descr="Badge d'employé contour">
            <a:extLst>
              <a:ext uri="{FF2B5EF4-FFF2-40B4-BE49-F238E27FC236}">
                <a16:creationId xmlns:a16="http://schemas.microsoft.com/office/drawing/2014/main" id="{526A6B70-6D84-AA4E-8475-1D177E02C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953" y="4592316"/>
            <a:ext cx="1097280" cy="109728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92F61487-FCA1-273D-7DA5-BF7F1204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1264"/>
              </p:ext>
            </p:extLst>
          </p:nvPr>
        </p:nvGraphicFramePr>
        <p:xfrm>
          <a:off x="1615574" y="1484225"/>
          <a:ext cx="2871708" cy="2514600"/>
        </p:xfrm>
        <a:graphic>
          <a:graphicData uri="http://schemas.openxmlformats.org/drawingml/2006/table">
            <a:tbl>
              <a:tblPr/>
              <a:tblGrid>
                <a:gridCol w="2871708">
                  <a:extLst>
                    <a:ext uri="{9D8B030D-6E8A-4147-A177-3AD203B41FA5}">
                      <a16:colId xmlns:a16="http://schemas.microsoft.com/office/drawing/2014/main" val="236061973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Création de la base de données</a:t>
                      </a:r>
                    </a:p>
                    <a:p>
                      <a:pPr algn="ctr"/>
                      <a:r>
                        <a:rPr lang="fr-FR"/>
                        <a:t>MCD / MPD</a:t>
                      </a:r>
                    </a:p>
                    <a:p>
                      <a:pPr algn="ctr"/>
                      <a:r>
                        <a:rPr lang="fr-FR"/>
                        <a:t>Gestion / modification </a:t>
                      </a:r>
                    </a:p>
                    <a:p>
                      <a:pPr algn="ctr"/>
                      <a:r>
                        <a:rPr lang="fr-FR"/>
                        <a:t>de la BDD</a:t>
                      </a:r>
                    </a:p>
                    <a:p>
                      <a:pPr lvl="0" algn="ctr">
                        <a:buNone/>
                      </a:pPr>
                      <a:r>
                        <a:rPr lang="fr-FR"/>
                        <a:t>Réorganisation du code </a:t>
                      </a:r>
                    </a:p>
                    <a:p>
                      <a:pPr lvl="0" algn="ctr">
                        <a:buNone/>
                      </a:pPr>
                      <a:r>
                        <a:rPr lang="fr-FR"/>
                        <a:t>(non terminé)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45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Clément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05793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5034F8C-FA3F-BDCA-A981-2CCA66512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51924"/>
              </p:ext>
            </p:extLst>
          </p:nvPr>
        </p:nvGraphicFramePr>
        <p:xfrm>
          <a:off x="9468668" y="2011812"/>
          <a:ext cx="2045176" cy="1143000"/>
        </p:xfrm>
        <a:graphic>
          <a:graphicData uri="http://schemas.openxmlformats.org/drawingml/2006/table">
            <a:tbl>
              <a:tblPr/>
              <a:tblGrid>
                <a:gridCol w="2045176">
                  <a:extLst>
                    <a:ext uri="{9D8B030D-6E8A-4147-A177-3AD203B41FA5}">
                      <a16:colId xmlns:a16="http://schemas.microsoft.com/office/drawing/2014/main" val="236061973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Pages de connexion (patient, praticien)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45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Clément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05793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3418707-B25B-E76F-8385-DEB1ADDE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28988"/>
              </p:ext>
            </p:extLst>
          </p:nvPr>
        </p:nvGraphicFramePr>
        <p:xfrm>
          <a:off x="1998819" y="4669737"/>
          <a:ext cx="1773238" cy="1056638"/>
        </p:xfrm>
        <a:graphic>
          <a:graphicData uri="http://schemas.openxmlformats.org/drawingml/2006/table">
            <a:tbl>
              <a:tblPr/>
              <a:tblGrid>
                <a:gridCol w="1773238">
                  <a:extLst>
                    <a:ext uri="{9D8B030D-6E8A-4147-A177-3AD203B41FA5}">
                      <a16:colId xmlns:a16="http://schemas.microsoft.com/office/drawing/2014/main" val="2360619732"/>
                    </a:ext>
                  </a:extLst>
                </a:gridCol>
              </a:tblGrid>
              <a:tr h="59171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Pages patientes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458"/>
                  </a:ext>
                </a:extLst>
              </a:tr>
              <a:tr h="464921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Félix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05793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55C0638F-EA0C-22C1-F8DF-C714AFED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05548"/>
              </p:ext>
            </p:extLst>
          </p:nvPr>
        </p:nvGraphicFramePr>
        <p:xfrm>
          <a:off x="5811584" y="4669737"/>
          <a:ext cx="1920911" cy="1056638"/>
        </p:xfrm>
        <a:graphic>
          <a:graphicData uri="http://schemas.openxmlformats.org/drawingml/2006/table">
            <a:tbl>
              <a:tblPr/>
              <a:tblGrid>
                <a:gridCol w="1920911">
                  <a:extLst>
                    <a:ext uri="{9D8B030D-6E8A-4147-A177-3AD203B41FA5}">
                      <a16:colId xmlns:a16="http://schemas.microsoft.com/office/drawing/2014/main" val="2360619732"/>
                    </a:ext>
                  </a:extLst>
                </a:gridCol>
              </a:tblGrid>
              <a:tr h="52831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Pages praticien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458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Yanis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05793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7BADFCE0-D736-A8EA-5F47-8D9FF2895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71530"/>
              </p:ext>
            </p:extLst>
          </p:nvPr>
        </p:nvGraphicFramePr>
        <p:xfrm>
          <a:off x="9468668" y="4669737"/>
          <a:ext cx="2045176" cy="1056638"/>
        </p:xfrm>
        <a:graphic>
          <a:graphicData uri="http://schemas.openxmlformats.org/drawingml/2006/table">
            <a:tbl>
              <a:tblPr/>
              <a:tblGrid>
                <a:gridCol w="2045176">
                  <a:extLst>
                    <a:ext uri="{9D8B030D-6E8A-4147-A177-3AD203B41FA5}">
                      <a16:colId xmlns:a16="http://schemas.microsoft.com/office/drawing/2014/main" val="2360619732"/>
                    </a:ext>
                  </a:extLst>
                </a:gridCol>
              </a:tblGrid>
              <a:tr h="52831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Pages recherches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458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Félix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05793"/>
                  </a:ext>
                </a:extLst>
              </a:tr>
            </a:tbl>
          </a:graphicData>
        </a:graphic>
      </p:graphicFrame>
      <p:pic>
        <p:nvPicPr>
          <p:cNvPr id="3" name="Picture 18" descr="Icône Figma, logo dans Vector Logo">
            <a:extLst>
              <a:ext uri="{FF2B5EF4-FFF2-40B4-BE49-F238E27FC236}">
                <a16:creationId xmlns:a16="http://schemas.microsoft.com/office/drawing/2014/main" id="{F6332E64-D385-4A9F-91AE-B977CD1F7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79" y="1920531"/>
            <a:ext cx="1755723" cy="868363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51B398F-85CE-533F-AD23-47D09C47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40619"/>
              </p:ext>
            </p:extLst>
          </p:nvPr>
        </p:nvGraphicFramePr>
        <p:xfrm>
          <a:off x="5396253" y="1912368"/>
          <a:ext cx="2029309" cy="1492011"/>
        </p:xfrm>
        <a:graphic>
          <a:graphicData uri="http://schemas.openxmlformats.org/drawingml/2006/table">
            <a:tbl>
              <a:tblPr/>
              <a:tblGrid>
                <a:gridCol w="2029309">
                  <a:extLst>
                    <a:ext uri="{9D8B030D-6E8A-4147-A177-3AD203B41FA5}">
                      <a16:colId xmlns:a16="http://schemas.microsoft.com/office/drawing/2014/main" val="2360619732"/>
                    </a:ext>
                  </a:extLst>
                </a:gridCol>
              </a:tblGrid>
              <a:tr h="850969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458"/>
                  </a:ext>
                </a:extLst>
              </a:tr>
              <a:tr h="64104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Félix et Yanis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0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3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D0402A-8BCD-135B-F34C-FD214B73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Présentation du Figma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FAB717-9A31-0901-8D04-D053DC24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58" y="2642616"/>
            <a:ext cx="3353379" cy="36057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8EEA9B-754A-EBFC-3E06-5CD4BE64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87" y="2642616"/>
            <a:ext cx="500803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A7259D2-489D-4C57-7C44-9F9D2CE2BEC0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100"/>
              <a:t>Partie praticien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72CDC44-3031-BF8C-BC5A-11199507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2175037"/>
            <a:ext cx="2881903" cy="4073363"/>
          </a:xfrm>
          <a:prstGeom prst="rect">
            <a:avLst/>
          </a:prstGeom>
        </p:spPr>
      </p:pic>
      <p:pic>
        <p:nvPicPr>
          <p:cNvPr id="7" name="Image 6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89D231EF-90D3-6638-E5E1-DAB52D90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18" y="2344059"/>
            <a:ext cx="6559794" cy="36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0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32AE5E-D109-1C04-E95E-5AE8A557A07F}"/>
              </a:ext>
            </a:extLst>
          </p:cNvPr>
          <p:cNvSpPr txBox="1">
            <a:spLocks/>
          </p:cNvSpPr>
          <p:nvPr/>
        </p:nvSpPr>
        <p:spPr>
          <a:xfrm>
            <a:off x="630936" y="2807167"/>
            <a:ext cx="3895522" cy="338639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Partie prise de rdv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15A61-CC0D-3318-ADD1-6BEC1B65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24" y="850495"/>
            <a:ext cx="3099816" cy="2084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7E2D9D-B42B-53FA-8DDE-F48C2B8D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430639"/>
            <a:ext cx="3785616" cy="21104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538E6A-7F13-0817-0B4F-5B2F1220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118846"/>
            <a:ext cx="3099816" cy="17513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AD2E4F-8275-1549-3DC4-9D178C783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8" y="3328677"/>
            <a:ext cx="3785616" cy="25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FE281-48D2-FB33-9321-8AF6F65D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Base De Donnée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99FE99-B287-AB50-0860-5A161AE8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07" y="1825625"/>
            <a:ext cx="6109386" cy="4351338"/>
          </a:xfrm>
        </p:spPr>
      </p:pic>
    </p:spTree>
    <p:extLst>
      <p:ext uri="{BB962C8B-B14F-4D97-AF65-F5344CB8AC3E}">
        <p14:creationId xmlns:p14="http://schemas.microsoft.com/office/powerpoint/2010/main" val="1213352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Projet web dynamique</vt:lpstr>
      <vt:lpstr>Sommaire</vt:lpstr>
      <vt:lpstr>Outils utilisés</vt:lpstr>
      <vt:lpstr>Langages utilisés</vt:lpstr>
      <vt:lpstr>Répartition du travail</vt:lpstr>
      <vt:lpstr>Présentation du Figma</vt:lpstr>
      <vt:lpstr>PowerPoint Presentation</vt:lpstr>
      <vt:lpstr>PowerPoint Presentation</vt:lpstr>
      <vt:lpstr>Base De Donnée</vt:lpstr>
      <vt:lpstr>Difficultés rencontrées</vt:lpstr>
      <vt:lpstr>Démonstration du site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Maëlle SOPRANSI (CIR2)</dc:creator>
  <cp:revision>1</cp:revision>
  <dcterms:created xsi:type="dcterms:W3CDTF">2023-05-15T16:07:09Z</dcterms:created>
  <dcterms:modified xsi:type="dcterms:W3CDTF">2024-01-09T07:53:20Z</dcterms:modified>
</cp:coreProperties>
</file>