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322" r:id="rId2"/>
    <p:sldId id="324" r:id="rId3"/>
    <p:sldId id="323" r:id="rId4"/>
    <p:sldId id="301" r:id="rId5"/>
    <p:sldId id="310" r:id="rId6"/>
    <p:sldId id="314" r:id="rId7"/>
    <p:sldId id="313" r:id="rId8"/>
    <p:sldId id="316" r:id="rId9"/>
    <p:sldId id="317" r:id="rId10"/>
    <p:sldId id="318" r:id="rId11"/>
    <p:sldId id="306" r:id="rId12"/>
    <p:sldId id="321" r:id="rId13"/>
    <p:sldId id="319" r:id="rId14"/>
    <p:sldId id="325" r:id="rId15"/>
  </p:sldIdLst>
  <p:sldSz cx="9144000" cy="5143500" type="screen16x9"/>
  <p:notesSz cx="6858000" cy="9144000"/>
  <p:embeddedFontLst>
    <p:embeddedFont>
      <p:font typeface="Advent Pro Light" panose="020B0604020202020204" charset="0"/>
      <p:regular r:id="rId17"/>
      <p:bold r:id="rId18"/>
    </p:embeddedFont>
    <p:embeddedFont>
      <p:font typeface="Anton" pitchFamily="2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Fira Sans Condensed Light" panose="020B0403050000020004" pitchFamily="34" charset="0"/>
      <p:regular r:id="rId24"/>
      <p:bold r:id="rId25"/>
      <p:italic r:id="rId26"/>
      <p:boldItalic r:id="rId27"/>
    </p:embeddedFont>
    <p:embeddedFont>
      <p:font typeface="Josefin Slab" pitchFamily="2" charset="0"/>
      <p:regular r:id="rId28"/>
      <p:bold r:id="rId29"/>
      <p:italic r:id="rId30"/>
      <p:boldItalic r:id="rId31"/>
    </p:embeddedFont>
    <p:embeddedFont>
      <p:font typeface="Rajdhani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9760"/>
    <a:srgbClr val="A7B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6E2A9F-E49E-47CD-8431-8796A3BD7191}">
  <a:tblStyle styleId="{8F6E2A9F-E49E-47CD-8431-8796A3BD71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802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5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59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41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07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43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62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7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06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6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29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81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91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3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9" r:id="rId4"/>
    <p:sldLayoutId id="2147483661" r:id="rId5"/>
    <p:sldLayoutId id="2147483662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48A625-774F-489C-8567-3CCC7E8C7B9E}"/>
              </a:ext>
            </a:extLst>
          </p:cNvPr>
          <p:cNvSpPr txBox="1"/>
          <p:nvPr/>
        </p:nvSpPr>
        <p:spPr>
          <a:xfrm>
            <a:off x="2234610" y="4550430"/>
            <a:ext cx="4674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200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Санкт-Петербург</a:t>
            </a:r>
            <a:b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3">
            <a:alphaModFix/>
          </a:blip>
          <a:srcRect l="6664" t="4858" r="6220" b="5495"/>
          <a:stretch/>
        </p:blipFill>
        <p:spPr>
          <a:xfrm>
            <a:off x="4492391" y="422287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24">
            <a:extLst>
              <a:ext uri="{FF2B5EF4-FFF2-40B4-BE49-F238E27FC236}">
                <a16:creationId xmlns:a16="http://schemas.microsoft.com/office/drawing/2014/main" id="{214E6B6B-659A-4575-A68F-CE6AE30AE80B}"/>
              </a:ext>
            </a:extLst>
          </p:cNvPr>
          <p:cNvSpPr txBox="1">
            <a:spLocks/>
          </p:cNvSpPr>
          <p:nvPr/>
        </p:nvSpPr>
        <p:spPr>
          <a:xfrm>
            <a:off x="454259" y="2969892"/>
            <a:ext cx="3130874" cy="124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72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indent="0"/>
            <a:r>
              <a:rPr lang="ru-RU" sz="1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</a:t>
            </a:r>
            <a:endParaRPr lang="en-US" sz="1400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1400" b="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Артём </a:t>
            </a:r>
            <a:r>
              <a:rPr lang="ru-RU" sz="1400" b="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Залялеев</a:t>
            </a:r>
            <a:endParaRPr lang="en-US" sz="1400" b="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1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Наставник:</a:t>
            </a:r>
            <a:br>
              <a:rPr lang="ru-RU" sz="1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b="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Глеб Чаплин</a:t>
            </a:r>
          </a:p>
        </p:txBody>
      </p:sp>
      <p:sp>
        <p:nvSpPr>
          <p:cNvPr id="9" name="Google Shape;102;p24">
            <a:extLst>
              <a:ext uri="{FF2B5EF4-FFF2-40B4-BE49-F238E27FC236}">
                <a16:creationId xmlns:a16="http://schemas.microsoft.com/office/drawing/2014/main" id="{0F37459D-8A12-40B4-AB63-C0756497DE42}"/>
              </a:ext>
            </a:extLst>
          </p:cNvPr>
          <p:cNvSpPr txBox="1">
            <a:spLocks/>
          </p:cNvSpPr>
          <p:nvPr/>
        </p:nvSpPr>
        <p:spPr>
          <a:xfrm>
            <a:off x="454258" y="422287"/>
            <a:ext cx="3355741" cy="144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72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indent="0"/>
            <a:r>
              <a:rPr lang="en-US" sz="6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SmartID</a:t>
            </a:r>
            <a:br>
              <a:rPr lang="en-US" sz="1800" b="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умный определитель </a:t>
            </a:r>
            <a:br>
              <a:rPr lang="ru-RU" sz="2000" b="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личности</a:t>
            </a:r>
            <a:endParaRPr lang="ru-RU" sz="1800" b="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6438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708468-ECD8-FAD6-8C3A-4A9358C43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" b="404"/>
          <a:stretch/>
        </p:blipFill>
        <p:spPr>
          <a:xfrm>
            <a:off x="541883" y="424542"/>
            <a:ext cx="4394555" cy="4643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1753;p44">
            <a:extLst>
              <a:ext uri="{FF2B5EF4-FFF2-40B4-BE49-F238E27FC236}">
                <a16:creationId xmlns:a16="http://schemas.microsoft.com/office/drawing/2014/main" id="{495288C9-5274-4A1F-14B6-6AB9EF7FFCC2}"/>
              </a:ext>
            </a:extLst>
          </p:cNvPr>
          <p:cNvSpPr txBox="1">
            <a:spLocks/>
          </p:cNvSpPr>
          <p:nvPr/>
        </p:nvSpPr>
        <p:spPr>
          <a:xfrm flipH="1">
            <a:off x="5492056" y="2229255"/>
            <a:ext cx="3416807" cy="154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ru-RU" sz="1600" b="0" i="0" dirty="0">
                <a:solidFill>
                  <a:srgbClr val="ECECEC"/>
                </a:solidFill>
                <a:effectLst/>
                <a:latin typeface="Century Gothic" panose="020B0502020202020204" pitchFamily="34" charset="0"/>
              </a:rPr>
              <a:t>Это ценный источник обратной связи, позволяющий анализировать удовлетворенность клиентов, выявлять их потребности и предпочтения.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cxnSp>
        <p:nvCxnSpPr>
          <p:cNvPr id="15" name="Google Shape;1754;p44">
            <a:extLst>
              <a:ext uri="{FF2B5EF4-FFF2-40B4-BE49-F238E27FC236}">
                <a16:creationId xmlns:a16="http://schemas.microsoft.com/office/drawing/2014/main" id="{4D3D7C31-9ACC-C09F-2556-362C03815630}"/>
              </a:ext>
            </a:extLst>
          </p:cNvPr>
          <p:cNvCxnSpPr>
            <a:cxnSpLocks/>
          </p:cNvCxnSpPr>
          <p:nvPr/>
        </p:nvCxnSpPr>
        <p:spPr>
          <a:xfrm>
            <a:off x="5332716" y="2372516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1744;p44">
            <a:extLst>
              <a:ext uri="{FF2B5EF4-FFF2-40B4-BE49-F238E27FC236}">
                <a16:creationId xmlns:a16="http://schemas.microsoft.com/office/drawing/2014/main" id="{4CA96A49-3313-7FD6-8D85-D9208795E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7249" y="-97751"/>
            <a:ext cx="3203822" cy="581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ОТЗЫВЫ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A3E21C-541E-2C5D-5F03-1CAD0A1D77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9" b="119"/>
          <a:stretch/>
        </p:blipFill>
        <p:spPr>
          <a:xfrm>
            <a:off x="4502398" y="205850"/>
            <a:ext cx="2256099" cy="1403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6916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8D4E29F-32A5-FE4F-1551-40E2DCDB7079}"/>
              </a:ext>
            </a:extLst>
          </p:cNvPr>
          <p:cNvGrpSpPr/>
          <p:nvPr/>
        </p:nvGrpSpPr>
        <p:grpSpPr>
          <a:xfrm>
            <a:off x="1131478" y="392830"/>
            <a:ext cx="8012522" cy="1173329"/>
            <a:chOff x="875211" y="571928"/>
            <a:chExt cx="8012522" cy="1173329"/>
          </a:xfrm>
        </p:grpSpPr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B768B55C-A6AF-C796-90A9-B1FE7E0F5368}"/>
                </a:ext>
              </a:extLst>
            </p:cNvPr>
            <p:cNvGrpSpPr/>
            <p:nvPr/>
          </p:nvGrpSpPr>
          <p:grpSpPr>
            <a:xfrm>
              <a:off x="875211" y="571928"/>
              <a:ext cx="6328955" cy="1173329"/>
              <a:chOff x="875211" y="571928"/>
              <a:chExt cx="6328955" cy="1173329"/>
            </a:xfrm>
          </p:grpSpPr>
          <p:grpSp>
            <p:nvGrpSpPr>
              <p:cNvPr id="61" name="Группа 60">
                <a:extLst>
                  <a:ext uri="{FF2B5EF4-FFF2-40B4-BE49-F238E27FC236}">
                    <a16:creationId xmlns:a16="http://schemas.microsoft.com/office/drawing/2014/main" id="{0363B8D1-B69F-068F-F9F0-B03E9D3CB35F}"/>
                  </a:ext>
                </a:extLst>
              </p:cNvPr>
              <p:cNvGrpSpPr/>
              <p:nvPr/>
            </p:nvGrpSpPr>
            <p:grpSpPr>
              <a:xfrm>
                <a:off x="1003165" y="606335"/>
                <a:ext cx="5904746" cy="1116531"/>
                <a:chOff x="1255577" y="877406"/>
                <a:chExt cx="5904746" cy="1116531"/>
              </a:xfrm>
            </p:grpSpPr>
            <p:pic>
              <p:nvPicPr>
                <p:cNvPr id="54" name="Рисунок 53">
                  <a:extLst>
                    <a:ext uri="{FF2B5EF4-FFF2-40B4-BE49-F238E27FC236}">
                      <a16:creationId xmlns:a16="http://schemas.microsoft.com/office/drawing/2014/main" id="{ADE1C74F-C51F-AECE-50F2-47C8C5AB9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1123" y="1418141"/>
                  <a:ext cx="575796" cy="575796"/>
                </a:xfrm>
                <a:prstGeom prst="rect">
                  <a:avLst/>
                </a:prstGeom>
              </p:spPr>
            </p:pic>
            <p:pic>
              <p:nvPicPr>
                <p:cNvPr id="48" name="Рисунок 47">
                  <a:extLst>
                    <a:ext uri="{FF2B5EF4-FFF2-40B4-BE49-F238E27FC236}">
                      <a16:creationId xmlns:a16="http://schemas.microsoft.com/office/drawing/2014/main" id="{DF0F50C9-1EF7-74AE-A0E0-BF4C80F2A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4527" y="877406"/>
                  <a:ext cx="575796" cy="575796"/>
                </a:xfrm>
                <a:prstGeom prst="rect">
                  <a:avLst/>
                </a:prstGeom>
              </p:spPr>
            </p:pic>
            <p:sp>
              <p:nvSpPr>
                <p:cNvPr id="27" name="Google Shape;166;p29">
                  <a:extLst>
                    <a:ext uri="{FF2B5EF4-FFF2-40B4-BE49-F238E27FC236}">
                      <a16:creationId xmlns:a16="http://schemas.microsoft.com/office/drawing/2014/main" id="{8587E4DD-B716-8A59-7A16-D14B3E75F3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55577" y="939973"/>
                  <a:ext cx="1866566" cy="2188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8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9pPr>
                </a:lstStyle>
                <a:p>
                  <a:pPr algn="l"/>
                  <a:r>
                    <a:rPr lang="ru-RU" dirty="0">
                      <a:latin typeface="Century Gothic" panose="020B0502020202020204" pitchFamily="34" charset="0"/>
                    </a:rPr>
                    <a:t>Коммуникации</a:t>
                  </a:r>
                </a:p>
              </p:txBody>
            </p:sp>
            <p:cxnSp>
              <p:nvCxnSpPr>
                <p:cNvPr id="28" name="Google Shape;169;p29">
                  <a:extLst>
                    <a:ext uri="{FF2B5EF4-FFF2-40B4-BE49-F238E27FC236}">
                      <a16:creationId xmlns:a16="http://schemas.microsoft.com/office/drawing/2014/main" id="{DB548AD3-A8C1-549E-47EA-28DC5EB5077A}"/>
                    </a:ext>
                  </a:extLst>
                </p:cNvPr>
                <p:cNvCxnSpPr>
                  <a:cxnSpLocks/>
                  <a:stCxn id="27" idx="3"/>
                </p:cNvCxnSpPr>
                <p:nvPr/>
              </p:nvCxnSpPr>
              <p:spPr>
                <a:xfrm>
                  <a:off x="3122143" y="1049375"/>
                  <a:ext cx="391886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32" name="Google Shape;169;p29">
                  <a:extLst>
                    <a:ext uri="{FF2B5EF4-FFF2-40B4-BE49-F238E27FC236}">
                      <a16:creationId xmlns:a16="http://schemas.microsoft.com/office/drawing/2014/main" id="{1A54AB69-F923-9B7A-1D13-6152708A7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4029" y="1042844"/>
                  <a:ext cx="0" cy="70212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35" name="Google Shape;169;p29">
                  <a:extLst>
                    <a:ext uri="{FF2B5EF4-FFF2-40B4-BE49-F238E27FC236}">
                      <a16:creationId xmlns:a16="http://schemas.microsoft.com/office/drawing/2014/main" id="{21B9E459-7961-9741-3A45-9CD96B69C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643" y="1753136"/>
                  <a:ext cx="391886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38" name="Google Shape;169;p29">
                  <a:extLst>
                    <a:ext uri="{FF2B5EF4-FFF2-40B4-BE49-F238E27FC236}">
                      <a16:creationId xmlns:a16="http://schemas.microsoft.com/office/drawing/2014/main" id="{CCA36779-5F26-67C0-73B1-342EF71C5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4029" y="1222457"/>
                  <a:ext cx="391886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41" name="Google Shape;161;p29">
                  <a:extLst>
                    <a:ext uri="{FF2B5EF4-FFF2-40B4-BE49-F238E27FC236}">
                      <a16:creationId xmlns:a16="http://schemas.microsoft.com/office/drawing/2014/main" id="{E5663905-A341-B1A4-2577-B08A1488B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05915" y="1274685"/>
                  <a:ext cx="1690887" cy="1208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048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1pPr>
                  <a:lvl2pPr marL="914400" marR="0" lvl="1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2pPr>
                  <a:lvl3pPr marL="1371600" marR="0" lvl="2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3pPr>
                  <a:lvl4pPr marL="1828800" marR="0" lvl="3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4pPr>
                  <a:lvl5pPr marL="2286000" marR="0" lvl="4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5pPr>
                  <a:lvl6pPr marL="2743200" marR="0" lvl="5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6pPr>
                  <a:lvl7pPr marL="3200400" marR="0" lvl="6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7pPr>
                  <a:lvl8pPr marL="3657600" marR="0" lvl="7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8pPr>
                  <a:lvl9pPr marL="4114800" marR="0" lvl="8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9pPr>
                </a:lstStyle>
                <a:p>
                  <a:pPr marL="0" indent="0">
                    <a:spcAft>
                      <a:spcPts val="1600"/>
                    </a:spcAft>
                  </a:pPr>
                  <a:r>
                    <a:rPr lang="ru-RU" dirty="0"/>
                    <a:t>Подтверждён </a:t>
                  </a:r>
                  <a:r>
                    <a:rPr lang="en-US" dirty="0"/>
                    <a:t>email</a:t>
                  </a:r>
                  <a:endParaRPr lang="ru-RU" dirty="0"/>
                </a:p>
              </p:txBody>
            </p:sp>
            <p:sp>
              <p:nvSpPr>
                <p:cNvPr id="42" name="Google Shape;161;p29">
                  <a:extLst>
                    <a:ext uri="{FF2B5EF4-FFF2-40B4-BE49-F238E27FC236}">
                      <a16:creationId xmlns:a16="http://schemas.microsoft.com/office/drawing/2014/main" id="{3E4E9AB1-FF16-19F8-446E-030F4B4FD8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46746" y="1805379"/>
                  <a:ext cx="2060700" cy="1208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048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1pPr>
                  <a:lvl2pPr marL="914400" marR="0" lvl="1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2pPr>
                  <a:lvl3pPr marL="1371600" marR="0" lvl="2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3pPr>
                  <a:lvl4pPr marL="1828800" marR="0" lvl="3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4pPr>
                  <a:lvl5pPr marL="2286000" marR="0" lvl="4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5pPr>
                  <a:lvl6pPr marL="2743200" marR="0" lvl="5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6pPr>
                  <a:lvl7pPr marL="3200400" marR="0" lvl="6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7pPr>
                  <a:lvl8pPr marL="3657600" marR="0" lvl="7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8pPr>
                  <a:lvl9pPr marL="4114800" marR="0" lvl="8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9pPr>
                </a:lstStyle>
                <a:p>
                  <a:pPr marL="0" indent="0">
                    <a:spcAft>
                      <a:spcPts val="1600"/>
                    </a:spcAft>
                  </a:pPr>
                  <a:r>
                    <a:rPr lang="ru-RU" dirty="0"/>
                    <a:t>Подтверждён телефон</a:t>
                  </a:r>
                </a:p>
              </p:txBody>
            </p:sp>
            <p:sp>
              <p:nvSpPr>
                <p:cNvPr id="43" name="Знак умножения 42">
                  <a:extLst>
                    <a:ext uri="{FF2B5EF4-FFF2-40B4-BE49-F238E27FC236}">
                      <a16:creationId xmlns:a16="http://schemas.microsoft.com/office/drawing/2014/main" id="{D39671FE-C8CD-94E4-8524-5AB80F75FD8D}"/>
                    </a:ext>
                  </a:extLst>
                </p:cNvPr>
                <p:cNvSpPr/>
                <p:nvPr/>
              </p:nvSpPr>
              <p:spPr>
                <a:xfrm>
                  <a:off x="6345304" y="1111144"/>
                  <a:ext cx="239223" cy="225310"/>
                </a:xfrm>
                <a:prstGeom prst="mathMultiply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ADAE991-8FC3-A5AC-D63B-D455B825B250}"/>
                    </a:ext>
                  </a:extLst>
                </p:cNvPr>
                <p:cNvSpPr txBox="1"/>
                <p:nvPr/>
              </p:nvSpPr>
              <p:spPr>
                <a:xfrm>
                  <a:off x="5769505" y="1069911"/>
                  <a:ext cx="575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0</a:t>
                  </a:r>
                  <a:r>
                    <a:rPr lang="ru-RU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dirty="0">
                      <a:solidFill>
                        <a:srgbClr val="FFFFFF"/>
                      </a:solidFill>
                    </a:rPr>
                    <a:t>|| 1</a:t>
                  </a:r>
                  <a:endParaRPr lang="ru-RU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292B3B-DA4A-3696-3A21-2D5A36C2427C}"/>
                    </a:ext>
                  </a:extLst>
                </p:cNvPr>
                <p:cNvSpPr txBox="1"/>
                <p:nvPr/>
              </p:nvSpPr>
              <p:spPr>
                <a:xfrm>
                  <a:off x="6642225" y="1078075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1</a:t>
                  </a:r>
                  <a:r>
                    <a:rPr lang="ru-RU" dirty="0">
                      <a:solidFill>
                        <a:srgbClr val="FFFFFF"/>
                      </a:solidFill>
                    </a:rPr>
                    <a:t>.0</a:t>
                  </a:r>
                </a:p>
              </p:txBody>
            </p:sp>
            <p:sp>
              <p:nvSpPr>
                <p:cNvPr id="49" name="Знак умножения 48">
                  <a:extLst>
                    <a:ext uri="{FF2B5EF4-FFF2-40B4-BE49-F238E27FC236}">
                      <a16:creationId xmlns:a16="http://schemas.microsoft.com/office/drawing/2014/main" id="{7AF8D7BD-2EB4-EF52-4D00-8F0BED339E81}"/>
                    </a:ext>
                  </a:extLst>
                </p:cNvPr>
                <p:cNvSpPr/>
                <p:nvPr/>
              </p:nvSpPr>
              <p:spPr>
                <a:xfrm>
                  <a:off x="6341900" y="1655186"/>
                  <a:ext cx="239223" cy="225310"/>
                </a:xfrm>
                <a:prstGeom prst="mathMultiply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DBEA7F5-D727-5982-8176-AB75B27CBC26}"/>
                    </a:ext>
                  </a:extLst>
                </p:cNvPr>
                <p:cNvSpPr txBox="1"/>
                <p:nvPr/>
              </p:nvSpPr>
              <p:spPr>
                <a:xfrm>
                  <a:off x="5766101" y="1613953"/>
                  <a:ext cx="575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0</a:t>
                  </a:r>
                  <a:r>
                    <a:rPr lang="ru-RU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dirty="0">
                      <a:solidFill>
                        <a:srgbClr val="FFFFFF"/>
                      </a:solidFill>
                    </a:rPr>
                    <a:t>|| 1</a:t>
                  </a:r>
                  <a:endParaRPr lang="ru-RU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2DA0BB7-4970-0235-8050-D790639A997D}"/>
                    </a:ext>
                  </a:extLst>
                </p:cNvPr>
                <p:cNvSpPr txBox="1"/>
                <p:nvPr/>
              </p:nvSpPr>
              <p:spPr>
                <a:xfrm>
                  <a:off x="6638821" y="1622117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1</a:t>
                  </a:r>
                  <a:r>
                    <a:rPr lang="ru-RU" dirty="0">
                      <a:solidFill>
                        <a:srgbClr val="FFFFFF"/>
                      </a:solidFill>
                    </a:rPr>
                    <a:t>.5</a:t>
                  </a:r>
                </a:p>
              </p:txBody>
            </p:sp>
          </p:grpSp>
          <p:sp>
            <p:nvSpPr>
              <p:cNvPr id="179" name="Прямоугольник: скругленные углы 178">
                <a:extLst>
                  <a:ext uri="{FF2B5EF4-FFF2-40B4-BE49-F238E27FC236}">
                    <a16:creationId xmlns:a16="http://schemas.microsoft.com/office/drawing/2014/main" id="{9AB41692-7D7F-05EE-A129-4F8F2E940826}"/>
                  </a:ext>
                </a:extLst>
              </p:cNvPr>
              <p:cNvSpPr/>
              <p:nvPr/>
            </p:nvSpPr>
            <p:spPr>
              <a:xfrm>
                <a:off x="875211" y="571928"/>
                <a:ext cx="6328955" cy="1173329"/>
              </a:xfrm>
              <a:prstGeom prst="round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3" name="Группа 192">
              <a:extLst>
                <a:ext uri="{FF2B5EF4-FFF2-40B4-BE49-F238E27FC236}">
                  <a16:creationId xmlns:a16="http://schemas.microsoft.com/office/drawing/2014/main" id="{B73B5D83-0071-B534-384B-638FE3D2A384}"/>
                </a:ext>
              </a:extLst>
            </p:cNvPr>
            <p:cNvGrpSpPr/>
            <p:nvPr/>
          </p:nvGrpSpPr>
          <p:grpSpPr>
            <a:xfrm>
              <a:off x="7259872" y="626988"/>
              <a:ext cx="1627861" cy="952500"/>
              <a:chOff x="7259872" y="626988"/>
              <a:chExt cx="1627861" cy="952500"/>
            </a:xfrm>
          </p:grpSpPr>
          <p:pic>
            <p:nvPicPr>
              <p:cNvPr id="47" name="Рисунок 46">
                <a:extLst>
                  <a:ext uri="{FF2B5EF4-FFF2-40B4-BE49-F238E27FC236}">
                    <a16:creationId xmlns:a16="http://schemas.microsoft.com/office/drawing/2014/main" id="{E34C0C9D-76D9-9478-EE37-ECEF68373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233" y="626988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91" name="Знак умножения 190">
                <a:extLst>
                  <a:ext uri="{FF2B5EF4-FFF2-40B4-BE49-F238E27FC236}">
                    <a16:creationId xmlns:a16="http://schemas.microsoft.com/office/drawing/2014/main" id="{3B83CEE3-3951-49AA-B390-C3964ABDDA39}"/>
                  </a:ext>
                </a:extLst>
              </p:cNvPr>
              <p:cNvSpPr/>
              <p:nvPr/>
            </p:nvSpPr>
            <p:spPr>
              <a:xfrm>
                <a:off x="7259872" y="878682"/>
                <a:ext cx="631974" cy="595219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CA1ADC4-8D0F-5B71-254B-4559C61473F3}"/>
                  </a:ext>
                </a:extLst>
              </p:cNvPr>
              <p:cNvSpPr txBox="1"/>
              <p:nvPr/>
            </p:nvSpPr>
            <p:spPr>
              <a:xfrm>
                <a:off x="8126442" y="984021"/>
                <a:ext cx="6353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1</a:t>
                </a:r>
                <a:r>
                  <a:rPr lang="ru-RU" sz="2000" dirty="0">
                    <a:solidFill>
                      <a:srgbClr val="FFFFFF"/>
                    </a:solidFill>
                  </a:rPr>
                  <a:t>.0</a:t>
                </a:r>
              </a:p>
            </p:txBody>
          </p:sp>
        </p:grp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46EC552-B372-765E-6AD3-88B96D911F5C}"/>
              </a:ext>
            </a:extLst>
          </p:cNvPr>
          <p:cNvGrpSpPr/>
          <p:nvPr/>
        </p:nvGrpSpPr>
        <p:grpSpPr>
          <a:xfrm>
            <a:off x="1122614" y="2455530"/>
            <a:ext cx="8000203" cy="1177416"/>
            <a:chOff x="875211" y="2375315"/>
            <a:chExt cx="8000203" cy="1177416"/>
          </a:xfrm>
        </p:grpSpPr>
        <p:grpSp>
          <p:nvGrpSpPr>
            <p:cNvPr id="190" name="Группа 189">
              <a:extLst>
                <a:ext uri="{FF2B5EF4-FFF2-40B4-BE49-F238E27FC236}">
                  <a16:creationId xmlns:a16="http://schemas.microsoft.com/office/drawing/2014/main" id="{25667805-F817-914A-C512-5F6052AB1CF2}"/>
                </a:ext>
              </a:extLst>
            </p:cNvPr>
            <p:cNvGrpSpPr/>
            <p:nvPr/>
          </p:nvGrpSpPr>
          <p:grpSpPr>
            <a:xfrm>
              <a:off x="875211" y="2375315"/>
              <a:ext cx="6328955" cy="1177416"/>
              <a:chOff x="875211" y="2436282"/>
              <a:chExt cx="6328955" cy="1177416"/>
            </a:xfrm>
          </p:grpSpPr>
          <p:grpSp>
            <p:nvGrpSpPr>
              <p:cNvPr id="151" name="Группа 150">
                <a:extLst>
                  <a:ext uri="{FF2B5EF4-FFF2-40B4-BE49-F238E27FC236}">
                    <a16:creationId xmlns:a16="http://schemas.microsoft.com/office/drawing/2014/main" id="{0ED0CA33-5999-EE10-C831-AB2E23962A9E}"/>
                  </a:ext>
                </a:extLst>
              </p:cNvPr>
              <p:cNvGrpSpPr/>
              <p:nvPr/>
            </p:nvGrpSpPr>
            <p:grpSpPr>
              <a:xfrm>
                <a:off x="1003165" y="2461114"/>
                <a:ext cx="5904745" cy="1116531"/>
                <a:chOff x="1255578" y="877406"/>
                <a:chExt cx="5904745" cy="1116531"/>
              </a:xfrm>
            </p:grpSpPr>
            <p:pic>
              <p:nvPicPr>
                <p:cNvPr id="152" name="Рисунок 151">
                  <a:extLst>
                    <a:ext uri="{FF2B5EF4-FFF2-40B4-BE49-F238E27FC236}">
                      <a16:creationId xmlns:a16="http://schemas.microsoft.com/office/drawing/2014/main" id="{26479130-814C-35F9-C55C-847A8B2E1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1123" y="1418141"/>
                  <a:ext cx="575796" cy="575796"/>
                </a:xfrm>
                <a:prstGeom prst="rect">
                  <a:avLst/>
                </a:prstGeom>
              </p:spPr>
            </p:pic>
            <p:pic>
              <p:nvPicPr>
                <p:cNvPr id="153" name="Рисунок 152">
                  <a:extLst>
                    <a:ext uri="{FF2B5EF4-FFF2-40B4-BE49-F238E27FC236}">
                      <a16:creationId xmlns:a16="http://schemas.microsoft.com/office/drawing/2014/main" id="{7F041840-DB98-FBD7-8DD0-F2C88EB9A9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4527" y="877406"/>
                  <a:ext cx="575796" cy="575796"/>
                </a:xfrm>
                <a:prstGeom prst="rect">
                  <a:avLst/>
                </a:prstGeom>
              </p:spPr>
            </p:pic>
            <p:sp>
              <p:nvSpPr>
                <p:cNvPr id="154" name="Google Shape;166;p29">
                  <a:extLst>
                    <a:ext uri="{FF2B5EF4-FFF2-40B4-BE49-F238E27FC236}">
                      <a16:creationId xmlns:a16="http://schemas.microsoft.com/office/drawing/2014/main" id="{61EEBF89-06F8-5EFD-3CE4-2139EF3EA5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55578" y="939973"/>
                  <a:ext cx="1753098" cy="2188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8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400"/>
                    <a:buFont typeface="Rajdhani"/>
                    <a:buNone/>
                    <a:defRPr sz="1400" b="1" i="0" u="none" strike="noStrike" cap="none">
                      <a:solidFill>
                        <a:schemeClr val="lt2"/>
                      </a:solidFill>
                      <a:latin typeface="Rajdhani"/>
                      <a:ea typeface="Rajdhani"/>
                      <a:cs typeface="Rajdhani"/>
                      <a:sym typeface="Rajdhani"/>
                    </a:defRPr>
                  </a:lvl9pPr>
                </a:lstStyle>
                <a:p>
                  <a:pPr algn="l"/>
                  <a:r>
                    <a:rPr lang="ru-RU" dirty="0">
                      <a:latin typeface="Century Gothic" panose="020B0502020202020204" pitchFamily="34" charset="0"/>
                    </a:rPr>
                    <a:t>Документы</a:t>
                  </a:r>
                </a:p>
              </p:txBody>
            </p:sp>
            <p:cxnSp>
              <p:nvCxnSpPr>
                <p:cNvPr id="155" name="Google Shape;169;p29">
                  <a:extLst>
                    <a:ext uri="{FF2B5EF4-FFF2-40B4-BE49-F238E27FC236}">
                      <a16:creationId xmlns:a16="http://schemas.microsoft.com/office/drawing/2014/main" id="{C798877A-DD9D-DDBC-FCB0-24BA582DDC8E}"/>
                    </a:ext>
                  </a:extLst>
                </p:cNvPr>
                <p:cNvCxnSpPr>
                  <a:cxnSpLocks/>
                  <a:stCxn id="154" idx="3"/>
                </p:cNvCxnSpPr>
                <p:nvPr/>
              </p:nvCxnSpPr>
              <p:spPr>
                <a:xfrm>
                  <a:off x="3008676" y="1049375"/>
                  <a:ext cx="505353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156" name="Google Shape;169;p29">
                  <a:extLst>
                    <a:ext uri="{FF2B5EF4-FFF2-40B4-BE49-F238E27FC236}">
                      <a16:creationId xmlns:a16="http://schemas.microsoft.com/office/drawing/2014/main" id="{5AAB7AB1-913C-1233-B47D-CB5ACFF74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4029" y="1042844"/>
                  <a:ext cx="0" cy="70212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157" name="Google Shape;169;p29">
                  <a:extLst>
                    <a:ext uri="{FF2B5EF4-FFF2-40B4-BE49-F238E27FC236}">
                      <a16:creationId xmlns:a16="http://schemas.microsoft.com/office/drawing/2014/main" id="{48EEB876-3031-0E62-CD86-80358C9C4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643" y="1753136"/>
                  <a:ext cx="391886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158" name="Google Shape;169;p29">
                  <a:extLst>
                    <a:ext uri="{FF2B5EF4-FFF2-40B4-BE49-F238E27FC236}">
                      <a16:creationId xmlns:a16="http://schemas.microsoft.com/office/drawing/2014/main" id="{35BF80E7-3798-5936-3A69-6867F6AC4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4029" y="1222457"/>
                  <a:ext cx="391886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59" name="Google Shape;161;p29">
                  <a:extLst>
                    <a:ext uri="{FF2B5EF4-FFF2-40B4-BE49-F238E27FC236}">
                      <a16:creationId xmlns:a16="http://schemas.microsoft.com/office/drawing/2014/main" id="{B1C7D477-6553-A097-1342-6D81723F5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81572" y="1276027"/>
                  <a:ext cx="1690887" cy="1208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048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1pPr>
                  <a:lvl2pPr marL="914400" marR="0" lvl="1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2pPr>
                  <a:lvl3pPr marL="1371600" marR="0" lvl="2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3pPr>
                  <a:lvl4pPr marL="1828800" marR="0" lvl="3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4pPr>
                  <a:lvl5pPr marL="2286000" marR="0" lvl="4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5pPr>
                  <a:lvl6pPr marL="2743200" marR="0" lvl="5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6pPr>
                  <a:lvl7pPr marL="3200400" marR="0" lvl="6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7pPr>
                  <a:lvl8pPr marL="3657600" marR="0" lvl="7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8pPr>
                  <a:lvl9pPr marL="4114800" marR="0" lvl="8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9pPr>
                </a:lstStyle>
                <a:p>
                  <a:pPr marL="0" indent="0">
                    <a:spcAft>
                      <a:spcPts val="1600"/>
                    </a:spcAft>
                  </a:pPr>
                  <a:r>
                    <a:rPr lang="ru-RU" dirty="0"/>
                    <a:t>О месте работы</a:t>
                  </a:r>
                </a:p>
              </p:txBody>
            </p:sp>
            <p:sp>
              <p:nvSpPr>
                <p:cNvPr id="170" name="Google Shape;161;p29">
                  <a:extLst>
                    <a:ext uri="{FF2B5EF4-FFF2-40B4-BE49-F238E27FC236}">
                      <a16:creationId xmlns:a16="http://schemas.microsoft.com/office/drawing/2014/main" id="{BA7A57ED-5A70-4AE0-891A-A6E4D49A57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633497" y="1787544"/>
                  <a:ext cx="2060700" cy="1208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048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1pPr>
                  <a:lvl2pPr marL="914400" marR="0" lvl="1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2pPr>
                  <a:lvl3pPr marL="1371600" marR="0" lvl="2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3pPr>
                  <a:lvl4pPr marL="1828800" marR="0" lvl="3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4pPr>
                  <a:lvl5pPr marL="2286000" marR="0" lvl="4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5pPr>
                  <a:lvl6pPr marL="2743200" marR="0" lvl="5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6pPr>
                  <a:lvl7pPr marL="3200400" marR="0" lvl="6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7pPr>
                  <a:lvl8pPr marL="3657600" marR="0" lvl="7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8pPr>
                  <a:lvl9pPr marL="4114800" marR="0" lvl="8" indent="-304800" algn="ctr" rtl="0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2"/>
                    </a:buClr>
                    <a:buSzPts val="1200"/>
                    <a:buFont typeface="Fira Sans Condensed Light"/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Fira Sans Condensed Light"/>
                      <a:ea typeface="Fira Sans Condensed Light"/>
                      <a:cs typeface="Fira Sans Condensed Light"/>
                      <a:sym typeface="Fira Sans Condensed Light"/>
                    </a:defRPr>
                  </a:lvl9pPr>
                </a:lstStyle>
                <a:p>
                  <a:pPr marL="0" indent="0">
                    <a:spcAft>
                      <a:spcPts val="1600"/>
                    </a:spcAft>
                  </a:pPr>
                  <a:r>
                    <a:rPr lang="ru-RU" dirty="0"/>
                    <a:t>Об образовании</a:t>
                  </a:r>
                </a:p>
              </p:txBody>
            </p:sp>
            <p:sp>
              <p:nvSpPr>
                <p:cNvPr id="171" name="Знак умножения 170">
                  <a:extLst>
                    <a:ext uri="{FF2B5EF4-FFF2-40B4-BE49-F238E27FC236}">
                      <a16:creationId xmlns:a16="http://schemas.microsoft.com/office/drawing/2014/main" id="{14529027-5464-0B2B-3CB6-DA0CACBFC6D3}"/>
                    </a:ext>
                  </a:extLst>
                </p:cNvPr>
                <p:cNvSpPr/>
                <p:nvPr/>
              </p:nvSpPr>
              <p:spPr>
                <a:xfrm>
                  <a:off x="6345304" y="1111144"/>
                  <a:ext cx="239223" cy="225310"/>
                </a:xfrm>
                <a:prstGeom prst="mathMultiply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AC350B7-DE97-A460-91B5-AA8D1F2F1E98}"/>
                    </a:ext>
                  </a:extLst>
                </p:cNvPr>
                <p:cNvSpPr txBox="1"/>
                <p:nvPr/>
              </p:nvSpPr>
              <p:spPr>
                <a:xfrm>
                  <a:off x="5769505" y="1069911"/>
                  <a:ext cx="575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0</a:t>
                  </a:r>
                  <a:r>
                    <a:rPr lang="ru-RU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dirty="0">
                      <a:solidFill>
                        <a:srgbClr val="FFFFFF"/>
                      </a:solidFill>
                    </a:rPr>
                    <a:t>|| 1</a:t>
                  </a:r>
                  <a:endParaRPr lang="ru-RU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7DDF4F2B-D64C-440B-32E4-2DFE025C842A}"/>
                    </a:ext>
                  </a:extLst>
                </p:cNvPr>
                <p:cNvSpPr txBox="1"/>
                <p:nvPr/>
              </p:nvSpPr>
              <p:spPr>
                <a:xfrm>
                  <a:off x="6642225" y="1078075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1</a:t>
                  </a:r>
                  <a:r>
                    <a:rPr lang="ru-RU" dirty="0">
                      <a:solidFill>
                        <a:srgbClr val="FFFFFF"/>
                      </a:solidFill>
                    </a:rPr>
                    <a:t>.0</a:t>
                  </a:r>
                </a:p>
              </p:txBody>
            </p:sp>
            <p:sp>
              <p:nvSpPr>
                <p:cNvPr id="174" name="Знак умножения 173">
                  <a:extLst>
                    <a:ext uri="{FF2B5EF4-FFF2-40B4-BE49-F238E27FC236}">
                      <a16:creationId xmlns:a16="http://schemas.microsoft.com/office/drawing/2014/main" id="{624BC436-93D9-C197-8A45-F0B5094F7FC3}"/>
                    </a:ext>
                  </a:extLst>
                </p:cNvPr>
                <p:cNvSpPr/>
                <p:nvPr/>
              </p:nvSpPr>
              <p:spPr>
                <a:xfrm>
                  <a:off x="6341900" y="1655186"/>
                  <a:ext cx="239223" cy="225310"/>
                </a:xfrm>
                <a:prstGeom prst="mathMultiply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4987DB22-13E0-5CA2-3CA4-79409D50CF94}"/>
                    </a:ext>
                  </a:extLst>
                </p:cNvPr>
                <p:cNvSpPr txBox="1"/>
                <p:nvPr/>
              </p:nvSpPr>
              <p:spPr>
                <a:xfrm>
                  <a:off x="5766101" y="1613953"/>
                  <a:ext cx="575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0</a:t>
                  </a:r>
                  <a:r>
                    <a:rPr lang="ru-RU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dirty="0">
                      <a:solidFill>
                        <a:srgbClr val="FFFFFF"/>
                      </a:solidFill>
                    </a:rPr>
                    <a:t>|| 1</a:t>
                  </a:r>
                  <a:endParaRPr lang="ru-RU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795CCA41-07E9-52BC-BD6C-F94BB5377FC2}"/>
                    </a:ext>
                  </a:extLst>
                </p:cNvPr>
                <p:cNvSpPr txBox="1"/>
                <p:nvPr/>
              </p:nvSpPr>
              <p:spPr>
                <a:xfrm>
                  <a:off x="6638821" y="1622117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FFFF"/>
                      </a:solidFill>
                    </a:rPr>
                    <a:t>1</a:t>
                  </a:r>
                  <a:r>
                    <a:rPr lang="ru-RU" dirty="0">
                      <a:solidFill>
                        <a:srgbClr val="FFFFFF"/>
                      </a:solidFill>
                    </a:rPr>
                    <a:t>.5</a:t>
                  </a:r>
                </a:p>
              </p:txBody>
            </p:sp>
          </p:grpSp>
          <p:sp>
            <p:nvSpPr>
              <p:cNvPr id="189" name="Прямоугольник: скругленные углы 188">
                <a:extLst>
                  <a:ext uri="{FF2B5EF4-FFF2-40B4-BE49-F238E27FC236}">
                    <a16:creationId xmlns:a16="http://schemas.microsoft.com/office/drawing/2014/main" id="{6B9F7DAB-2F52-D78F-2E98-42CE1B379FDD}"/>
                  </a:ext>
                </a:extLst>
              </p:cNvPr>
              <p:cNvSpPr/>
              <p:nvPr/>
            </p:nvSpPr>
            <p:spPr>
              <a:xfrm>
                <a:off x="875211" y="2436282"/>
                <a:ext cx="6328955" cy="1177416"/>
              </a:xfrm>
              <a:prstGeom prst="round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8" name="Группа 197">
              <a:extLst>
                <a:ext uri="{FF2B5EF4-FFF2-40B4-BE49-F238E27FC236}">
                  <a16:creationId xmlns:a16="http://schemas.microsoft.com/office/drawing/2014/main" id="{8D0663BB-6A0A-48DD-80C7-6481452F2455}"/>
                </a:ext>
              </a:extLst>
            </p:cNvPr>
            <p:cNvGrpSpPr/>
            <p:nvPr/>
          </p:nvGrpSpPr>
          <p:grpSpPr>
            <a:xfrm>
              <a:off x="7247553" y="2424179"/>
              <a:ext cx="1627861" cy="952500"/>
              <a:chOff x="7259872" y="626988"/>
              <a:chExt cx="1627861" cy="952500"/>
            </a:xfrm>
          </p:grpSpPr>
          <p:pic>
            <p:nvPicPr>
              <p:cNvPr id="199" name="Рисунок 198">
                <a:extLst>
                  <a:ext uri="{FF2B5EF4-FFF2-40B4-BE49-F238E27FC236}">
                    <a16:creationId xmlns:a16="http://schemas.microsoft.com/office/drawing/2014/main" id="{2CA55C93-9A75-9AB1-746A-6A6253B53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233" y="626988"/>
                <a:ext cx="952500" cy="952500"/>
              </a:xfrm>
              <a:prstGeom prst="rect">
                <a:avLst/>
              </a:prstGeom>
            </p:spPr>
          </p:pic>
          <p:sp>
            <p:nvSpPr>
              <p:cNvPr id="200" name="Знак умножения 199">
                <a:extLst>
                  <a:ext uri="{FF2B5EF4-FFF2-40B4-BE49-F238E27FC236}">
                    <a16:creationId xmlns:a16="http://schemas.microsoft.com/office/drawing/2014/main" id="{7F85F835-60C5-E35F-4872-C752EEAA498D}"/>
                  </a:ext>
                </a:extLst>
              </p:cNvPr>
              <p:cNvSpPr/>
              <p:nvPr/>
            </p:nvSpPr>
            <p:spPr>
              <a:xfrm>
                <a:off x="7259872" y="878682"/>
                <a:ext cx="631974" cy="595219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B1E146B-FEB0-8580-4BA4-722DD557A656}"/>
                  </a:ext>
                </a:extLst>
              </p:cNvPr>
              <p:cNvSpPr txBox="1"/>
              <p:nvPr/>
            </p:nvSpPr>
            <p:spPr>
              <a:xfrm>
                <a:off x="8126442" y="984021"/>
                <a:ext cx="6353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1</a:t>
                </a:r>
                <a:r>
                  <a:rPr lang="ru-RU" sz="2000" dirty="0">
                    <a:solidFill>
                      <a:srgbClr val="FFFFFF"/>
                    </a:solidFill>
                  </a:rPr>
                  <a:t>.5</a:t>
                </a: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CFCD8AD-82C3-4857-7F85-3430C070D725}"/>
              </a:ext>
            </a:extLst>
          </p:cNvPr>
          <p:cNvGrpSpPr/>
          <p:nvPr/>
        </p:nvGrpSpPr>
        <p:grpSpPr>
          <a:xfrm>
            <a:off x="1121668" y="3734392"/>
            <a:ext cx="8001149" cy="1321330"/>
            <a:chOff x="875210" y="3598015"/>
            <a:chExt cx="8001149" cy="1321330"/>
          </a:xfrm>
        </p:grpSpPr>
        <p:grpSp>
          <p:nvGrpSpPr>
            <p:cNvPr id="268" name="Группа 267">
              <a:extLst>
                <a:ext uri="{FF2B5EF4-FFF2-40B4-BE49-F238E27FC236}">
                  <a16:creationId xmlns:a16="http://schemas.microsoft.com/office/drawing/2014/main" id="{049D15ED-7B5D-FB32-1E4C-9C1C5AFFD500}"/>
                </a:ext>
              </a:extLst>
            </p:cNvPr>
            <p:cNvGrpSpPr/>
            <p:nvPr/>
          </p:nvGrpSpPr>
          <p:grpSpPr>
            <a:xfrm>
              <a:off x="875210" y="3598015"/>
              <a:ext cx="6328955" cy="1321330"/>
              <a:chOff x="875210" y="3598015"/>
              <a:chExt cx="6328955" cy="1321330"/>
            </a:xfrm>
          </p:grpSpPr>
          <p:pic>
            <p:nvPicPr>
              <p:cNvPr id="209" name="Рисунок 208">
                <a:extLst>
                  <a:ext uri="{FF2B5EF4-FFF2-40B4-BE49-F238E27FC236}">
                    <a16:creationId xmlns:a16="http://schemas.microsoft.com/office/drawing/2014/main" id="{C8572AA4-4CA4-A42F-AD81-E47E5B555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8709" y="4235539"/>
                <a:ext cx="575796" cy="575796"/>
              </a:xfrm>
              <a:prstGeom prst="rect">
                <a:avLst/>
              </a:prstGeom>
              <a:noFill/>
            </p:spPr>
          </p:pic>
          <p:pic>
            <p:nvPicPr>
              <p:cNvPr id="210" name="Рисунок 209">
                <a:extLst>
                  <a:ext uri="{FF2B5EF4-FFF2-40B4-BE49-F238E27FC236}">
                    <a16:creationId xmlns:a16="http://schemas.microsoft.com/office/drawing/2014/main" id="{83E6CFCB-C63A-832D-739C-50F9CE4FF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113" y="3609901"/>
                <a:ext cx="575796" cy="575796"/>
              </a:xfrm>
              <a:prstGeom prst="rect">
                <a:avLst/>
              </a:prstGeom>
              <a:noFill/>
            </p:spPr>
          </p:pic>
          <p:sp>
            <p:nvSpPr>
              <p:cNvPr id="211" name="Google Shape;166;p29">
                <a:extLst>
                  <a:ext uri="{FF2B5EF4-FFF2-40B4-BE49-F238E27FC236}">
                    <a16:creationId xmlns:a16="http://schemas.microsoft.com/office/drawing/2014/main" id="{C7C37858-07AA-743E-226D-8AA561753D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164" y="3685530"/>
                <a:ext cx="1753098" cy="2188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8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4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4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4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4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4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4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4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ajdhani"/>
                  <a:buNone/>
                  <a:defRPr sz="1400" b="1" i="0" u="none" strike="noStrike" cap="none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defRPr>
                </a:lvl9pPr>
              </a:lstStyle>
              <a:p>
                <a:pPr algn="l"/>
                <a:r>
                  <a:rPr lang="ru-RU" dirty="0">
                    <a:latin typeface="Century Gothic" panose="020B0502020202020204" pitchFamily="34" charset="0"/>
                  </a:rPr>
                  <a:t>Отзывы</a:t>
                </a:r>
              </a:p>
            </p:txBody>
          </p:sp>
          <p:cxnSp>
            <p:nvCxnSpPr>
              <p:cNvPr id="212" name="Google Shape;169;p29">
                <a:extLst>
                  <a:ext uri="{FF2B5EF4-FFF2-40B4-BE49-F238E27FC236}">
                    <a16:creationId xmlns:a16="http://schemas.microsoft.com/office/drawing/2014/main" id="{6DA9A227-13D0-370A-FB3A-6A01E6A0BF68}"/>
                  </a:ext>
                </a:extLst>
              </p:cNvPr>
              <p:cNvCxnSpPr>
                <a:cxnSpLocks/>
                <a:stCxn id="211" idx="3"/>
              </p:cNvCxnSpPr>
              <p:nvPr/>
            </p:nvCxnSpPr>
            <p:spPr>
              <a:xfrm>
                <a:off x="2756262" y="3794932"/>
                <a:ext cx="505353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13" name="Google Shape;169;p29">
                <a:extLst>
                  <a:ext uri="{FF2B5EF4-FFF2-40B4-BE49-F238E27FC236}">
                    <a16:creationId xmlns:a16="http://schemas.microsoft.com/office/drawing/2014/main" id="{7698264E-3835-91B7-2F90-43C0C113B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1615" y="3782945"/>
                <a:ext cx="0" cy="7794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14" name="Google Shape;169;p29">
                <a:extLst>
                  <a:ext uri="{FF2B5EF4-FFF2-40B4-BE49-F238E27FC236}">
                    <a16:creationId xmlns:a16="http://schemas.microsoft.com/office/drawing/2014/main" id="{FB436CFC-37A2-2826-9123-0A0FE944C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1229" y="4570534"/>
                <a:ext cx="391886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15" name="Google Shape;169;p29">
                <a:extLst>
                  <a:ext uri="{FF2B5EF4-FFF2-40B4-BE49-F238E27FC236}">
                    <a16:creationId xmlns:a16="http://schemas.microsoft.com/office/drawing/2014/main" id="{A900D0D3-788E-9CA0-E733-93465FE8C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1615" y="3954952"/>
                <a:ext cx="391886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216" name="Google Shape;161;p29">
                <a:extLst>
                  <a:ext uri="{FF2B5EF4-FFF2-40B4-BE49-F238E27FC236}">
                    <a16:creationId xmlns:a16="http://schemas.microsoft.com/office/drawing/2014/main" id="{13356F9A-FE6C-20BE-2A24-12745531C1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1636" y="4000303"/>
                <a:ext cx="1690887" cy="120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0" indent="0">
                  <a:spcAft>
                    <a:spcPts val="1600"/>
                  </a:spcAft>
                </a:pPr>
                <a:r>
                  <a:rPr lang="ru-RU" dirty="0"/>
                  <a:t>Отзыв 1</a:t>
                </a:r>
              </a:p>
            </p:txBody>
          </p:sp>
          <p:sp>
            <p:nvSpPr>
              <p:cNvPr id="217" name="Google Shape;161;p29">
                <a:extLst>
                  <a:ext uri="{FF2B5EF4-FFF2-40B4-BE49-F238E27FC236}">
                    <a16:creationId xmlns:a16="http://schemas.microsoft.com/office/drawing/2014/main" id="{43A78419-95FD-BCC0-E806-71C8084205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5014" y="4611152"/>
                <a:ext cx="2060700" cy="120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200"/>
                  <a:buFont typeface="Fira Sans Condensed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0" indent="0">
                  <a:spcAft>
                    <a:spcPts val="1600"/>
                  </a:spcAft>
                </a:pPr>
                <a:r>
                  <a:rPr lang="ru-RU" dirty="0"/>
                  <a:t>Отзыв 2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9187D10-1E40-F6AD-6350-3E8A551A6754}"/>
                  </a:ext>
                </a:extLst>
              </p:cNvPr>
              <p:cNvSpPr txBox="1"/>
              <p:nvPr/>
            </p:nvSpPr>
            <p:spPr>
              <a:xfrm>
                <a:off x="5587536" y="3782945"/>
                <a:ext cx="575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FFFFFF"/>
                    </a:solidFill>
                  </a:rPr>
                  <a:t>0.6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82176275-0674-ADE6-B56F-EB82FCB63821}"/>
                  </a:ext>
                </a:extLst>
              </p:cNvPr>
              <p:cNvSpPr txBox="1"/>
              <p:nvPr/>
            </p:nvSpPr>
            <p:spPr>
              <a:xfrm>
                <a:off x="5655034" y="4431350"/>
                <a:ext cx="575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  <p:grpSp>
            <p:nvGrpSpPr>
              <p:cNvPr id="253" name="Группа 252">
                <a:extLst>
                  <a:ext uri="{FF2B5EF4-FFF2-40B4-BE49-F238E27FC236}">
                    <a16:creationId xmlns:a16="http://schemas.microsoft.com/office/drawing/2014/main" id="{F655122C-723D-71EE-C4C9-7CA32CD5648A}"/>
                  </a:ext>
                </a:extLst>
              </p:cNvPr>
              <p:cNvGrpSpPr/>
              <p:nvPr/>
            </p:nvGrpSpPr>
            <p:grpSpPr>
              <a:xfrm>
                <a:off x="6507801" y="3840886"/>
                <a:ext cx="224420" cy="210732"/>
                <a:chOff x="7534579" y="3391284"/>
                <a:chExt cx="751699" cy="705850"/>
              </a:xfrm>
            </p:grpSpPr>
            <p:cxnSp>
              <p:nvCxnSpPr>
                <p:cNvPr id="244" name="Google Shape;169;p29">
                  <a:extLst>
                    <a:ext uri="{FF2B5EF4-FFF2-40B4-BE49-F238E27FC236}">
                      <a16:creationId xmlns:a16="http://schemas.microsoft.com/office/drawing/2014/main" id="{31FA1ABC-FA5D-8539-871C-6DABD6B33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4579" y="3402773"/>
                  <a:ext cx="359812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245" name="Google Shape;169;p29">
                  <a:extLst>
                    <a:ext uri="{FF2B5EF4-FFF2-40B4-BE49-F238E27FC236}">
                      <a16:creationId xmlns:a16="http://schemas.microsoft.com/office/drawing/2014/main" id="{30B2D28D-64FF-3225-3F67-CD6E2993B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4391" y="3391284"/>
                  <a:ext cx="0" cy="7058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246" name="Google Shape;169;p29">
                  <a:extLst>
                    <a:ext uri="{FF2B5EF4-FFF2-40B4-BE49-F238E27FC236}">
                      <a16:creationId xmlns:a16="http://schemas.microsoft.com/office/drawing/2014/main" id="{4DEAF224-A054-2D6E-0A8D-5B75111CD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06101" y="4097134"/>
                  <a:ext cx="38017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247" name="Google Shape;169;p29">
                  <a:extLst>
                    <a:ext uri="{FF2B5EF4-FFF2-40B4-BE49-F238E27FC236}">
                      <a16:creationId xmlns:a16="http://schemas.microsoft.com/office/drawing/2014/main" id="{5F46EE68-7C5A-E6CA-E94F-A241FB8A62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4391" y="3650251"/>
                  <a:ext cx="39188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  <p:sp>
            <p:nvSpPr>
              <p:cNvPr id="208" name="Прямоугольник: скругленные углы 207">
                <a:extLst>
                  <a:ext uri="{FF2B5EF4-FFF2-40B4-BE49-F238E27FC236}">
                    <a16:creationId xmlns:a16="http://schemas.microsoft.com/office/drawing/2014/main" id="{7287F5C1-91AB-B1B5-42DE-96BB2D8FB2B6}"/>
                  </a:ext>
                </a:extLst>
              </p:cNvPr>
              <p:cNvSpPr/>
              <p:nvPr/>
            </p:nvSpPr>
            <p:spPr>
              <a:xfrm>
                <a:off x="875210" y="3598015"/>
                <a:ext cx="6328955" cy="1321330"/>
              </a:xfrm>
              <a:prstGeom prst="round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237" name="Группа 236">
                <a:extLst>
                  <a:ext uri="{FF2B5EF4-FFF2-40B4-BE49-F238E27FC236}">
                    <a16:creationId xmlns:a16="http://schemas.microsoft.com/office/drawing/2014/main" id="{F8065313-8993-FE8E-52D5-8453A5AB35B4}"/>
                  </a:ext>
                </a:extLst>
              </p:cNvPr>
              <p:cNvGrpSpPr/>
              <p:nvPr/>
            </p:nvGrpSpPr>
            <p:grpSpPr>
              <a:xfrm>
                <a:off x="5525010" y="4051618"/>
                <a:ext cx="543247" cy="78207"/>
                <a:chOff x="5384670" y="3876738"/>
                <a:chExt cx="543247" cy="78207"/>
              </a:xfrm>
            </p:grpSpPr>
            <p:sp>
              <p:nvSpPr>
                <p:cNvPr id="231" name="Звезда: 5 точек 230">
                  <a:extLst>
                    <a:ext uri="{FF2B5EF4-FFF2-40B4-BE49-F238E27FC236}">
                      <a16:creationId xmlns:a16="http://schemas.microsoft.com/office/drawing/2014/main" id="{B6546071-F57E-E059-1EF4-E7F51ECEF898}"/>
                    </a:ext>
                  </a:extLst>
                </p:cNvPr>
                <p:cNvSpPr/>
                <p:nvPr/>
              </p:nvSpPr>
              <p:spPr>
                <a:xfrm>
                  <a:off x="5384670" y="3876742"/>
                  <a:ext cx="78203" cy="78203"/>
                </a:xfrm>
                <a:prstGeom prst="star5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3" name="Звезда: 5 точек 232">
                  <a:extLst>
                    <a:ext uri="{FF2B5EF4-FFF2-40B4-BE49-F238E27FC236}">
                      <a16:creationId xmlns:a16="http://schemas.microsoft.com/office/drawing/2014/main" id="{2C8C163B-9D6C-1881-DE59-9E56D8211448}"/>
                    </a:ext>
                  </a:extLst>
                </p:cNvPr>
                <p:cNvSpPr/>
                <p:nvPr/>
              </p:nvSpPr>
              <p:spPr>
                <a:xfrm>
                  <a:off x="5500931" y="3876741"/>
                  <a:ext cx="78203" cy="78203"/>
                </a:xfrm>
                <a:prstGeom prst="star5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4" name="Звезда: 5 точек 233">
                  <a:extLst>
                    <a:ext uri="{FF2B5EF4-FFF2-40B4-BE49-F238E27FC236}">
                      <a16:creationId xmlns:a16="http://schemas.microsoft.com/office/drawing/2014/main" id="{EC199CAB-40E1-6412-8ACB-A36B92ACFA99}"/>
                    </a:ext>
                  </a:extLst>
                </p:cNvPr>
                <p:cNvSpPr/>
                <p:nvPr/>
              </p:nvSpPr>
              <p:spPr>
                <a:xfrm>
                  <a:off x="5617192" y="3876740"/>
                  <a:ext cx="78203" cy="78203"/>
                </a:xfrm>
                <a:prstGeom prst="star5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5" name="Звезда: 5 точек 234">
                  <a:extLst>
                    <a:ext uri="{FF2B5EF4-FFF2-40B4-BE49-F238E27FC236}">
                      <a16:creationId xmlns:a16="http://schemas.microsoft.com/office/drawing/2014/main" id="{A0FC6B02-BB51-7857-31FA-0A70CED07BE3}"/>
                    </a:ext>
                  </a:extLst>
                </p:cNvPr>
                <p:cNvSpPr/>
                <p:nvPr/>
              </p:nvSpPr>
              <p:spPr>
                <a:xfrm>
                  <a:off x="5733453" y="3876739"/>
                  <a:ext cx="78203" cy="78203"/>
                </a:xfrm>
                <a:prstGeom prst="star5">
                  <a:avLst/>
                </a:prstGeom>
                <a:noFill/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6" name="Звезда: 5 точек 235">
                  <a:extLst>
                    <a:ext uri="{FF2B5EF4-FFF2-40B4-BE49-F238E27FC236}">
                      <a16:creationId xmlns:a16="http://schemas.microsoft.com/office/drawing/2014/main" id="{DBD6264A-DC71-D15D-02BB-D30E4A152074}"/>
                    </a:ext>
                  </a:extLst>
                </p:cNvPr>
                <p:cNvSpPr/>
                <p:nvPr/>
              </p:nvSpPr>
              <p:spPr>
                <a:xfrm>
                  <a:off x="5849714" y="3876738"/>
                  <a:ext cx="78203" cy="78203"/>
                </a:xfrm>
                <a:prstGeom prst="star5">
                  <a:avLst/>
                </a:prstGeom>
                <a:noFill/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238" name="Группа 237">
                <a:extLst>
                  <a:ext uri="{FF2B5EF4-FFF2-40B4-BE49-F238E27FC236}">
                    <a16:creationId xmlns:a16="http://schemas.microsoft.com/office/drawing/2014/main" id="{DEC9BE96-FDA6-3D3F-49A5-ED0763A03493}"/>
                  </a:ext>
                </a:extLst>
              </p:cNvPr>
              <p:cNvGrpSpPr/>
              <p:nvPr/>
            </p:nvGrpSpPr>
            <p:grpSpPr>
              <a:xfrm>
                <a:off x="5533367" y="4696021"/>
                <a:ext cx="543247" cy="78207"/>
                <a:chOff x="5384670" y="3961641"/>
                <a:chExt cx="543247" cy="78207"/>
              </a:xfrm>
            </p:grpSpPr>
            <p:sp>
              <p:nvSpPr>
                <p:cNvPr id="239" name="Звезда: 5 точек 238">
                  <a:extLst>
                    <a:ext uri="{FF2B5EF4-FFF2-40B4-BE49-F238E27FC236}">
                      <a16:creationId xmlns:a16="http://schemas.microsoft.com/office/drawing/2014/main" id="{3504CEE7-0646-086B-7FE6-994DDF318A6B}"/>
                    </a:ext>
                  </a:extLst>
                </p:cNvPr>
                <p:cNvSpPr/>
                <p:nvPr/>
              </p:nvSpPr>
              <p:spPr>
                <a:xfrm>
                  <a:off x="5384670" y="3961645"/>
                  <a:ext cx="78203" cy="78203"/>
                </a:xfrm>
                <a:prstGeom prst="star5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0" name="Звезда: 5 точек 239">
                  <a:extLst>
                    <a:ext uri="{FF2B5EF4-FFF2-40B4-BE49-F238E27FC236}">
                      <a16:creationId xmlns:a16="http://schemas.microsoft.com/office/drawing/2014/main" id="{C0BFC042-FF0D-279F-D1C3-A461B2111FDA}"/>
                    </a:ext>
                  </a:extLst>
                </p:cNvPr>
                <p:cNvSpPr/>
                <p:nvPr/>
              </p:nvSpPr>
              <p:spPr>
                <a:xfrm>
                  <a:off x="5500931" y="3961644"/>
                  <a:ext cx="78203" cy="78203"/>
                </a:xfrm>
                <a:prstGeom prst="star5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1" name="Звезда: 5 точек 240">
                  <a:extLst>
                    <a:ext uri="{FF2B5EF4-FFF2-40B4-BE49-F238E27FC236}">
                      <a16:creationId xmlns:a16="http://schemas.microsoft.com/office/drawing/2014/main" id="{E1361EA7-7730-4EAE-F08D-93340D17C51C}"/>
                    </a:ext>
                  </a:extLst>
                </p:cNvPr>
                <p:cNvSpPr/>
                <p:nvPr/>
              </p:nvSpPr>
              <p:spPr>
                <a:xfrm>
                  <a:off x="5617192" y="3961643"/>
                  <a:ext cx="78203" cy="78203"/>
                </a:xfrm>
                <a:prstGeom prst="star5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2" name="Звезда: 5 точек 241">
                  <a:extLst>
                    <a:ext uri="{FF2B5EF4-FFF2-40B4-BE49-F238E27FC236}">
                      <a16:creationId xmlns:a16="http://schemas.microsoft.com/office/drawing/2014/main" id="{9E5BF248-6D01-0AC8-F3EC-747AEEAB1FCA}"/>
                    </a:ext>
                  </a:extLst>
                </p:cNvPr>
                <p:cNvSpPr/>
                <p:nvPr/>
              </p:nvSpPr>
              <p:spPr>
                <a:xfrm>
                  <a:off x="5733453" y="3961642"/>
                  <a:ext cx="78203" cy="78203"/>
                </a:xfrm>
                <a:prstGeom prst="star5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3" name="Звезда: 5 точек 242">
                  <a:extLst>
                    <a:ext uri="{FF2B5EF4-FFF2-40B4-BE49-F238E27FC236}">
                      <a16:creationId xmlns:a16="http://schemas.microsoft.com/office/drawing/2014/main" id="{7895B43A-BEB1-203D-59D2-18308315246D}"/>
                    </a:ext>
                  </a:extLst>
                </p:cNvPr>
                <p:cNvSpPr/>
                <p:nvPr/>
              </p:nvSpPr>
              <p:spPr>
                <a:xfrm>
                  <a:off x="5849714" y="3961641"/>
                  <a:ext cx="78203" cy="78203"/>
                </a:xfrm>
                <a:prstGeom prst="star5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261" name="Группа 260">
                <a:extLst>
                  <a:ext uri="{FF2B5EF4-FFF2-40B4-BE49-F238E27FC236}">
                    <a16:creationId xmlns:a16="http://schemas.microsoft.com/office/drawing/2014/main" id="{3F163516-09E4-C5F8-8B15-70AC5D6FF16A}"/>
                  </a:ext>
                </a:extLst>
              </p:cNvPr>
              <p:cNvGrpSpPr/>
              <p:nvPr/>
            </p:nvGrpSpPr>
            <p:grpSpPr>
              <a:xfrm>
                <a:off x="6507801" y="4471553"/>
                <a:ext cx="224420" cy="210732"/>
                <a:chOff x="7534579" y="3675672"/>
                <a:chExt cx="751699" cy="705850"/>
              </a:xfrm>
            </p:grpSpPr>
            <p:cxnSp>
              <p:nvCxnSpPr>
                <p:cNvPr id="262" name="Google Shape;169;p29">
                  <a:extLst>
                    <a:ext uri="{FF2B5EF4-FFF2-40B4-BE49-F238E27FC236}">
                      <a16:creationId xmlns:a16="http://schemas.microsoft.com/office/drawing/2014/main" id="{3B338A70-6159-9D4C-63D0-5E5F25ACE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4579" y="3687160"/>
                  <a:ext cx="359812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263" name="Google Shape;169;p29">
                  <a:extLst>
                    <a:ext uri="{FF2B5EF4-FFF2-40B4-BE49-F238E27FC236}">
                      <a16:creationId xmlns:a16="http://schemas.microsoft.com/office/drawing/2014/main" id="{1A358F1F-4030-E3E1-FD30-5424EB5AC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4391" y="3675672"/>
                  <a:ext cx="0" cy="7058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264" name="Google Shape;169;p29">
                  <a:extLst>
                    <a:ext uri="{FF2B5EF4-FFF2-40B4-BE49-F238E27FC236}">
                      <a16:creationId xmlns:a16="http://schemas.microsoft.com/office/drawing/2014/main" id="{31E88F73-505F-B413-B0E7-DBFB23313B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06100" y="4381522"/>
                  <a:ext cx="380178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265" name="Google Shape;169;p29">
                  <a:extLst>
                    <a:ext uri="{FF2B5EF4-FFF2-40B4-BE49-F238E27FC236}">
                      <a16:creationId xmlns:a16="http://schemas.microsoft.com/office/drawing/2014/main" id="{E5158AC0-6E3F-BE20-0A39-B3AB80320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4391" y="3934640"/>
                  <a:ext cx="39188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  <p:sp>
            <p:nvSpPr>
              <p:cNvPr id="266" name="Знак умножения 265">
                <a:extLst>
                  <a:ext uri="{FF2B5EF4-FFF2-40B4-BE49-F238E27FC236}">
                    <a16:creationId xmlns:a16="http://schemas.microsoft.com/office/drawing/2014/main" id="{5DDFFF3F-0D83-1562-CB8D-296B8552D247}"/>
                  </a:ext>
                </a:extLst>
              </p:cNvPr>
              <p:cNvSpPr/>
              <p:nvPr/>
            </p:nvSpPr>
            <p:spPr>
              <a:xfrm>
                <a:off x="6078431" y="3829436"/>
                <a:ext cx="239223" cy="225310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Знак умножения 266">
                <a:extLst>
                  <a:ext uri="{FF2B5EF4-FFF2-40B4-BE49-F238E27FC236}">
                    <a16:creationId xmlns:a16="http://schemas.microsoft.com/office/drawing/2014/main" id="{5385D0D6-921C-E9FB-80D3-399D02983B9F}"/>
                  </a:ext>
                </a:extLst>
              </p:cNvPr>
              <p:cNvSpPr/>
              <p:nvPr/>
            </p:nvSpPr>
            <p:spPr>
              <a:xfrm>
                <a:off x="6066164" y="4470711"/>
                <a:ext cx="239223" cy="225310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69" name="Группа 268">
              <a:extLst>
                <a:ext uri="{FF2B5EF4-FFF2-40B4-BE49-F238E27FC236}">
                  <a16:creationId xmlns:a16="http://schemas.microsoft.com/office/drawing/2014/main" id="{F12A2F9F-2F54-98B9-0CB3-F2DABAB90DA4}"/>
                </a:ext>
              </a:extLst>
            </p:cNvPr>
            <p:cNvGrpSpPr/>
            <p:nvPr/>
          </p:nvGrpSpPr>
          <p:grpSpPr>
            <a:xfrm>
              <a:off x="7248498" y="3715775"/>
              <a:ext cx="1627861" cy="952500"/>
              <a:chOff x="7259872" y="626988"/>
              <a:chExt cx="1627861" cy="952500"/>
            </a:xfrm>
          </p:grpSpPr>
          <p:pic>
            <p:nvPicPr>
              <p:cNvPr id="270" name="Рисунок 269">
                <a:extLst>
                  <a:ext uri="{FF2B5EF4-FFF2-40B4-BE49-F238E27FC236}">
                    <a16:creationId xmlns:a16="http://schemas.microsoft.com/office/drawing/2014/main" id="{B1A6D77A-D0BF-CD05-F4EF-AA05A2B3F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233" y="626988"/>
                <a:ext cx="952500" cy="952500"/>
              </a:xfrm>
              <a:prstGeom prst="rect">
                <a:avLst/>
              </a:prstGeom>
            </p:spPr>
          </p:pic>
          <p:sp>
            <p:nvSpPr>
              <p:cNvPr id="271" name="Знак умножения 270">
                <a:extLst>
                  <a:ext uri="{FF2B5EF4-FFF2-40B4-BE49-F238E27FC236}">
                    <a16:creationId xmlns:a16="http://schemas.microsoft.com/office/drawing/2014/main" id="{4C53492E-9FC7-58B6-AF3D-16A11D1B1CAE}"/>
                  </a:ext>
                </a:extLst>
              </p:cNvPr>
              <p:cNvSpPr/>
              <p:nvPr/>
            </p:nvSpPr>
            <p:spPr>
              <a:xfrm>
                <a:off x="7259872" y="878682"/>
                <a:ext cx="631974" cy="595219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FCCAEAA-CA4F-960A-EBF6-8598F7DC40D6}"/>
                  </a:ext>
                </a:extLst>
              </p:cNvPr>
              <p:cNvSpPr txBox="1"/>
              <p:nvPr/>
            </p:nvSpPr>
            <p:spPr>
              <a:xfrm>
                <a:off x="8126442" y="984021"/>
                <a:ext cx="6353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1</a:t>
                </a:r>
                <a:r>
                  <a:rPr lang="ru-RU" sz="2000" dirty="0">
                    <a:solidFill>
                      <a:srgbClr val="FFFFFF"/>
                    </a:solidFill>
                  </a:rPr>
                  <a:t>.3</a:t>
                </a:r>
              </a:p>
            </p:txBody>
          </p:sp>
        </p:grpSp>
      </p:grpSp>
      <p:sp>
        <p:nvSpPr>
          <p:cNvPr id="10" name="Google Shape;166;p29">
            <a:extLst>
              <a:ext uri="{FF2B5EF4-FFF2-40B4-BE49-F238E27FC236}">
                <a16:creationId xmlns:a16="http://schemas.microsoft.com/office/drawing/2014/main" id="{9A915FF0-8AD6-47AD-C267-B20D4544AB29}"/>
              </a:ext>
            </a:extLst>
          </p:cNvPr>
          <p:cNvSpPr txBox="1">
            <a:spLocks/>
          </p:cNvSpPr>
          <p:nvPr/>
        </p:nvSpPr>
        <p:spPr>
          <a:xfrm>
            <a:off x="78331" y="78316"/>
            <a:ext cx="6685737" cy="21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ru-RU" dirty="0">
                <a:latin typeface="Century Gothic" panose="020B0502020202020204" pitchFamily="34" charset="0"/>
              </a:rPr>
              <a:t>Итоговый процент специалиста. </a:t>
            </a:r>
            <a:r>
              <a:rPr lang="ru-RU" b="0" dirty="0">
                <a:latin typeface="Century Gothic" panose="020B0502020202020204" pitchFamily="34" charset="0"/>
              </a:rPr>
              <a:t>Результат: </a:t>
            </a:r>
            <a:r>
              <a:rPr lang="ru-RU" b="0" i="1" dirty="0">
                <a:latin typeface="Century Gothic" panose="020B0502020202020204" pitchFamily="34" charset="0"/>
              </a:rPr>
              <a:t>0.883840…</a:t>
            </a:r>
          </a:p>
        </p:txBody>
      </p:sp>
      <p:cxnSp>
        <p:nvCxnSpPr>
          <p:cNvPr id="12" name="Google Shape;169;p29">
            <a:extLst>
              <a:ext uri="{FF2B5EF4-FFF2-40B4-BE49-F238E27FC236}">
                <a16:creationId xmlns:a16="http://schemas.microsoft.com/office/drawing/2014/main" id="{1C9C8381-E59C-CD0F-FF3D-2B8F3767F828}"/>
              </a:ext>
            </a:extLst>
          </p:cNvPr>
          <p:cNvCxnSpPr>
            <a:cxnSpLocks/>
          </p:cNvCxnSpPr>
          <p:nvPr/>
        </p:nvCxnSpPr>
        <p:spPr>
          <a:xfrm>
            <a:off x="165084" y="376871"/>
            <a:ext cx="0" cy="401818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" name="Google Shape;169;p29">
            <a:extLst>
              <a:ext uri="{FF2B5EF4-FFF2-40B4-BE49-F238E27FC236}">
                <a16:creationId xmlns:a16="http://schemas.microsoft.com/office/drawing/2014/main" id="{FC9C0B8E-D487-EF1D-75FF-254F2C739354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155274" y="4395057"/>
            <a:ext cx="96639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" name="Google Shape;169;p29">
            <a:extLst>
              <a:ext uri="{FF2B5EF4-FFF2-40B4-BE49-F238E27FC236}">
                <a16:creationId xmlns:a16="http://schemas.microsoft.com/office/drawing/2014/main" id="{87B93885-6564-FBEC-317F-CABB11E30804}"/>
              </a:ext>
            </a:extLst>
          </p:cNvPr>
          <p:cNvCxnSpPr>
            <a:cxnSpLocks/>
            <a:endCxn id="189" idx="1"/>
          </p:cNvCxnSpPr>
          <p:nvPr/>
        </p:nvCxnSpPr>
        <p:spPr>
          <a:xfrm flipV="1">
            <a:off x="160593" y="3044238"/>
            <a:ext cx="962021" cy="1192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169;p29">
            <a:extLst>
              <a:ext uri="{FF2B5EF4-FFF2-40B4-BE49-F238E27FC236}">
                <a16:creationId xmlns:a16="http://schemas.microsoft.com/office/drawing/2014/main" id="{40F9FB23-23D4-E915-0D53-C55998DF7542}"/>
              </a:ext>
            </a:extLst>
          </p:cNvPr>
          <p:cNvCxnSpPr>
            <a:cxnSpLocks/>
            <a:endCxn id="179" idx="1"/>
          </p:cNvCxnSpPr>
          <p:nvPr/>
        </p:nvCxnSpPr>
        <p:spPr>
          <a:xfrm>
            <a:off x="160593" y="979495"/>
            <a:ext cx="97088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" name="Google Shape;169;p29">
            <a:extLst>
              <a:ext uri="{FF2B5EF4-FFF2-40B4-BE49-F238E27FC236}">
                <a16:creationId xmlns:a16="http://schemas.microsoft.com/office/drawing/2014/main" id="{2C239709-996E-1A42-A912-EDEC8D0E8BA0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60593" y="2014097"/>
            <a:ext cx="96190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D87DA04A-4F48-E6CB-30CB-3DEE1335EC95}"/>
              </a:ext>
            </a:extLst>
          </p:cNvPr>
          <p:cNvGrpSpPr/>
          <p:nvPr/>
        </p:nvGrpSpPr>
        <p:grpSpPr>
          <a:xfrm>
            <a:off x="1122494" y="1479674"/>
            <a:ext cx="8009188" cy="952500"/>
            <a:chOff x="1122494" y="1590701"/>
            <a:chExt cx="8009188" cy="952500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677D6A-4A6A-56BF-244C-1C8460C51C51}"/>
                </a:ext>
              </a:extLst>
            </p:cNvPr>
            <p:cNvGrpSpPr/>
            <p:nvPr/>
          </p:nvGrpSpPr>
          <p:grpSpPr>
            <a:xfrm>
              <a:off x="1122494" y="1590701"/>
              <a:ext cx="8009188" cy="952500"/>
              <a:chOff x="875211" y="1496770"/>
              <a:chExt cx="8009188" cy="952500"/>
            </a:xfrm>
          </p:grpSpPr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FF5695A1-A54A-49CC-14F8-9F3837F0FEE9}"/>
                  </a:ext>
                </a:extLst>
              </p:cNvPr>
              <p:cNvGrpSpPr/>
              <p:nvPr/>
            </p:nvGrpSpPr>
            <p:grpSpPr>
              <a:xfrm>
                <a:off x="875211" y="1496770"/>
                <a:ext cx="8009188" cy="952500"/>
                <a:chOff x="875211" y="1496770"/>
                <a:chExt cx="8009188" cy="952500"/>
              </a:xfrm>
            </p:grpSpPr>
            <p:grpSp>
              <p:nvGrpSpPr>
                <p:cNvPr id="180" name="Группа 179">
                  <a:extLst>
                    <a:ext uri="{FF2B5EF4-FFF2-40B4-BE49-F238E27FC236}">
                      <a16:creationId xmlns:a16="http://schemas.microsoft.com/office/drawing/2014/main" id="{B27EA910-ACE5-4C98-BC3B-74D3AF1092F6}"/>
                    </a:ext>
                  </a:extLst>
                </p:cNvPr>
                <p:cNvGrpSpPr/>
                <p:nvPr/>
              </p:nvGrpSpPr>
              <p:grpSpPr>
                <a:xfrm>
                  <a:off x="875211" y="1698690"/>
                  <a:ext cx="6328955" cy="665006"/>
                  <a:chOff x="875211" y="1698690"/>
                  <a:chExt cx="6328955" cy="665006"/>
                </a:xfrm>
              </p:grpSpPr>
              <p:grpSp>
                <p:nvGrpSpPr>
                  <p:cNvPr id="62" name="Группа 61">
                    <a:extLst>
                      <a:ext uri="{FF2B5EF4-FFF2-40B4-BE49-F238E27FC236}">
                        <a16:creationId xmlns:a16="http://schemas.microsoft.com/office/drawing/2014/main" id="{5982B150-5E60-696C-6C47-3BC69F8EAD2B}"/>
                      </a:ext>
                    </a:extLst>
                  </p:cNvPr>
                  <p:cNvGrpSpPr/>
                  <p:nvPr/>
                </p:nvGrpSpPr>
                <p:grpSpPr>
                  <a:xfrm>
                    <a:off x="1003165" y="1911598"/>
                    <a:ext cx="5112450" cy="317661"/>
                    <a:chOff x="1255577" y="946271"/>
                    <a:chExt cx="5112450" cy="317661"/>
                  </a:xfrm>
                </p:grpSpPr>
                <p:sp>
                  <p:nvSpPr>
                    <p:cNvPr id="129" name="Google Shape;166;p29">
                      <a:extLst>
                        <a:ext uri="{FF2B5EF4-FFF2-40B4-BE49-F238E27FC236}">
                          <a16:creationId xmlns:a16="http://schemas.microsoft.com/office/drawing/2014/main" id="{CA9E2F62-CE9E-60BF-5605-0104E36E796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255577" y="980107"/>
                      <a:ext cx="1753099" cy="218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0" tIns="0" rIns="0" bIns="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8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1pPr>
                      <a:lvl2pPr marR="0" lvl="1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4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2pPr>
                      <a:lvl3pPr marR="0" lvl="2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4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3pPr>
                      <a:lvl4pPr marR="0" lvl="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4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4pPr>
                      <a:lvl5pPr marR="0" lvl="4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4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5pPr>
                      <a:lvl6pPr marR="0" lvl="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4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6pPr>
                      <a:lvl7pPr marR="0" lvl="6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4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7pPr>
                      <a:lvl8pPr marR="0" lvl="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4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8pPr>
                      <a:lvl9pPr marR="0" lvl="8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Rajdhani"/>
                        <a:buNone/>
                        <a:defRPr sz="1400" b="1" i="0" u="none" strike="noStrike" cap="none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lvl9pPr>
                    </a:lstStyle>
                    <a:p>
                      <a:pPr algn="l"/>
                      <a:r>
                        <a:rPr lang="ru-RU" dirty="0">
                          <a:latin typeface="Century Gothic" panose="020B0502020202020204" pitchFamily="34" charset="0"/>
                        </a:rPr>
                        <a:t>Тестирование</a:t>
                      </a:r>
                    </a:p>
                  </p:txBody>
                </p:sp>
                <p:cxnSp>
                  <p:nvCxnSpPr>
                    <p:cNvPr id="130" name="Google Shape;169;p29">
                      <a:extLst>
                        <a:ext uri="{FF2B5EF4-FFF2-40B4-BE49-F238E27FC236}">
                          <a16:creationId xmlns:a16="http://schemas.microsoft.com/office/drawing/2014/main" id="{7C26B8F7-0B5B-ABFB-EB5E-547B90C78196}"/>
                        </a:ext>
                      </a:extLst>
                    </p:cNvPr>
                    <p:cNvCxnSpPr>
                      <a:cxnSpLocks/>
                      <a:stCxn id="129" idx="3"/>
                    </p:cNvCxnSpPr>
                    <p:nvPr/>
                  </p:nvCxnSpPr>
                  <p:spPr>
                    <a:xfrm flipV="1">
                      <a:off x="3008676" y="1089508"/>
                      <a:ext cx="924423" cy="1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lt2"/>
                      </a:solidFill>
                      <a:prstDash val="solid"/>
                      <a:round/>
                      <a:headEnd type="oval" w="med" len="med"/>
                      <a:tailEnd type="oval" w="med" len="med"/>
                    </a:ln>
                  </p:spPr>
                </p:cxnSp>
                <p:sp>
                  <p:nvSpPr>
                    <p:cNvPr id="134" name="Google Shape;161;p29">
                      <a:extLst>
                        <a:ext uri="{FF2B5EF4-FFF2-40B4-BE49-F238E27FC236}">
                          <a16:creationId xmlns:a16="http://schemas.microsoft.com/office/drawing/2014/main" id="{3C2DE264-64D9-1B16-C351-D2E18440B2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882724" y="1143078"/>
                      <a:ext cx="1690887" cy="1208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L="457200" marR="0" lvl="0" indent="-3048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1pPr>
                      <a:lvl2pPr marL="914400" marR="0" lvl="1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2pPr>
                      <a:lvl3pPr marL="1371600" marR="0" lvl="2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3pPr>
                      <a:lvl4pPr marL="1828800" marR="0" lvl="3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4pPr>
                      <a:lvl5pPr marL="2286000" marR="0" lvl="4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5pPr>
                      <a:lvl6pPr marL="2743200" marR="0" lvl="5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6pPr>
                      <a:lvl7pPr marL="3200400" marR="0" lvl="6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7pPr>
                      <a:lvl8pPr marL="3657600" marR="0" lvl="7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8pPr>
                      <a:lvl9pPr marL="4114800" marR="0" lvl="8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9pPr>
                    </a:lstStyle>
                    <a:p>
                      <a:pPr marL="0" indent="0">
                        <a:spcAft>
                          <a:spcPts val="1600"/>
                        </a:spcAft>
                      </a:pPr>
                      <a:r>
                        <a:rPr lang="ru-RU" dirty="0"/>
                        <a:t>Оценка нейросети</a:t>
                      </a:r>
                    </a:p>
                  </p:txBody>
                </p:sp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185B2AD8-0DDB-9C00-4278-B21F1FA8C1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2228" y="946271"/>
                      <a:ext cx="5757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p:txBody>
                </p:sp>
              </p:grpSp>
              <p:sp>
                <p:nvSpPr>
                  <p:cNvPr id="178" name="Прямоугольник: скругленные углы 177">
                    <a:extLst>
                      <a:ext uri="{FF2B5EF4-FFF2-40B4-BE49-F238E27FC236}">
                        <a16:creationId xmlns:a16="http://schemas.microsoft.com/office/drawing/2014/main" id="{6098C25F-4562-82F2-747F-93A48D8F84D2}"/>
                      </a:ext>
                    </a:extLst>
                  </p:cNvPr>
                  <p:cNvSpPr/>
                  <p:nvPr/>
                </p:nvSpPr>
                <p:spPr>
                  <a:xfrm>
                    <a:off x="875211" y="1698690"/>
                    <a:ext cx="6328955" cy="665006"/>
                  </a:xfrm>
                  <a:prstGeom prst="roundRect">
                    <a:avLst/>
                  </a:prstGeom>
                  <a:noFill/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94" name="Группа 193">
                  <a:extLst>
                    <a:ext uri="{FF2B5EF4-FFF2-40B4-BE49-F238E27FC236}">
                      <a16:creationId xmlns:a16="http://schemas.microsoft.com/office/drawing/2014/main" id="{FE5E887B-8BC2-540E-492A-1D18B3FB8093}"/>
                    </a:ext>
                  </a:extLst>
                </p:cNvPr>
                <p:cNvGrpSpPr/>
                <p:nvPr/>
              </p:nvGrpSpPr>
              <p:grpSpPr>
                <a:xfrm>
                  <a:off x="7256538" y="1496770"/>
                  <a:ext cx="1627861" cy="952500"/>
                  <a:chOff x="7259872" y="626988"/>
                  <a:chExt cx="1627861" cy="952500"/>
                </a:xfrm>
              </p:grpSpPr>
              <p:pic>
                <p:nvPicPr>
                  <p:cNvPr id="195" name="Рисунок 194">
                    <a:extLst>
                      <a:ext uri="{FF2B5EF4-FFF2-40B4-BE49-F238E27FC236}">
                        <a16:creationId xmlns:a16="http://schemas.microsoft.com/office/drawing/2014/main" id="{DB5B8F34-79AD-9025-E85A-236B963D86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35233" y="626988"/>
                    <a:ext cx="952500" cy="952500"/>
                  </a:xfrm>
                  <a:prstGeom prst="rect">
                    <a:avLst/>
                  </a:prstGeom>
                </p:spPr>
              </p:pic>
              <p:sp>
                <p:nvSpPr>
                  <p:cNvPr id="196" name="Знак умножения 195">
                    <a:extLst>
                      <a:ext uri="{FF2B5EF4-FFF2-40B4-BE49-F238E27FC236}">
                        <a16:creationId xmlns:a16="http://schemas.microsoft.com/office/drawing/2014/main" id="{756FBD94-9376-7893-3C63-98DC80BE32E0}"/>
                      </a:ext>
                    </a:extLst>
                  </p:cNvPr>
                  <p:cNvSpPr/>
                  <p:nvPr/>
                </p:nvSpPr>
                <p:spPr>
                  <a:xfrm>
                    <a:off x="7259872" y="878682"/>
                    <a:ext cx="631974" cy="595219"/>
                  </a:xfrm>
                  <a:prstGeom prst="mathMultiply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6ADFE4B6-C092-6D8A-3A1C-3D07BF3C5069}"/>
                      </a:ext>
                    </a:extLst>
                  </p:cNvPr>
                  <p:cNvSpPr txBox="1"/>
                  <p:nvPr/>
                </p:nvSpPr>
                <p:spPr>
                  <a:xfrm>
                    <a:off x="8126442" y="984021"/>
                    <a:ext cx="6353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FFFF"/>
                        </a:solidFill>
                      </a:rPr>
                      <a:t>1</a:t>
                    </a:r>
                    <a:r>
                      <a:rPr lang="ru-RU" sz="2000" dirty="0">
                        <a:solidFill>
                          <a:srgbClr val="FFFFFF"/>
                        </a:solidFill>
                      </a:rPr>
                      <a:t>.2</a:t>
                    </a:r>
                  </a:p>
                </p:txBody>
              </p:sp>
            </p:grpSp>
          </p:grpSp>
          <p:pic>
            <p:nvPicPr>
              <p:cNvPr id="2" name="Рисунок 1">
                <a:extLst>
                  <a:ext uri="{FF2B5EF4-FFF2-40B4-BE49-F238E27FC236}">
                    <a16:creationId xmlns:a16="http://schemas.microsoft.com/office/drawing/2014/main" id="{8E830909-D47E-CF3E-95CD-A2ADCF6E3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6431" y="1711542"/>
                <a:ext cx="575796" cy="575796"/>
              </a:xfrm>
              <a:prstGeom prst="rect">
                <a:avLst/>
              </a:prstGeom>
            </p:spPr>
          </p:pic>
          <p:sp>
            <p:nvSpPr>
              <p:cNvPr id="3" name="Знак умножения 2">
                <a:extLst>
                  <a:ext uri="{FF2B5EF4-FFF2-40B4-BE49-F238E27FC236}">
                    <a16:creationId xmlns:a16="http://schemas.microsoft.com/office/drawing/2014/main" id="{B464AB88-7338-2163-24C0-0DED4B3E73F7}"/>
                  </a:ext>
                </a:extLst>
              </p:cNvPr>
              <p:cNvSpPr/>
              <p:nvPr/>
            </p:nvSpPr>
            <p:spPr>
              <a:xfrm>
                <a:off x="6077208" y="1945280"/>
                <a:ext cx="239223" cy="225310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BF6C22-7BF6-C3CF-F514-DF8A9367D772}"/>
                  </a:ext>
                </a:extLst>
              </p:cNvPr>
              <p:cNvSpPr txBox="1"/>
              <p:nvPr/>
            </p:nvSpPr>
            <p:spPr>
              <a:xfrm>
                <a:off x="6374129" y="1912211"/>
                <a:ext cx="433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1</a:t>
                </a:r>
                <a:r>
                  <a:rPr lang="ru-RU" dirty="0">
                    <a:solidFill>
                      <a:srgbClr val="FFFFFF"/>
                    </a:solidFill>
                  </a:rPr>
                  <a:t>.0</a:t>
                </a:r>
              </a:p>
            </p:txBody>
          </p:sp>
        </p:grpSp>
        <p:sp>
          <p:nvSpPr>
            <p:cNvPr id="58" name="Google Shape;161;p29">
              <a:extLst>
                <a:ext uri="{FF2B5EF4-FFF2-40B4-BE49-F238E27FC236}">
                  <a16:creationId xmlns:a16="http://schemas.microsoft.com/office/drawing/2014/main" id="{069F00A0-CAB1-D58F-C18B-5762ACCFCF85}"/>
                </a:ext>
              </a:extLst>
            </p:cNvPr>
            <p:cNvSpPr txBox="1">
              <a:spLocks/>
            </p:cNvSpPr>
            <p:nvPr/>
          </p:nvSpPr>
          <p:spPr>
            <a:xfrm>
              <a:off x="5720856" y="2327639"/>
              <a:ext cx="673998" cy="128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200"/>
                <a:buFont typeface="Fira Sans Condensed Light"/>
                <a:buNone/>
                <a:defRPr sz="1400" b="0" i="0" u="none" strike="noStrike" cap="none">
                  <a:solidFill>
                    <a:schemeClr val="lt2"/>
                  </a:solidFill>
                  <a:latin typeface="Fira Sans Condensed Light"/>
                  <a:ea typeface="Fira Sans Condensed Light"/>
                  <a:cs typeface="Fira Sans Condensed Light"/>
                  <a:sym typeface="Fira Sans Condensed Light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ru-RU" sz="1000" i="1" dirty="0"/>
                <a:t>вывод </a:t>
              </a:r>
              <a:r>
                <a:rPr lang="en-US" sz="1000" i="1" dirty="0"/>
                <a:t>AI</a:t>
              </a:r>
              <a:endParaRPr lang="ru-RU" sz="1000" i="1" dirty="0"/>
            </a:p>
          </p:txBody>
        </p:sp>
      </p:grpSp>
      <p:sp>
        <p:nvSpPr>
          <p:cNvPr id="17" name="Google Shape;161;p29">
            <a:extLst>
              <a:ext uri="{FF2B5EF4-FFF2-40B4-BE49-F238E27FC236}">
                <a16:creationId xmlns:a16="http://schemas.microsoft.com/office/drawing/2014/main" id="{770514D5-11A4-9498-965B-1E58596AA767}"/>
              </a:ext>
            </a:extLst>
          </p:cNvPr>
          <p:cNvSpPr txBox="1">
            <a:spLocks/>
          </p:cNvSpPr>
          <p:nvPr/>
        </p:nvSpPr>
        <p:spPr>
          <a:xfrm>
            <a:off x="6383726" y="4393527"/>
            <a:ext cx="933301" cy="8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000" i="1" dirty="0"/>
              <a:t>от 1.0 по 1.5</a:t>
            </a:r>
          </a:p>
        </p:txBody>
      </p:sp>
      <p:sp>
        <p:nvSpPr>
          <p:cNvPr id="20" name="Google Shape;161;p29">
            <a:extLst>
              <a:ext uri="{FF2B5EF4-FFF2-40B4-BE49-F238E27FC236}">
                <a16:creationId xmlns:a16="http://schemas.microsoft.com/office/drawing/2014/main" id="{FD199339-F7DA-0DEA-91E6-19E98116EA70}"/>
              </a:ext>
            </a:extLst>
          </p:cNvPr>
          <p:cNvSpPr txBox="1">
            <a:spLocks/>
          </p:cNvSpPr>
          <p:nvPr/>
        </p:nvSpPr>
        <p:spPr>
          <a:xfrm>
            <a:off x="6387070" y="5021400"/>
            <a:ext cx="933301" cy="8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000" i="1" dirty="0"/>
              <a:t>от 1.0 по 1.5</a:t>
            </a:r>
          </a:p>
        </p:txBody>
      </p:sp>
    </p:spTree>
    <p:extLst>
      <p:ext uri="{BB962C8B-B14F-4D97-AF65-F5344CB8AC3E}">
        <p14:creationId xmlns:p14="http://schemas.microsoft.com/office/powerpoint/2010/main" val="1763408304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166;p29">
            <a:extLst>
              <a:ext uri="{FF2B5EF4-FFF2-40B4-BE49-F238E27FC236}">
                <a16:creationId xmlns:a16="http://schemas.microsoft.com/office/drawing/2014/main" id="{BA4DD9EB-32EA-7641-D557-D399266DA778}"/>
              </a:ext>
            </a:extLst>
          </p:cNvPr>
          <p:cNvSpPr txBox="1">
            <a:spLocks/>
          </p:cNvSpPr>
          <p:nvPr/>
        </p:nvSpPr>
        <p:spPr>
          <a:xfrm>
            <a:off x="1009799" y="347589"/>
            <a:ext cx="4550815" cy="21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ru-RU" dirty="0">
                <a:latin typeface="Century Gothic" panose="020B0502020202020204" pitchFamily="34" charset="0"/>
              </a:rPr>
              <a:t>Расчет веса. </a:t>
            </a:r>
            <a:r>
              <a:rPr lang="ru-RU" b="0" dirty="0">
                <a:latin typeface="Century Gothic" panose="020B0502020202020204" pitchFamily="34" charset="0"/>
              </a:rPr>
              <a:t>Результат: </a:t>
            </a:r>
            <a:r>
              <a:rPr lang="ru-RU" b="0" i="1" dirty="0">
                <a:latin typeface="Century Gothic" panose="020B0502020202020204" pitchFamily="34" charset="0"/>
              </a:rPr>
              <a:t>от 1.0 по 1.5</a:t>
            </a:r>
          </a:p>
        </p:txBody>
      </p:sp>
      <p:cxnSp>
        <p:nvCxnSpPr>
          <p:cNvPr id="296" name="Google Shape;169;p29">
            <a:extLst>
              <a:ext uri="{FF2B5EF4-FFF2-40B4-BE49-F238E27FC236}">
                <a16:creationId xmlns:a16="http://schemas.microsoft.com/office/drawing/2014/main" id="{0C1816B9-BF57-0B88-6DB3-0B0F9815C365}"/>
              </a:ext>
            </a:extLst>
          </p:cNvPr>
          <p:cNvCxnSpPr>
            <a:cxnSpLocks/>
          </p:cNvCxnSpPr>
          <p:nvPr/>
        </p:nvCxnSpPr>
        <p:spPr>
          <a:xfrm>
            <a:off x="154436" y="793155"/>
            <a:ext cx="0" cy="215018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69;p29">
            <a:extLst>
              <a:ext uri="{FF2B5EF4-FFF2-40B4-BE49-F238E27FC236}">
                <a16:creationId xmlns:a16="http://schemas.microsoft.com/office/drawing/2014/main" id="{84944DC7-274D-83B5-C869-03FC88471817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1879452" y="3173667"/>
            <a:ext cx="41123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E3FFE40-4C5F-38B6-E9CE-0834EB6786D6}"/>
              </a:ext>
            </a:extLst>
          </p:cNvPr>
          <p:cNvGrpSpPr/>
          <p:nvPr/>
        </p:nvGrpSpPr>
        <p:grpSpPr>
          <a:xfrm>
            <a:off x="154452" y="1281040"/>
            <a:ext cx="9158103" cy="3335603"/>
            <a:chOff x="154452" y="1281040"/>
            <a:chExt cx="9158103" cy="3335603"/>
          </a:xfrm>
        </p:grpSpPr>
        <p:sp>
          <p:nvSpPr>
            <p:cNvPr id="354" name="Равно 353">
              <a:extLst>
                <a:ext uri="{FF2B5EF4-FFF2-40B4-BE49-F238E27FC236}">
                  <a16:creationId xmlns:a16="http://schemas.microsoft.com/office/drawing/2014/main" id="{043E2947-6B82-BF79-54EB-82CD25902347}"/>
                </a:ext>
              </a:extLst>
            </p:cNvPr>
            <p:cNvSpPr/>
            <p:nvPr/>
          </p:nvSpPr>
          <p:spPr>
            <a:xfrm>
              <a:off x="5699121" y="3464340"/>
              <a:ext cx="120854" cy="120854"/>
            </a:xfrm>
            <a:prstGeom prst="mathEqual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117D508-C91A-3E3F-53DD-AD7DB9FF62DB}"/>
                </a:ext>
              </a:extLst>
            </p:cNvPr>
            <p:cNvGrpSpPr/>
            <p:nvPr/>
          </p:nvGrpSpPr>
          <p:grpSpPr>
            <a:xfrm>
              <a:off x="154452" y="1281040"/>
              <a:ext cx="9158103" cy="3335603"/>
              <a:chOff x="154452" y="464610"/>
              <a:chExt cx="9158103" cy="3335603"/>
            </a:xfrm>
          </p:grpSpPr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51A2838A-A185-AC95-32F6-8CC623BDAD8B}"/>
                  </a:ext>
                </a:extLst>
              </p:cNvPr>
              <p:cNvGrpSpPr/>
              <p:nvPr/>
            </p:nvGrpSpPr>
            <p:grpSpPr>
              <a:xfrm>
                <a:off x="154452" y="464610"/>
                <a:ext cx="7804457" cy="3335603"/>
                <a:chOff x="154452" y="464610"/>
                <a:chExt cx="7804457" cy="3335603"/>
              </a:xfrm>
            </p:grpSpPr>
            <p:cxnSp>
              <p:nvCxnSpPr>
                <p:cNvPr id="45" name="Google Shape;169;p29">
                  <a:extLst>
                    <a:ext uri="{FF2B5EF4-FFF2-40B4-BE49-F238E27FC236}">
                      <a16:creationId xmlns:a16="http://schemas.microsoft.com/office/drawing/2014/main" id="{219C89E7-35C7-7FD9-B4B4-E8F2FE0A0901}"/>
                    </a:ext>
                  </a:extLst>
                </p:cNvPr>
                <p:cNvCxnSpPr>
                  <a:cxnSpLocks/>
                  <a:endCxn id="44" idx="1"/>
                </p:cNvCxnSpPr>
                <p:nvPr/>
              </p:nvCxnSpPr>
              <p:spPr>
                <a:xfrm>
                  <a:off x="154452" y="2132412"/>
                  <a:ext cx="219283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grpSp>
              <p:nvGrpSpPr>
                <p:cNvPr id="8" name="Группа 7">
                  <a:extLst>
                    <a:ext uri="{FF2B5EF4-FFF2-40B4-BE49-F238E27FC236}">
                      <a16:creationId xmlns:a16="http://schemas.microsoft.com/office/drawing/2014/main" id="{A154BC8F-8595-E3AB-BD2E-88F5B0AD0E6C}"/>
                    </a:ext>
                  </a:extLst>
                </p:cNvPr>
                <p:cNvGrpSpPr/>
                <p:nvPr/>
              </p:nvGrpSpPr>
              <p:grpSpPr>
                <a:xfrm>
                  <a:off x="373735" y="464610"/>
                  <a:ext cx="7585174" cy="3335603"/>
                  <a:chOff x="373735" y="464610"/>
                  <a:chExt cx="7585174" cy="3335603"/>
                </a:xfrm>
              </p:grpSpPr>
              <p:grpSp>
                <p:nvGrpSpPr>
                  <p:cNvPr id="333" name="Группа 332">
                    <a:extLst>
                      <a:ext uri="{FF2B5EF4-FFF2-40B4-BE49-F238E27FC236}">
                        <a16:creationId xmlns:a16="http://schemas.microsoft.com/office/drawing/2014/main" id="{71CB0CAA-760D-7F15-BA48-62B7DD5DC193}"/>
                      </a:ext>
                    </a:extLst>
                  </p:cNvPr>
                  <p:cNvGrpSpPr/>
                  <p:nvPr/>
                </p:nvGrpSpPr>
                <p:grpSpPr>
                  <a:xfrm>
                    <a:off x="2295444" y="834877"/>
                    <a:ext cx="5587109" cy="771306"/>
                    <a:chOff x="565739" y="497715"/>
                    <a:chExt cx="8499243" cy="1173329"/>
                  </a:xfrm>
                </p:grpSpPr>
                <p:grpSp>
                  <p:nvGrpSpPr>
                    <p:cNvPr id="34" name="Группа 33">
                      <a:extLst>
                        <a:ext uri="{FF2B5EF4-FFF2-40B4-BE49-F238E27FC236}">
                          <a16:creationId xmlns:a16="http://schemas.microsoft.com/office/drawing/2014/main" id="{89E1C629-9241-7A19-B397-E13AB27162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5739" y="497715"/>
                      <a:ext cx="8499243" cy="1173329"/>
                      <a:chOff x="875211" y="571928"/>
                      <a:chExt cx="8499243" cy="1173329"/>
                    </a:xfrm>
                  </p:grpSpPr>
                  <p:grpSp>
                    <p:nvGrpSpPr>
                      <p:cNvPr id="36" name="Группа 35">
                        <a:extLst>
                          <a:ext uri="{FF2B5EF4-FFF2-40B4-BE49-F238E27FC236}">
                            <a16:creationId xmlns:a16="http://schemas.microsoft.com/office/drawing/2014/main" id="{99ED6822-8EED-A065-04D3-FB5F6E7BB5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5211" y="571928"/>
                        <a:ext cx="6919124" cy="1173329"/>
                        <a:chOff x="875211" y="571928"/>
                        <a:chExt cx="6919124" cy="1173329"/>
                      </a:xfrm>
                    </p:grpSpPr>
                    <p:grpSp>
                      <p:nvGrpSpPr>
                        <p:cNvPr id="52" name="Группа 51">
                          <a:extLst>
                            <a:ext uri="{FF2B5EF4-FFF2-40B4-BE49-F238E27FC236}">
                              <a16:creationId xmlns:a16="http://schemas.microsoft.com/office/drawing/2014/main" id="{DED2C06A-3927-01F0-6BF4-CF04EE4015B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3164" y="606335"/>
                          <a:ext cx="6685797" cy="1116531"/>
                          <a:chOff x="1255576" y="877406"/>
                          <a:chExt cx="6685797" cy="1116531"/>
                        </a:xfrm>
                      </p:grpSpPr>
                      <p:pic>
                        <p:nvPicPr>
                          <p:cNvPr id="55" name="Рисунок 54">
                            <a:extLst>
                              <a:ext uri="{FF2B5EF4-FFF2-40B4-BE49-F238E27FC236}">
                                <a16:creationId xmlns:a16="http://schemas.microsoft.com/office/drawing/2014/main" id="{B9EFD9F1-FA20-D9CB-CE4C-F4633F7606F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362173" y="1418141"/>
                            <a:ext cx="575796" cy="575796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6" name="Рисунок 55">
                            <a:extLst>
                              <a:ext uri="{FF2B5EF4-FFF2-40B4-BE49-F238E27FC236}">
                                <a16:creationId xmlns:a16="http://schemas.microsoft.com/office/drawing/2014/main" id="{09355F39-640E-647B-6A10-497CD3B61E6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365577" y="877406"/>
                            <a:ext cx="575796" cy="575796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57" name="Google Shape;166;p29">
                            <a:extLst>
                              <a:ext uri="{FF2B5EF4-FFF2-40B4-BE49-F238E27FC236}">
                                <a16:creationId xmlns:a16="http://schemas.microsoft.com/office/drawing/2014/main" id="{37BED941-7025-1954-4890-A49E9AC03873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255576" y="939972"/>
                            <a:ext cx="1866567" cy="2188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0" tIns="0" rIns="0" bIns="0" anchor="ctr" anchorCtr="0">
                            <a:noAutofit/>
                          </a:bodyPr>
                          <a:lstStyle>
                            <a:def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defPPr>
                            <a:lvl1pPr marR="0" lvl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8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1pPr>
                            <a:lvl2pPr marR="0" lvl="1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4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2pPr>
                            <a:lvl3pPr marR="0" lvl="2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4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3pPr>
                            <a:lvl4pPr marR="0" lvl="3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4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4pPr>
                            <a:lvl5pPr marR="0" lvl="4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4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5pPr>
                            <a:lvl6pPr marR="0" lvl="5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4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6pPr>
                            <a:lvl7pPr marR="0" lvl="6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4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7pPr>
                            <a:lvl8pPr marR="0" lvl="7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4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8pPr>
                            <a:lvl9pPr marR="0" lvl="8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400"/>
                              <a:buFont typeface="Rajdhani"/>
                              <a:buNone/>
                              <a:defRPr sz="1400" b="1" i="0" u="none" strike="noStrike" cap="none">
                                <a:solidFill>
                                  <a:schemeClr val="lt2"/>
                                </a:solidFill>
                                <a:latin typeface="Rajdhani"/>
                                <a:ea typeface="Rajdhani"/>
                                <a:cs typeface="Rajdhani"/>
                                <a:sym typeface="Rajdhani"/>
                              </a:defRPr>
                            </a:lvl9pPr>
                          </a:lstStyle>
                          <a:p>
                            <a:pPr algn="l"/>
                            <a:r>
                              <a:rPr lang="ru-RU" sz="1200" dirty="0">
                                <a:latin typeface="Century Gothic" panose="020B0502020202020204" pitchFamily="34" charset="0"/>
                              </a:rPr>
                              <a:t>Коммуникации</a:t>
                            </a:r>
                          </a:p>
                        </p:txBody>
                      </p:sp>
                      <p:cxnSp>
                        <p:nvCxnSpPr>
                          <p:cNvPr id="58" name="Google Shape;169;p29">
                            <a:extLst>
                              <a:ext uri="{FF2B5EF4-FFF2-40B4-BE49-F238E27FC236}">
                                <a16:creationId xmlns:a16="http://schemas.microsoft.com/office/drawing/2014/main" id="{602AFDD5-CD19-8967-C14A-263C9A521480}"/>
                              </a:ext>
                            </a:extLst>
                          </p:cNvPr>
                          <p:cNvCxnSpPr>
                            <a:cxnSpLocks/>
                            <a:stCxn id="57" idx="3"/>
                          </p:cNvCxnSpPr>
                          <p:nvPr/>
                        </p:nvCxnSpPr>
                        <p:spPr>
                          <a:xfrm>
                            <a:off x="3122144" y="1049374"/>
                            <a:ext cx="391886" cy="0"/>
                          </a:xfrm>
                          <a:prstGeom prst="straightConnector1">
                            <a:avLst/>
                          </a:prstGeom>
                          <a:noFill/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round/>
                            <a:headEnd type="oval" w="med" len="med"/>
                            <a:tailEnd type="oval" w="med" len="med"/>
                          </a:ln>
                        </p:spPr>
                      </p:cxnSp>
                      <p:cxnSp>
                        <p:nvCxnSpPr>
                          <p:cNvPr id="59" name="Google Shape;169;p29">
                            <a:extLst>
                              <a:ext uri="{FF2B5EF4-FFF2-40B4-BE49-F238E27FC236}">
                                <a16:creationId xmlns:a16="http://schemas.microsoft.com/office/drawing/2014/main" id="{2CAB308C-AE20-91A6-C172-6B22AEDB10E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514029" y="1042844"/>
                            <a:ext cx="0" cy="702128"/>
                          </a:xfrm>
                          <a:prstGeom prst="straightConnector1">
                            <a:avLst/>
                          </a:prstGeom>
                          <a:noFill/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round/>
                            <a:headEnd type="oval" w="med" len="med"/>
                            <a:tailEnd type="oval" w="med" len="med"/>
                          </a:ln>
                        </p:spPr>
                      </p:cxnSp>
                      <p:cxnSp>
                        <p:nvCxnSpPr>
                          <p:cNvPr id="60" name="Google Shape;169;p29">
                            <a:extLst>
                              <a:ext uri="{FF2B5EF4-FFF2-40B4-BE49-F238E27FC236}">
                                <a16:creationId xmlns:a16="http://schemas.microsoft.com/office/drawing/2014/main" id="{487C2BD2-B413-C871-26AE-6DD1CD37E45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513643" y="1753136"/>
                            <a:ext cx="391886" cy="0"/>
                          </a:xfrm>
                          <a:prstGeom prst="straightConnector1">
                            <a:avLst/>
                          </a:prstGeom>
                          <a:noFill/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round/>
                            <a:headEnd type="oval" w="med" len="med"/>
                            <a:tailEnd type="oval" w="med" len="med"/>
                          </a:ln>
                        </p:spPr>
                      </p:cxnSp>
                      <p:cxnSp>
                        <p:nvCxnSpPr>
                          <p:cNvPr id="63" name="Google Shape;169;p29">
                            <a:extLst>
                              <a:ext uri="{FF2B5EF4-FFF2-40B4-BE49-F238E27FC236}">
                                <a16:creationId xmlns:a16="http://schemas.microsoft.com/office/drawing/2014/main" id="{2E7A0320-6E1D-9FAD-EAA8-238ABA8BB9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514029" y="1222457"/>
                            <a:ext cx="391886" cy="0"/>
                          </a:xfrm>
                          <a:prstGeom prst="straightConnector1">
                            <a:avLst/>
                          </a:prstGeom>
                          <a:noFill/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round/>
                            <a:headEnd type="oval" w="med" len="med"/>
                            <a:tailEnd type="oval" w="med" len="med"/>
                          </a:ln>
                        </p:spPr>
                      </p:cxnSp>
                      <p:sp>
                        <p:nvSpPr>
                          <p:cNvPr id="128" name="Google Shape;161;p29">
                            <a:extLst>
                              <a:ext uri="{FF2B5EF4-FFF2-40B4-BE49-F238E27FC236}">
                                <a16:creationId xmlns:a16="http://schemas.microsoft.com/office/drawing/2014/main" id="{B8EEA852-20C6-ABEB-D696-32C836AFAAB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905913" y="1312995"/>
                            <a:ext cx="1894952" cy="1208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>
                            <a:def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defPPr>
                            <a:lvl1pPr marL="457200" marR="0" lvl="0" indent="-3048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1pPr>
                            <a:lvl2pPr marL="914400" marR="0" lvl="1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2pPr>
                            <a:lvl3pPr marL="1371600" marR="0" lvl="2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3pPr>
                            <a:lvl4pPr marL="1828800" marR="0" lvl="3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4pPr>
                            <a:lvl5pPr marL="2286000" marR="0" lvl="4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5pPr>
                            <a:lvl6pPr marL="2743200" marR="0" lvl="5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6pPr>
                            <a:lvl7pPr marL="3200400" marR="0" lvl="6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7pPr>
                            <a:lvl8pPr marL="3657600" marR="0" lvl="7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8pPr>
                            <a:lvl9pPr marL="4114800" marR="0" lvl="8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160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9pPr>
                          </a:lstStyle>
                          <a:p>
                            <a:pPr marL="0" indent="0">
                              <a:spcAft>
                                <a:spcPts val="1600"/>
                              </a:spcAft>
                            </a:pPr>
                            <a:r>
                              <a:rPr lang="ru-RU" sz="1000" dirty="0"/>
                              <a:t>Подтверждён </a:t>
                            </a:r>
                            <a:r>
                              <a:rPr lang="en-US" sz="1000" dirty="0"/>
                              <a:t>email</a:t>
                            </a:r>
                            <a:endParaRPr lang="ru-RU" sz="1000" dirty="0"/>
                          </a:p>
                        </p:txBody>
                      </p:sp>
                      <p:sp>
                        <p:nvSpPr>
                          <p:cNvPr id="131" name="Google Shape;161;p29">
                            <a:extLst>
                              <a:ext uri="{FF2B5EF4-FFF2-40B4-BE49-F238E27FC236}">
                                <a16:creationId xmlns:a16="http://schemas.microsoft.com/office/drawing/2014/main" id="{ADFA860C-02A2-2C88-3EE8-8C73F22137A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914088" y="1842890"/>
                            <a:ext cx="2180589" cy="1306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>
                            <a:def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defPPr>
                            <a:lvl1pPr marL="457200" marR="0" lvl="0" indent="-3048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1pPr>
                            <a:lvl2pPr marL="914400" marR="0" lvl="1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2pPr>
                            <a:lvl3pPr marL="1371600" marR="0" lvl="2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3pPr>
                            <a:lvl4pPr marL="1828800" marR="0" lvl="3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4pPr>
                            <a:lvl5pPr marL="2286000" marR="0" lvl="4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5pPr>
                            <a:lvl6pPr marL="2743200" marR="0" lvl="5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6pPr>
                            <a:lvl7pPr marL="3200400" marR="0" lvl="6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7pPr>
                            <a:lvl8pPr marL="3657600" marR="0" lvl="7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8pPr>
                            <a:lvl9pPr marL="4114800" marR="0" lvl="8" indent="-304800" algn="ctr" rtl="0">
                              <a:lnSpc>
                                <a:spcPct val="100000"/>
                              </a:lnSpc>
                              <a:spcBef>
                                <a:spcPts val="1600"/>
                              </a:spcBef>
                              <a:spcAft>
                                <a:spcPts val="1600"/>
                              </a:spcAft>
                              <a:buClr>
                                <a:schemeClr val="lt2"/>
                              </a:buClr>
                              <a:buSzPts val="1200"/>
                              <a:buFont typeface="Fira Sans Condensed Light"/>
                              <a:buNone/>
                              <a:defRPr sz="1400" b="0" i="0" u="none" strike="noStrike" cap="none">
                                <a:solidFill>
                                  <a:schemeClr val="lt2"/>
                                </a:solidFill>
                                <a:latin typeface="Fira Sans Condensed Light"/>
                                <a:ea typeface="Fira Sans Condensed Light"/>
                                <a:cs typeface="Fira Sans Condensed Light"/>
                                <a:sym typeface="Fira Sans Condensed Light"/>
                              </a:defRPr>
                            </a:lvl9pPr>
                          </a:lstStyle>
                          <a:p>
                            <a:pPr marL="0" indent="0">
                              <a:spcAft>
                                <a:spcPts val="1600"/>
                              </a:spcAft>
                            </a:pPr>
                            <a:r>
                              <a:rPr lang="ru-RU" sz="1000" dirty="0"/>
                              <a:t>Подтверждён телефон</a:t>
                            </a:r>
                          </a:p>
                        </p:txBody>
                      </p:sp>
                      <p:sp>
                        <p:nvSpPr>
                          <p:cNvPr id="132" name="Знак умножения 131">
                            <a:extLst>
                              <a:ext uri="{FF2B5EF4-FFF2-40B4-BE49-F238E27FC236}">
                                <a16:creationId xmlns:a16="http://schemas.microsoft.com/office/drawing/2014/main" id="{0A4177FB-41F9-03E2-447B-399D2E808D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26354" y="1111144"/>
                            <a:ext cx="239223" cy="225310"/>
                          </a:xfrm>
                          <a:prstGeom prst="mathMultiply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79231225-5B44-481C-86F5-AD72C9B0ABE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61047" y="1042844"/>
                            <a:ext cx="690804" cy="32773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FFFF"/>
                                </a:solidFill>
                              </a:rPr>
                              <a:t>0</a:t>
                            </a:r>
                            <a:r>
                              <a:rPr lang="ru-RU" sz="800" dirty="0">
                                <a:solidFill>
                                  <a:srgbClr val="FFFFFF"/>
                                </a:solidFill>
                              </a:rPr>
                              <a:t> </a:t>
                            </a:r>
                            <a:r>
                              <a:rPr lang="en-US" sz="800" dirty="0">
                                <a:solidFill>
                                  <a:srgbClr val="FFFFFF"/>
                                </a:solidFill>
                              </a:rPr>
                              <a:t>|| 1</a:t>
                            </a:r>
                            <a:endParaRPr lang="ru-RU" sz="800" dirty="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A5D2DCAD-BD5B-79D3-8D68-0D13CB35BD3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394292" y="1056338"/>
                            <a:ext cx="541610" cy="32773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FFFF"/>
                                </a:solidFill>
                              </a:rPr>
                              <a:t>1</a:t>
                            </a:r>
                            <a:r>
                              <a:rPr lang="ru-RU" sz="800" dirty="0">
                                <a:solidFill>
                                  <a:srgbClr val="FFFFFF"/>
                                </a:solidFill>
                              </a:rPr>
                              <a:t>.0</a:t>
                            </a:r>
                          </a:p>
                        </p:txBody>
                      </p:sp>
                      <p:sp>
                        <p:nvSpPr>
                          <p:cNvPr id="136" name="Знак умножения 135">
                            <a:extLst>
                              <a:ext uri="{FF2B5EF4-FFF2-40B4-BE49-F238E27FC236}">
                                <a16:creationId xmlns:a16="http://schemas.microsoft.com/office/drawing/2014/main" id="{542A4BF9-35D6-A2EE-0EF7-6C9E24FEE8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22950" y="1655186"/>
                            <a:ext cx="239223" cy="225310"/>
                          </a:xfrm>
                          <a:prstGeom prst="mathMultiply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138" name="TextBox 137">
                            <a:extLst>
                              <a:ext uri="{FF2B5EF4-FFF2-40B4-BE49-F238E27FC236}">
                                <a16:creationId xmlns:a16="http://schemas.microsoft.com/office/drawing/2014/main" id="{B0FFBA03-E4D5-DCD8-7A7A-035F0D42F9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70364" y="1612451"/>
                            <a:ext cx="626892" cy="32773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FFFF"/>
                                </a:solidFill>
                              </a:rPr>
                              <a:t>0</a:t>
                            </a:r>
                            <a:r>
                              <a:rPr lang="ru-RU" sz="800" dirty="0">
                                <a:solidFill>
                                  <a:srgbClr val="FFFFFF"/>
                                </a:solidFill>
                              </a:rPr>
                              <a:t> </a:t>
                            </a:r>
                            <a:r>
                              <a:rPr lang="en-US" sz="800" dirty="0">
                                <a:solidFill>
                                  <a:srgbClr val="FFFFFF"/>
                                </a:solidFill>
                              </a:rPr>
                              <a:t>|| 1</a:t>
                            </a:r>
                            <a:endParaRPr lang="ru-RU" sz="800" dirty="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TextBox 138">
                            <a:extLst>
                              <a:ext uri="{FF2B5EF4-FFF2-40B4-BE49-F238E27FC236}">
                                <a16:creationId xmlns:a16="http://schemas.microsoft.com/office/drawing/2014/main" id="{802255FA-06AB-CFB2-ACBA-98FD5CCDA8A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383644" y="1607624"/>
                            <a:ext cx="509586" cy="32773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FFFF"/>
                                </a:solidFill>
                              </a:rPr>
                              <a:t>1</a:t>
                            </a:r>
                            <a:r>
                              <a:rPr lang="ru-RU" sz="800" dirty="0">
                                <a:solidFill>
                                  <a:srgbClr val="FFFFFF"/>
                                </a:solidFill>
                              </a:rPr>
                              <a:t>.5</a:t>
                            </a:r>
                          </a:p>
                        </p:txBody>
                      </p:sp>
                      <p:sp>
                        <p:nvSpPr>
                          <p:cNvPr id="306" name="Знак умножения 305">
                            <a:extLst>
                              <a:ext uri="{FF2B5EF4-FFF2-40B4-BE49-F238E27FC236}">
                                <a16:creationId xmlns:a16="http://schemas.microsoft.com/office/drawing/2014/main" id="{2433F503-FB3B-1ACF-1917-21A92E513D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35539" y="1103317"/>
                            <a:ext cx="239223" cy="225310"/>
                          </a:xfrm>
                          <a:prstGeom prst="mathMultiply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307" name="Знак умножения 306">
                            <a:extLst>
                              <a:ext uri="{FF2B5EF4-FFF2-40B4-BE49-F238E27FC236}">
                                <a16:creationId xmlns:a16="http://schemas.microsoft.com/office/drawing/2014/main" id="{CE7633A7-6502-0047-FC4C-C0B8641DFA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27377" y="1655186"/>
                            <a:ext cx="239223" cy="225310"/>
                          </a:xfrm>
                          <a:prstGeom prst="mathMultiply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53" name="Прямоугольник: скругленные углы 52">
                          <a:extLst>
                            <a:ext uri="{FF2B5EF4-FFF2-40B4-BE49-F238E27FC236}">
                              <a16:creationId xmlns:a16="http://schemas.microsoft.com/office/drawing/2014/main" id="{27CB04F9-0CEB-DFBA-096E-96BFA88200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5211" y="571928"/>
                          <a:ext cx="6919124" cy="1173329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pSp>
                    <p:nvGrpSpPr>
                      <p:cNvPr id="37" name="Группа 36">
                        <a:extLst>
                          <a:ext uri="{FF2B5EF4-FFF2-40B4-BE49-F238E27FC236}">
                            <a16:creationId xmlns:a16="http://schemas.microsoft.com/office/drawing/2014/main" id="{D40EF0F1-4F7C-1ABD-D6BD-0653E24636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37722" y="624692"/>
                        <a:ext cx="1536732" cy="952500"/>
                        <a:chOff x="7837722" y="624692"/>
                        <a:chExt cx="1536732" cy="952500"/>
                      </a:xfrm>
                    </p:grpSpPr>
                    <p:pic>
                      <p:nvPicPr>
                        <p:cNvPr id="39" name="Рисунок 38">
                          <a:extLst>
                            <a:ext uri="{FF2B5EF4-FFF2-40B4-BE49-F238E27FC236}">
                              <a16:creationId xmlns:a16="http://schemas.microsoft.com/office/drawing/2014/main" id="{72B61471-6F26-87A9-BC09-03CFA29C02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21954" y="624692"/>
                          <a:ext cx="952500" cy="9525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0" name="Знак умножения 39">
                          <a:extLst>
                            <a:ext uri="{FF2B5EF4-FFF2-40B4-BE49-F238E27FC236}">
                              <a16:creationId xmlns:a16="http://schemas.microsoft.com/office/drawing/2014/main" id="{9542A9C5-3662-FAE8-D401-0C69B17317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37722" y="878682"/>
                          <a:ext cx="631974" cy="595219"/>
                        </a:xfrm>
                        <a:prstGeom prst="mathMultiply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FB082BCB-6AC6-F7EF-5C05-BE4E3962ED1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78387" y="981725"/>
                          <a:ext cx="635391" cy="4213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rgbClr val="FFFFFF"/>
                              </a:solidFill>
                            </a:rPr>
                            <a:t>1</a:t>
                          </a:r>
                          <a:r>
                            <a:rPr lang="ru-RU" sz="1200" dirty="0">
                              <a:solidFill>
                                <a:srgbClr val="FFFFFF"/>
                              </a:solidFill>
                            </a:rPr>
                            <a:t>.0</a:t>
                          </a:r>
                        </a:p>
                      </p:txBody>
                    </p:sp>
                  </p:grpSp>
                </p:grpSp>
                <p:sp>
                  <p:nvSpPr>
                    <p:cNvPr id="308" name="TextBox 307">
                      <a:extLst>
                        <a:ext uri="{FF2B5EF4-FFF2-40B4-BE49-F238E27FC236}">
                          <a16:creationId xmlns:a16="http://schemas.microsoft.com/office/drawing/2014/main" id="{CBF1EABB-3803-8916-9466-C0217BC49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0824" y="718953"/>
                      <a:ext cx="537874" cy="3277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800" dirty="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p:txBody>
                </p:sp>
                <p:sp>
                  <p:nvSpPr>
                    <p:cNvPr id="309" name="TextBox 308">
                      <a:extLst>
                        <a:ext uri="{FF2B5EF4-FFF2-40B4-BE49-F238E27FC236}">
                          <a16:creationId xmlns:a16="http://schemas.microsoft.com/office/drawing/2014/main" id="{7F6A9E5F-D298-821B-8B4D-A15801166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3071" y="1272476"/>
                      <a:ext cx="537874" cy="3277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800" dirty="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p:txBody>
                </p:sp>
              </p:grpSp>
              <p:grpSp>
                <p:nvGrpSpPr>
                  <p:cNvPr id="10" name="Группа 9">
                    <a:extLst>
                      <a:ext uri="{FF2B5EF4-FFF2-40B4-BE49-F238E27FC236}">
                        <a16:creationId xmlns:a16="http://schemas.microsoft.com/office/drawing/2014/main" id="{AE68AE7A-74DE-97FE-23F8-38CB6B5C916F}"/>
                      </a:ext>
                    </a:extLst>
                  </p:cNvPr>
                  <p:cNvGrpSpPr/>
                  <p:nvPr/>
                </p:nvGrpSpPr>
                <p:grpSpPr>
                  <a:xfrm>
                    <a:off x="2290687" y="1710372"/>
                    <a:ext cx="5591866" cy="1293729"/>
                    <a:chOff x="553628" y="1810198"/>
                    <a:chExt cx="8506482" cy="1968052"/>
                  </a:xfrm>
                </p:grpSpPr>
                <p:grpSp>
                  <p:nvGrpSpPr>
                    <p:cNvPr id="332" name="Группа 331">
                      <a:extLst>
                        <a:ext uri="{FF2B5EF4-FFF2-40B4-BE49-F238E27FC236}">
                          <a16:creationId xmlns:a16="http://schemas.microsoft.com/office/drawing/2014/main" id="{BFF55FC1-9268-5AF8-31FE-C977DBF863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628" y="1810198"/>
                      <a:ext cx="8506482" cy="1968052"/>
                      <a:chOff x="553628" y="1810198"/>
                      <a:chExt cx="8506482" cy="1968052"/>
                    </a:xfrm>
                  </p:grpSpPr>
                  <p:grpSp>
                    <p:nvGrpSpPr>
                      <p:cNvPr id="140" name="Группа 139">
                        <a:extLst>
                          <a:ext uri="{FF2B5EF4-FFF2-40B4-BE49-F238E27FC236}">
                            <a16:creationId xmlns:a16="http://schemas.microsoft.com/office/drawing/2014/main" id="{1B214038-9E81-B9F2-1CFD-823135A46A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3628" y="1810198"/>
                        <a:ext cx="8506482" cy="1968052"/>
                        <a:chOff x="875211" y="2601916"/>
                        <a:chExt cx="8506482" cy="1968052"/>
                      </a:xfrm>
                    </p:grpSpPr>
                    <p:grpSp>
                      <p:nvGrpSpPr>
                        <p:cNvPr id="141" name="Группа 140">
                          <a:extLst>
                            <a:ext uri="{FF2B5EF4-FFF2-40B4-BE49-F238E27FC236}">
                              <a16:creationId xmlns:a16="http://schemas.microsoft.com/office/drawing/2014/main" id="{22AA47D9-2B70-0594-9AF6-8F284F83FC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75211" y="2601916"/>
                          <a:ext cx="6919122" cy="1968052"/>
                          <a:chOff x="875211" y="2662883"/>
                          <a:chExt cx="6919122" cy="1968052"/>
                        </a:xfrm>
                      </p:grpSpPr>
                      <p:grpSp>
                        <p:nvGrpSpPr>
                          <p:cNvPr id="146" name="Группа 145">
                            <a:extLst>
                              <a:ext uri="{FF2B5EF4-FFF2-40B4-BE49-F238E27FC236}">
                                <a16:creationId xmlns:a16="http://schemas.microsoft.com/office/drawing/2014/main" id="{7607B3DC-3A03-9164-49B3-EE63C4D995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03166" y="2712777"/>
                            <a:ext cx="6682391" cy="575796"/>
                            <a:chOff x="1255579" y="1129069"/>
                            <a:chExt cx="6682391" cy="575796"/>
                          </a:xfrm>
                        </p:grpSpPr>
                        <p:pic>
                          <p:nvPicPr>
                            <p:cNvPr id="149" name="Рисунок 148">
                              <a:extLst>
                                <a:ext uri="{FF2B5EF4-FFF2-40B4-BE49-F238E27FC236}">
                                  <a16:creationId xmlns:a16="http://schemas.microsoft.com/office/drawing/2014/main" id="{CE4078A2-1B68-5BF1-B23C-BA77DEF6B4A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62174" y="1129069"/>
                              <a:ext cx="575796" cy="575796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50" name="Google Shape;166;p29">
                              <a:extLst>
                                <a:ext uri="{FF2B5EF4-FFF2-40B4-BE49-F238E27FC236}">
                                  <a16:creationId xmlns:a16="http://schemas.microsoft.com/office/drawing/2014/main" id="{E721534C-3158-4F24-ED1B-4768D3FC7F29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1255579" y="1301923"/>
                              <a:ext cx="1866566" cy="2188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spcFirstLastPara="1" wrap="square" lIns="0" tIns="0" rIns="0" bIns="0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8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1pPr>
                              <a:lvl2pPr marR="0" lvl="1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4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2pPr>
                              <a:lvl3pPr marR="0" lvl="2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4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3pPr>
                              <a:lvl4pPr marR="0" lvl="3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4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4pPr>
                              <a:lvl5pPr marR="0" lvl="4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4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5pPr>
                              <a:lvl6pPr marR="0" lvl="5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4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6pPr>
                              <a:lvl7pPr marR="0" lvl="6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4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7pPr>
                              <a:lvl8pPr marR="0" lvl="7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4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8pPr>
                              <a:lvl9pPr marR="0" lvl="8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400"/>
                                <a:buFont typeface="Rajdhani"/>
                                <a:buNone/>
                                <a:defRPr sz="1400" b="1" i="0" u="none" strike="noStrike" cap="none">
                                  <a:solidFill>
                                    <a:schemeClr val="lt2"/>
                                  </a:solidFill>
                                  <a:latin typeface="Rajdhani"/>
                                  <a:ea typeface="Rajdhani"/>
                                  <a:cs typeface="Rajdhani"/>
                                  <a:sym typeface="Rajdhani"/>
                                </a:defRPr>
                              </a:lvl9pPr>
                            </a:lstStyle>
                            <a:p>
                              <a:pPr algn="l"/>
                              <a:r>
                                <a:rPr lang="ru-RU" sz="1200" dirty="0">
                                  <a:latin typeface="Century Gothic" panose="020B0502020202020204" pitchFamily="34" charset="0"/>
                                </a:rPr>
                                <a:t>Оценка </a:t>
                              </a:r>
                              <a:r>
                                <a:rPr lang="en-US" sz="1200" dirty="0">
                                  <a:latin typeface="Century Gothic" panose="020B0502020202020204" pitchFamily="34" charset="0"/>
                                </a:rPr>
                                <a:t>AI</a:t>
                              </a:r>
                              <a:endParaRPr lang="ru-RU" sz="1200" dirty="0"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60" name="Google Shape;169;p29">
                              <a:extLst>
                                <a:ext uri="{FF2B5EF4-FFF2-40B4-BE49-F238E27FC236}">
                                  <a16:creationId xmlns:a16="http://schemas.microsoft.com/office/drawing/2014/main" id="{65ECEBBA-DF33-13CC-12F8-1A7B97F40E7E}"/>
                                </a:ext>
                              </a:extLst>
                            </p:cNvPr>
                            <p:cNvCxnSpPr>
                              <a:cxnSpLocks/>
                              <a:stCxn id="150" idx="3"/>
                            </p:cNvCxnSpPr>
                            <p:nvPr/>
                          </p:nvCxnSpPr>
                          <p:spPr>
                            <a:xfrm>
                              <a:off x="3122145" y="1411325"/>
                              <a:ext cx="786191" cy="0"/>
                            </a:xfrm>
                            <a:prstGeom prst="straightConnector1">
                              <a:avLst/>
                            </a:prstGeom>
                            <a:noFill/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round/>
                              <a:headEnd type="oval" w="med" len="med"/>
                              <a:tailEnd type="oval" w="med" len="med"/>
                            </a:ln>
                          </p:spPr>
                        </p:cxnSp>
                        <p:sp>
                          <p:nvSpPr>
                            <p:cNvPr id="164" name="Google Shape;161;p29">
                              <a:extLst>
                                <a:ext uri="{FF2B5EF4-FFF2-40B4-BE49-F238E27FC236}">
                                  <a16:creationId xmlns:a16="http://schemas.microsoft.com/office/drawing/2014/main" id="{731EB322-9ADC-E520-1D9D-7ACCD2F651E9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909771" y="1522497"/>
                              <a:ext cx="1828137" cy="723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L="457200" marR="0" lvl="0" indent="-304800" algn="ctr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1pPr>
                              <a:lvl2pPr marL="914400" marR="0" lvl="1" indent="-304800" algn="ctr" rtl="0">
                                <a:lnSpc>
                                  <a:spcPct val="100000"/>
                                </a:lnSpc>
                                <a:spcBef>
                                  <a:spcPts val="16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2pPr>
                              <a:lvl3pPr marL="1371600" marR="0" lvl="2" indent="-304800" algn="ctr" rtl="0">
                                <a:lnSpc>
                                  <a:spcPct val="100000"/>
                                </a:lnSpc>
                                <a:spcBef>
                                  <a:spcPts val="16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3pPr>
                              <a:lvl4pPr marL="1828800" marR="0" lvl="3" indent="-304800" algn="ctr" rtl="0">
                                <a:lnSpc>
                                  <a:spcPct val="100000"/>
                                </a:lnSpc>
                                <a:spcBef>
                                  <a:spcPts val="16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4pPr>
                              <a:lvl5pPr marL="2286000" marR="0" lvl="4" indent="-304800" algn="ctr" rtl="0">
                                <a:lnSpc>
                                  <a:spcPct val="100000"/>
                                </a:lnSpc>
                                <a:spcBef>
                                  <a:spcPts val="16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5pPr>
                              <a:lvl6pPr marL="2743200" marR="0" lvl="5" indent="-304800" algn="ctr" rtl="0">
                                <a:lnSpc>
                                  <a:spcPct val="100000"/>
                                </a:lnSpc>
                                <a:spcBef>
                                  <a:spcPts val="16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6pPr>
                              <a:lvl7pPr marL="3200400" marR="0" lvl="6" indent="-304800" algn="ctr" rtl="0">
                                <a:lnSpc>
                                  <a:spcPct val="100000"/>
                                </a:lnSpc>
                                <a:spcBef>
                                  <a:spcPts val="16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7pPr>
                              <a:lvl8pPr marL="3657600" marR="0" lvl="7" indent="-304800" algn="ctr" rtl="0">
                                <a:lnSpc>
                                  <a:spcPct val="100000"/>
                                </a:lnSpc>
                                <a:spcBef>
                                  <a:spcPts val="16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8pPr>
                              <a:lvl9pPr marL="4114800" marR="0" lvl="8" indent="-304800" algn="ctr" rtl="0">
                                <a:lnSpc>
                                  <a:spcPct val="100000"/>
                                </a:lnSpc>
                                <a:spcBef>
                                  <a:spcPts val="1600"/>
                                </a:spcBef>
                                <a:spcAft>
                                  <a:spcPts val="1600"/>
                                </a:spcAft>
                                <a:buClr>
                                  <a:schemeClr val="lt2"/>
                                </a:buClr>
                                <a:buSzPts val="1200"/>
                                <a:buFont typeface="Fira Sans Condensed Light"/>
                                <a:buNone/>
                                <a:defRPr sz="1400" b="0" i="0" u="none" strike="noStrike" cap="none">
                                  <a:solidFill>
                                    <a:schemeClr val="lt2"/>
                                  </a:solidFill>
                                  <a:latin typeface="Fira Sans Condensed Light"/>
                                  <a:ea typeface="Fira Sans Condensed Light"/>
                                  <a:cs typeface="Fira Sans Condensed Light"/>
                                  <a:sym typeface="Fira Sans Condensed Light"/>
                                </a:defRPr>
                              </a:lvl9pPr>
                            </a:lstStyle>
                            <a:p>
                              <a:pPr marL="0" indent="0">
                                <a:spcAft>
                                  <a:spcPts val="1600"/>
                                </a:spcAft>
                              </a:pPr>
                              <a:r>
                                <a:rPr lang="ru-RU" sz="1000" dirty="0"/>
                                <a:t>Оценка нейросети</a:t>
                              </a:r>
                            </a:p>
                          </p:txBody>
                        </p:sp>
                        <p:sp>
                          <p:nvSpPr>
                            <p:cNvPr id="166" name="Знак умножения 165">
                              <a:extLst>
                                <a:ext uri="{FF2B5EF4-FFF2-40B4-BE49-F238E27FC236}">
                                  <a16:creationId xmlns:a16="http://schemas.microsoft.com/office/drawing/2014/main" id="{AD00C0D8-BED3-708C-DCFF-7A67D98B6A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404363" y="1312430"/>
                              <a:ext cx="239223" cy="225310"/>
                            </a:xfrm>
                            <a:prstGeom prst="mathMultiply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67" name="TextBox 166">
                              <a:extLst>
                                <a:ext uri="{FF2B5EF4-FFF2-40B4-BE49-F238E27FC236}">
                                  <a16:creationId xmlns:a16="http://schemas.microsoft.com/office/drawing/2014/main" id="{77B2D6F4-1A76-A3A5-E0C0-6B20ABDA5D6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786897" y="1256753"/>
                              <a:ext cx="676056" cy="32773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ru-RU" sz="800" dirty="0">
                                  <a:solidFill>
                                    <a:srgbClr val="FFFFFF"/>
                                  </a:solidFill>
                                </a:rPr>
                                <a:t>0.87</a:t>
                              </a:r>
                            </a:p>
                          </p:txBody>
                        </p:sp>
                        <p:sp>
                          <p:nvSpPr>
                            <p:cNvPr id="168" name="TextBox 167">
                              <a:extLst>
                                <a:ext uri="{FF2B5EF4-FFF2-40B4-BE49-F238E27FC236}">
                                  <a16:creationId xmlns:a16="http://schemas.microsoft.com/office/drawing/2014/main" id="{17C9F911-A878-FD30-66F2-8F55C3081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390889" y="1300756"/>
                              <a:ext cx="501040" cy="32773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800" dirty="0">
                                  <a:solidFill>
                                    <a:srgbClr val="FFFFFF"/>
                                  </a:solidFill>
                                </a:rPr>
                                <a:t>1</a:t>
                              </a:r>
                              <a:r>
                                <a:rPr lang="ru-RU" sz="800" dirty="0">
                                  <a:solidFill>
                                    <a:srgbClr val="FFFFFF"/>
                                  </a:solidFill>
                                </a:rPr>
                                <a:t>.0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47" name="Прямоугольник: скругленные углы 146">
                            <a:extLst>
                              <a:ext uri="{FF2B5EF4-FFF2-40B4-BE49-F238E27FC236}">
                                <a16:creationId xmlns:a16="http://schemas.microsoft.com/office/drawing/2014/main" id="{7F046D38-A7DA-21A1-7FC5-6162A4AC04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5211" y="2662883"/>
                            <a:ext cx="6919122" cy="1968052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</p:grpSp>
                    <p:grpSp>
                      <p:nvGrpSpPr>
                        <p:cNvPr id="142" name="Группа 141">
                          <a:extLst>
                            <a:ext uri="{FF2B5EF4-FFF2-40B4-BE49-F238E27FC236}">
                              <a16:creationId xmlns:a16="http://schemas.microsoft.com/office/drawing/2014/main" id="{CFA01C6D-B07E-7035-5BD3-E94FD91C26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37722" y="3046100"/>
                          <a:ext cx="1543971" cy="952500"/>
                          <a:chOff x="7850041" y="1248909"/>
                          <a:chExt cx="1543971" cy="952500"/>
                        </a:xfrm>
                      </p:grpSpPr>
                      <p:pic>
                        <p:nvPicPr>
                          <p:cNvPr id="143" name="Рисунок 142">
                            <a:extLst>
                              <a:ext uri="{FF2B5EF4-FFF2-40B4-BE49-F238E27FC236}">
                                <a16:creationId xmlns:a16="http://schemas.microsoft.com/office/drawing/2014/main" id="{28BEE6CD-A540-0FBF-5CE1-FA14931B0E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441512" y="1248909"/>
                            <a:ext cx="952500" cy="952500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44" name="Знак умножения 143">
                            <a:extLst>
                              <a:ext uri="{FF2B5EF4-FFF2-40B4-BE49-F238E27FC236}">
                                <a16:creationId xmlns:a16="http://schemas.microsoft.com/office/drawing/2014/main" id="{854755B1-9DB4-7AB0-D651-0A5FFF5499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50041" y="1500603"/>
                            <a:ext cx="631974" cy="595219"/>
                          </a:xfrm>
                          <a:prstGeom prst="mathMultiply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9B5DCD65-28AD-0669-CDDA-7C4B78EE4C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582468" y="1616045"/>
                            <a:ext cx="635391" cy="42137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200" dirty="0">
                                <a:solidFill>
                                  <a:srgbClr val="FFFFFF"/>
                                </a:solidFill>
                              </a:rPr>
                              <a:t>1</a:t>
                            </a:r>
                            <a:r>
                              <a:rPr lang="ru-RU" sz="1200" dirty="0">
                                <a:solidFill>
                                  <a:srgbClr val="FFFFFF"/>
                                </a:solidFill>
                              </a:rPr>
                              <a:t>.5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28" name="Google Shape;161;p29">
                        <a:extLst>
                          <a:ext uri="{FF2B5EF4-FFF2-40B4-BE49-F238E27FC236}">
                            <a16:creationId xmlns:a16="http://schemas.microsoft.com/office/drawing/2014/main" id="{E4130C0F-E246-AEE0-BFB1-C7CFD4567C34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5032042" y="2372954"/>
                        <a:ext cx="935040" cy="146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L="457200" marR="0" lvl="0" indent="-3048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1pPr>
                        <a:lvl2pPr marL="914400" marR="0" lvl="1" indent="-304800" algn="ctr" rtl="0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2pPr>
                        <a:lvl3pPr marL="1371600" marR="0" lvl="2" indent="-304800" algn="ctr" rtl="0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3pPr>
                        <a:lvl4pPr marL="1828800" marR="0" lvl="3" indent="-304800" algn="ctr" rtl="0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4pPr>
                        <a:lvl5pPr marL="2286000" marR="0" lvl="4" indent="-304800" algn="ctr" rtl="0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5pPr>
                        <a:lvl6pPr marL="2743200" marR="0" lvl="5" indent="-304800" algn="ctr" rtl="0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6pPr>
                        <a:lvl7pPr marL="3200400" marR="0" lvl="6" indent="-304800" algn="ctr" rtl="0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7pPr>
                        <a:lvl8pPr marL="3657600" marR="0" lvl="7" indent="-304800" algn="ctr" rtl="0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8pPr>
                        <a:lvl9pPr marL="4114800" marR="0" lvl="8" indent="-304800" algn="ctr" rtl="0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1600"/>
                          </a:spcAft>
                          <a:buClr>
                            <a:schemeClr val="lt2"/>
                          </a:buClr>
                          <a:buSzPts val="1200"/>
                          <a:buFont typeface="Fira Sans Condensed Light"/>
                          <a:buNone/>
                          <a:defRPr sz="1400" b="0" i="0" u="none" strike="noStrike" cap="none">
                            <a:solidFill>
                              <a:schemeClr val="lt2"/>
                            </a:solidFill>
                            <a:latin typeface="Fira Sans Condensed Light"/>
                            <a:ea typeface="Fira Sans Condensed Light"/>
                            <a:cs typeface="Fira Sans Condensed Light"/>
                            <a:sym typeface="Fira Sans Condensed Light"/>
                          </a:defRPr>
                        </a:lvl9pPr>
                      </a:lstStyle>
                      <a:p>
                        <a:pPr marL="0" indent="0">
                          <a:spcAft>
                            <a:spcPts val="1600"/>
                          </a:spcAft>
                        </a:pPr>
                        <a:r>
                          <a:rPr lang="ru-RU" sz="600" i="1" dirty="0"/>
                          <a:t>вывод </a:t>
                        </a:r>
                        <a:r>
                          <a:rPr lang="en-US" sz="600" i="1" dirty="0"/>
                          <a:t>AI</a:t>
                        </a:r>
                        <a:endParaRPr lang="ru-RU" sz="600" i="1" dirty="0"/>
                      </a:p>
                    </p:txBody>
                  </p:sp>
                  <p:sp>
                    <p:nvSpPr>
                      <p:cNvPr id="329" name="TextBox 328">
                        <a:extLst>
                          <a:ext uri="{FF2B5EF4-FFF2-40B4-BE49-F238E27FC236}">
                            <a16:creationId xmlns:a16="http://schemas.microsoft.com/office/drawing/2014/main" id="{866FFC7B-5A7B-0688-4244-69CDAFB55B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2915" y="1997137"/>
                        <a:ext cx="501370" cy="3277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800" dirty="0">
                            <a:solidFill>
                              <a:srgbClr val="FFFFFF"/>
                            </a:solidFill>
                          </a:rPr>
                          <a:t>0.5</a:t>
                        </a:r>
                      </a:p>
                    </p:txBody>
                  </p:sp>
                  <p:sp>
                    <p:nvSpPr>
                      <p:cNvPr id="330" name="Знак умножения 329">
                        <a:extLst>
                          <a:ext uri="{FF2B5EF4-FFF2-40B4-BE49-F238E27FC236}">
                            <a16:creationId xmlns:a16="http://schemas.microsoft.com/office/drawing/2014/main" id="{708F397E-23FD-739E-7059-0977C52AE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61066" y="2047042"/>
                        <a:ext cx="239223" cy="225310"/>
                      </a:xfrm>
                      <a:prstGeom prst="mathMultiply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sp>
                  <p:nvSpPr>
                    <p:cNvPr id="334" name="Правая фигурная скобка 333">
                      <a:extLst>
                        <a:ext uri="{FF2B5EF4-FFF2-40B4-BE49-F238E27FC236}">
                          <a16:creationId xmlns:a16="http://schemas.microsoft.com/office/drawing/2014/main" id="{FCA467B9-35C1-ABFD-EAE3-9E6AEFD7D7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620709" y="1724549"/>
                      <a:ext cx="361083" cy="1333323"/>
                    </a:xfrm>
                    <a:prstGeom prst="rightBrace">
                      <a:avLst>
                        <a:gd name="adj1" fmla="val 37273"/>
                        <a:gd name="adj2" fmla="val 50000"/>
                      </a:avLst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6CB16DD5-A2BA-8980-00B2-020E87346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2595" y="2536680"/>
                      <a:ext cx="1461974" cy="4213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600" dirty="0">
                          <a:solidFill>
                            <a:srgbClr val="FFFFFF"/>
                          </a:solidFill>
                        </a:rPr>
                        <a:t>Конвертирование по методу пропорции:</a:t>
                      </a:r>
                    </a:p>
                  </p:txBody>
                </p:sp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AD28C8B8-3EEA-D276-4B81-D6A6D8415F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13174" y="2938329"/>
                      <a:ext cx="610019" cy="3277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800" dirty="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p:txBody>
                </p:sp>
                <p:sp>
                  <p:nvSpPr>
                    <p:cNvPr id="344" name="Google Shape;161;p29">
                      <a:extLst>
                        <a:ext uri="{FF2B5EF4-FFF2-40B4-BE49-F238E27FC236}">
                          <a16:creationId xmlns:a16="http://schemas.microsoft.com/office/drawing/2014/main" id="{99EA9788-C0CD-F014-E0F9-A0F4B95A387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992043" y="3293994"/>
                      <a:ext cx="828404" cy="196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L="457200" marR="0" lvl="0" indent="-3048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1pPr>
                      <a:lvl2pPr marL="914400" marR="0" lvl="1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2pPr>
                      <a:lvl3pPr marL="1371600" marR="0" lvl="2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3pPr>
                      <a:lvl4pPr marL="1828800" marR="0" lvl="3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4pPr>
                      <a:lvl5pPr marL="2286000" marR="0" lvl="4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5pPr>
                      <a:lvl6pPr marL="2743200" marR="0" lvl="5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6pPr>
                      <a:lvl7pPr marL="3200400" marR="0" lvl="6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7pPr>
                      <a:lvl8pPr marL="3657600" marR="0" lvl="7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8pPr>
                      <a:lvl9pPr marL="4114800" marR="0" lvl="8" indent="-30480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lt2"/>
                        </a:buClr>
                        <a:buSzPts val="1200"/>
                        <a:buFont typeface="Fira Sans Condensed Light"/>
                        <a:buNone/>
                        <a:defRPr sz="1400" b="0" i="0" u="none" strike="noStrike" cap="non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defRPr>
                      </a:lvl9pPr>
                    </a:lstStyle>
                    <a:p>
                      <a:pPr marL="0" indent="0">
                        <a:spcAft>
                          <a:spcPts val="1600"/>
                        </a:spcAft>
                      </a:pPr>
                      <a:r>
                        <a:rPr lang="ru-RU" sz="600" i="1" dirty="0"/>
                        <a:t>вывод </a:t>
                      </a:r>
                      <a:r>
                        <a:rPr lang="en-US" sz="600" i="1" dirty="0"/>
                        <a:t>AI</a:t>
                      </a:r>
                      <a:endParaRPr lang="ru-RU" sz="600" i="1" dirty="0"/>
                    </a:p>
                  </p:txBody>
                </p:sp>
                <p:cxnSp>
                  <p:nvCxnSpPr>
                    <p:cNvPr id="346" name="Прямая соединительная линия 345">
                      <a:extLst>
                        <a:ext uri="{FF2B5EF4-FFF2-40B4-BE49-F238E27FC236}">
                          <a16:creationId xmlns:a16="http://schemas.microsoft.com/office/drawing/2014/main" id="{5B7DBF31-E6D8-206F-7125-D049ABC787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15211" y="3334183"/>
                      <a:ext cx="558886" cy="2"/>
                    </a:xfrm>
                    <a:prstGeom prst="line">
                      <a:avLst/>
                    </a:prstGeom>
                    <a:ln>
                      <a:solidFill>
                        <a:srgbClr val="FFFF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9" name="TextBox 348">
                      <a:extLst>
                        <a:ext uri="{FF2B5EF4-FFF2-40B4-BE49-F238E27FC236}">
                          <a16:creationId xmlns:a16="http://schemas.microsoft.com/office/drawing/2014/main" id="{C7661AA3-0415-88CC-A7DD-3B5F81F229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0954" y="3292861"/>
                      <a:ext cx="202583" cy="3277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8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350" name="TextBox 349">
                      <a:extLst>
                        <a:ext uri="{FF2B5EF4-FFF2-40B4-BE49-F238E27FC236}">
                          <a16:creationId xmlns:a16="http://schemas.microsoft.com/office/drawing/2014/main" id="{C7AB4C32-B1BC-B197-675F-A74024DB1F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5146" y="3008628"/>
                      <a:ext cx="223078" cy="3277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800" dirty="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p:txBody>
                </p:sp>
                <p:cxnSp>
                  <p:nvCxnSpPr>
                    <p:cNvPr id="352" name="Прямая соединительная линия 351">
                      <a:extLst>
                        <a:ext uri="{FF2B5EF4-FFF2-40B4-BE49-F238E27FC236}">
                          <a16:creationId xmlns:a16="http://schemas.microsoft.com/office/drawing/2014/main" id="{16C63F0E-6C9F-ADDA-7688-09D3184446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8751" y="3334183"/>
                      <a:ext cx="380819" cy="0"/>
                    </a:xfrm>
                    <a:prstGeom prst="line">
                      <a:avLst/>
                    </a:prstGeom>
                    <a:ln>
                      <a:solidFill>
                        <a:srgbClr val="FFFF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3" name="TextBox 352">
                      <a:extLst>
                        <a:ext uri="{FF2B5EF4-FFF2-40B4-BE49-F238E27FC236}">
                          <a16:creationId xmlns:a16="http://schemas.microsoft.com/office/drawing/2014/main" id="{9968E4AE-F442-2979-8D9F-1953449C5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080" y="3290296"/>
                      <a:ext cx="503207" cy="3277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800" dirty="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p:txBody>
                </p:sp>
                <p:sp>
                  <p:nvSpPr>
                    <p:cNvPr id="360" name="Правая фигурная скобка 359">
                      <a:extLst>
                        <a:ext uri="{FF2B5EF4-FFF2-40B4-BE49-F238E27FC236}">
                          <a16:creationId xmlns:a16="http://schemas.microsoft.com/office/drawing/2014/main" id="{C4148817-4676-9999-B17C-371B35F1E7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763975" y="2951504"/>
                      <a:ext cx="167043" cy="664293"/>
                    </a:xfrm>
                    <a:prstGeom prst="rightBrace">
                      <a:avLst>
                        <a:gd name="adj1" fmla="val 37273"/>
                        <a:gd name="adj2" fmla="val 50000"/>
                      </a:avLst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61" name="TextBox 360">
                      <a:extLst>
                        <a:ext uri="{FF2B5EF4-FFF2-40B4-BE49-F238E27FC236}">
                          <a16:creationId xmlns:a16="http://schemas.microsoft.com/office/drawing/2014/main" id="{D3442E8B-F296-9EB2-2350-A5866F1430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0016" y="3114374"/>
                      <a:ext cx="2244369" cy="4213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600" dirty="0">
                          <a:solidFill>
                            <a:srgbClr val="FFFFFF"/>
                          </a:solidFill>
                        </a:rPr>
                        <a:t>Конвертирование</a:t>
                      </a:r>
                    </a:p>
                    <a:p>
                      <a:pPr algn="ctr"/>
                      <a:r>
                        <a:rPr lang="ru-RU" sz="600" dirty="0">
                          <a:solidFill>
                            <a:srgbClr val="FFFFFF"/>
                          </a:solidFill>
                        </a:rPr>
                        <a:t>из </a:t>
                      </a:r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[</a:t>
                      </a:r>
                      <a:r>
                        <a:rPr lang="ru-RU" sz="600" i="1" dirty="0">
                          <a:solidFill>
                            <a:srgbClr val="FFFFFF"/>
                          </a:solidFill>
                        </a:rPr>
                        <a:t>от 1% по 100%</a:t>
                      </a:r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] </a:t>
                      </a:r>
                      <a:r>
                        <a:rPr lang="ru-RU" sz="600" dirty="0">
                          <a:solidFill>
                            <a:srgbClr val="FFFFFF"/>
                          </a:solidFill>
                        </a:rPr>
                        <a:t>в </a:t>
                      </a:r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[</a:t>
                      </a:r>
                      <a:r>
                        <a:rPr lang="ru-RU" sz="600" i="1" dirty="0">
                          <a:solidFill>
                            <a:srgbClr val="FFFFFF"/>
                          </a:solidFill>
                        </a:rPr>
                        <a:t>от 1.0 по 1.5</a:t>
                      </a:r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]</a:t>
                      </a:r>
                      <a:endParaRPr lang="ru-RU" sz="600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sp>
                <p:nvSpPr>
                  <p:cNvPr id="44" name="Прямоугольник: скругленные углы 43">
                    <a:extLst>
                      <a:ext uri="{FF2B5EF4-FFF2-40B4-BE49-F238E27FC236}">
                        <a16:creationId xmlns:a16="http://schemas.microsoft.com/office/drawing/2014/main" id="{4E9EA19A-52F8-6F5E-9335-BC903C9B87BA}"/>
                      </a:ext>
                    </a:extLst>
                  </p:cNvPr>
                  <p:cNvSpPr/>
                  <p:nvPr/>
                </p:nvSpPr>
                <p:spPr>
                  <a:xfrm>
                    <a:off x="373735" y="464610"/>
                    <a:ext cx="7585174" cy="3335603"/>
                  </a:xfrm>
                  <a:prstGeom prst="roundRect">
                    <a:avLst>
                      <a:gd name="adj" fmla="val 6459"/>
                    </a:avLst>
                  </a:prstGeom>
                  <a:noFill/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1" name="Google Shape;166;p29">
                    <a:extLst>
                      <a:ext uri="{FF2B5EF4-FFF2-40B4-BE49-F238E27FC236}">
                        <a16:creationId xmlns:a16="http://schemas.microsoft.com/office/drawing/2014/main" id="{8D287261-B2D3-65DB-833E-B44680ADD27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39613" y="822414"/>
                    <a:ext cx="1715507" cy="2141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8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1pPr>
                    <a:lvl2pPr marR="0" lvl="1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4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2pPr>
                    <a:lvl3pPr marR="0" lvl="2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4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3pPr>
                    <a:lvl4pPr marR="0" lvl="3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4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4pPr>
                    <a:lvl5pPr marR="0" lvl="4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4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5pPr>
                    <a:lvl6pPr marR="0" lvl="5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4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6pPr>
                    <a:lvl7pPr marR="0" lvl="6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4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7pPr>
                    <a:lvl8pPr marR="0" lvl="7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4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8pPr>
                    <a:lvl9pPr marR="0" lvl="8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400"/>
                      <a:buFont typeface="Rajdhani"/>
                      <a:buNone/>
                      <a:defRPr sz="1400" b="1" i="0" u="none" strike="noStrike" cap="none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defRPr>
                    </a:lvl9pPr>
                  </a:lstStyle>
                  <a:p>
                    <a:pPr algn="l"/>
                    <a:r>
                      <a:rPr lang="ru-RU" dirty="0">
                        <a:latin typeface="Century Gothic" panose="020B0502020202020204" pitchFamily="34" charset="0"/>
                      </a:rPr>
                      <a:t>Вывод</a:t>
                    </a:r>
                  </a:p>
                </p:txBody>
              </p:sp>
              <p:cxnSp>
                <p:nvCxnSpPr>
                  <p:cNvPr id="61" name="Google Shape;169;p29">
                    <a:extLst>
                      <a:ext uri="{FF2B5EF4-FFF2-40B4-BE49-F238E27FC236}">
                        <a16:creationId xmlns:a16="http://schemas.microsoft.com/office/drawing/2014/main" id="{C48088E2-8502-7404-BFBE-44B391100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2007" y="958911"/>
                    <a:ext cx="332202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</p:cxnSp>
              <p:cxnSp>
                <p:nvCxnSpPr>
                  <p:cNvPr id="62" name="Google Shape;169;p29">
                    <a:extLst>
                      <a:ext uri="{FF2B5EF4-FFF2-40B4-BE49-F238E27FC236}">
                        <a16:creationId xmlns:a16="http://schemas.microsoft.com/office/drawing/2014/main" id="{AD0AC728-3956-7C8E-AE8A-7CB04D1FB1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79452" y="954618"/>
                    <a:ext cx="4757" cy="1402618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</p:cxnSp>
              <p:cxnSp>
                <p:nvCxnSpPr>
                  <p:cNvPr id="130" name="Google Shape;169;p29">
                    <a:extLst>
                      <a:ext uri="{FF2B5EF4-FFF2-40B4-BE49-F238E27FC236}">
                        <a16:creationId xmlns:a16="http://schemas.microsoft.com/office/drawing/2014/main" id="{AC4ED3C5-0211-4027-3B9C-9AEEE67D5AF2}"/>
                      </a:ext>
                    </a:extLst>
                  </p:cNvPr>
                  <p:cNvCxnSpPr>
                    <a:cxnSpLocks/>
                    <a:endCxn id="53" idx="1"/>
                  </p:cNvCxnSpPr>
                  <p:nvPr/>
                </p:nvCxnSpPr>
                <p:spPr>
                  <a:xfrm>
                    <a:off x="1884209" y="1220530"/>
                    <a:ext cx="411235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</p:cxnSp>
            </p:grpSp>
          </p:grpSp>
          <p:sp>
            <p:nvSpPr>
              <p:cNvPr id="184" name="Знак ''плюс'' 183">
                <a:extLst>
                  <a:ext uri="{FF2B5EF4-FFF2-40B4-BE49-F238E27FC236}">
                    <a16:creationId xmlns:a16="http://schemas.microsoft.com/office/drawing/2014/main" id="{8B286335-FE87-A0EE-B699-3FFC210853A3}"/>
                  </a:ext>
                </a:extLst>
              </p:cNvPr>
              <p:cNvSpPr/>
              <p:nvPr/>
            </p:nvSpPr>
            <p:spPr>
              <a:xfrm>
                <a:off x="7969824" y="1736194"/>
                <a:ext cx="612712" cy="612712"/>
              </a:xfrm>
              <a:prstGeom prst="mathPlu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8D7DFD1-183C-19E9-F29A-C1A634892495}"/>
                  </a:ext>
                </a:extLst>
              </p:cNvPr>
              <p:cNvSpPr txBox="1"/>
              <p:nvPr/>
            </p:nvSpPr>
            <p:spPr>
              <a:xfrm>
                <a:off x="8480254" y="1451098"/>
                <a:ext cx="83230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rgbClr val="FFFFFF"/>
                    </a:solidFill>
                  </a:rPr>
                  <a:t>1</a:t>
                </a:r>
                <a:endParaRPr lang="ru-RU" sz="6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E913A82-5ED1-724C-89E1-D64AA6056213}"/>
              </a:ext>
            </a:extLst>
          </p:cNvPr>
          <p:cNvGrpSpPr/>
          <p:nvPr/>
        </p:nvGrpSpPr>
        <p:grpSpPr>
          <a:xfrm>
            <a:off x="154452" y="41633"/>
            <a:ext cx="751522" cy="751522"/>
            <a:chOff x="154452" y="86467"/>
            <a:chExt cx="575796" cy="575796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A7E114A-1E37-D1A1-F1F9-0E4A25D2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452" y="86467"/>
              <a:ext cx="575796" cy="575796"/>
            </a:xfrm>
            <a:prstGeom prst="rect">
              <a:avLst/>
            </a:prstGeom>
            <a:noFill/>
          </p:spPr>
        </p:pic>
        <p:cxnSp>
          <p:nvCxnSpPr>
            <p:cNvPr id="4" name="Google Shape;169;p29">
              <a:extLst>
                <a:ext uri="{FF2B5EF4-FFF2-40B4-BE49-F238E27FC236}">
                  <a16:creationId xmlns:a16="http://schemas.microsoft.com/office/drawing/2014/main" id="{10872B31-25D7-6547-121C-314FDA79DD3E}"/>
                </a:ext>
              </a:extLst>
            </p:cNvPr>
            <p:cNvCxnSpPr>
              <a:cxnSpLocks/>
            </p:cNvCxnSpPr>
            <p:nvPr/>
          </p:nvCxnSpPr>
          <p:spPr>
            <a:xfrm>
              <a:off x="330140" y="320882"/>
              <a:ext cx="107422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5" name="Google Shape;169;p29">
              <a:extLst>
                <a:ext uri="{FF2B5EF4-FFF2-40B4-BE49-F238E27FC236}">
                  <a16:creationId xmlns:a16="http://schemas.microsoft.com/office/drawing/2014/main" id="{9BD7E10B-981B-86EF-A3E2-5CCE1815D129}"/>
                </a:ext>
              </a:extLst>
            </p:cNvPr>
            <p:cNvCxnSpPr>
              <a:cxnSpLocks/>
            </p:cNvCxnSpPr>
            <p:nvPr/>
          </p:nvCxnSpPr>
          <p:spPr>
            <a:xfrm>
              <a:off x="437562" y="317452"/>
              <a:ext cx="0" cy="210732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6" name="Google Shape;169;p29">
              <a:extLst>
                <a:ext uri="{FF2B5EF4-FFF2-40B4-BE49-F238E27FC236}">
                  <a16:creationId xmlns:a16="http://schemas.microsoft.com/office/drawing/2014/main" id="{9A429DF3-D3C2-648C-47B5-4983DC023A3A}"/>
                </a:ext>
              </a:extLst>
            </p:cNvPr>
            <p:cNvCxnSpPr>
              <a:cxnSpLocks/>
            </p:cNvCxnSpPr>
            <p:nvPr/>
          </p:nvCxnSpPr>
          <p:spPr>
            <a:xfrm>
              <a:off x="441058" y="528184"/>
              <a:ext cx="113502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" name="Google Shape;169;p29">
              <a:extLst>
                <a:ext uri="{FF2B5EF4-FFF2-40B4-BE49-F238E27FC236}">
                  <a16:creationId xmlns:a16="http://schemas.microsoft.com/office/drawing/2014/main" id="{91F19BE3-8E2D-8EC0-EE31-5C5031B28F94}"/>
                </a:ext>
              </a:extLst>
            </p:cNvPr>
            <p:cNvCxnSpPr>
              <a:cxnSpLocks/>
            </p:cNvCxnSpPr>
            <p:nvPr/>
          </p:nvCxnSpPr>
          <p:spPr>
            <a:xfrm>
              <a:off x="437562" y="394767"/>
              <a:ext cx="116998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8315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708468-ECD8-FAD6-8C3A-4A9358C43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820" b="732"/>
          <a:stretch/>
        </p:blipFill>
        <p:spPr>
          <a:xfrm>
            <a:off x="1211466" y="620485"/>
            <a:ext cx="3168167" cy="4251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1753;p44">
            <a:extLst>
              <a:ext uri="{FF2B5EF4-FFF2-40B4-BE49-F238E27FC236}">
                <a16:creationId xmlns:a16="http://schemas.microsoft.com/office/drawing/2014/main" id="{495288C9-5274-4A1F-14B6-6AB9EF7FFCC2}"/>
              </a:ext>
            </a:extLst>
          </p:cNvPr>
          <p:cNvSpPr txBox="1">
            <a:spLocks/>
          </p:cNvSpPr>
          <p:nvPr/>
        </p:nvSpPr>
        <p:spPr>
          <a:xfrm flipH="1">
            <a:off x="5283053" y="2162330"/>
            <a:ext cx="2861639" cy="1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ru-RU" sz="1600" dirty="0">
                <a:latin typeface="Century Gothic" panose="020B0502020202020204" pitchFamily="34" charset="0"/>
              </a:rPr>
              <a:t>Настройки всех весов для расчета и отлаживания точности алгоритма.</a:t>
            </a:r>
          </a:p>
        </p:txBody>
      </p:sp>
      <p:cxnSp>
        <p:nvCxnSpPr>
          <p:cNvPr id="15" name="Google Shape;1754;p44">
            <a:extLst>
              <a:ext uri="{FF2B5EF4-FFF2-40B4-BE49-F238E27FC236}">
                <a16:creationId xmlns:a16="http://schemas.microsoft.com/office/drawing/2014/main" id="{4D3D7C31-9ACC-C09F-2556-362C03815630}"/>
              </a:ext>
            </a:extLst>
          </p:cNvPr>
          <p:cNvCxnSpPr>
            <a:cxnSpLocks/>
          </p:cNvCxnSpPr>
          <p:nvPr/>
        </p:nvCxnSpPr>
        <p:spPr>
          <a:xfrm>
            <a:off x="5064928" y="249008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1744;p44">
            <a:extLst>
              <a:ext uri="{FF2B5EF4-FFF2-40B4-BE49-F238E27FC236}">
                <a16:creationId xmlns:a16="http://schemas.microsoft.com/office/drawing/2014/main" id="{4CA96A49-3313-7FD6-8D85-D9208795E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0723" y="39407"/>
            <a:ext cx="2549652" cy="581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НАСТРОЙКИ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E6AFAF-BFEA-5C60-A481-DF9CCD122C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6" b="236"/>
          <a:stretch/>
        </p:blipFill>
        <p:spPr>
          <a:xfrm>
            <a:off x="4016829" y="455174"/>
            <a:ext cx="1794611" cy="11163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71893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95128" y="263175"/>
            <a:ext cx="4795032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Century Gothic" panose="020B0502020202020204" pitchFamily="34" charset="0"/>
                <a:ea typeface="Rajdhani"/>
                <a:cs typeface="Rajdhani"/>
                <a:sym typeface="Rajdhani"/>
              </a:rPr>
              <a:t>Спасибо за внимание</a:t>
            </a:r>
            <a:endParaRPr sz="6000" dirty="0">
              <a:latin typeface="Century Gothic" panose="020B0502020202020204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295128" y="3386955"/>
            <a:ext cx="3532800" cy="1295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latin typeface="Century Gothic" panose="020B0502020202020204" pitchFamily="34" charset="0"/>
                <a:ea typeface="Fira Sans Condensed Light"/>
                <a:cs typeface="Fira Sans Condensed Light"/>
                <a:sym typeface="Fira Sans Condensed Light"/>
              </a:rPr>
              <a:t>SmartID</a:t>
            </a:r>
            <a:endParaRPr lang="en-US" sz="4800" b="1" dirty="0">
              <a:latin typeface="Century Gothic" panose="020B0502020202020204" pitchFamily="34" charset="0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  <a:ea typeface="Fira Sans Condensed Light"/>
                <a:cs typeface="Fira Sans Condensed Light"/>
                <a:sym typeface="Fira Sans Condensed Light"/>
              </a:rPr>
              <a:t>Найди лучшего учителя!</a:t>
            </a:r>
            <a:endParaRPr dirty="0">
              <a:latin typeface="Century Gothic" panose="020B0502020202020204" pitchFamily="3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3">
            <a:alphaModFix/>
          </a:blip>
          <a:srcRect l="6664" t="4858" r="6220" b="5495"/>
          <a:stretch/>
        </p:blipFill>
        <p:spPr>
          <a:xfrm>
            <a:off x="4946650" y="362675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2440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624634" y="496185"/>
            <a:ext cx="3947363" cy="472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entury Gothic" panose="020B0502020202020204" pitchFamily="34" charset="0"/>
              </a:rPr>
              <a:t>ОСНОВНАЯ ИДЕЯ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E4B91-25AC-D349-48D2-DCDCB976DA58}"/>
              </a:ext>
            </a:extLst>
          </p:cNvPr>
          <p:cNvSpPr txBox="1"/>
          <p:nvPr/>
        </p:nvSpPr>
        <p:spPr>
          <a:xfrm>
            <a:off x="624635" y="968792"/>
            <a:ext cx="39473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Разработка цифрового сервиса или мобильного приложения с информацией о всех </a:t>
            </a:r>
            <a:r>
              <a:rPr lang="ru-RU" sz="1100" b="0" i="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тьютерах</a:t>
            </a:r>
            <a:r>
              <a:rPr lang="ru-RU" sz="11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, наставниках, лекторах, экспертах с подтвержденными данными и информацией о компетенции персоналии. С возможностью оставления реальных отзывов.</a:t>
            </a:r>
            <a:endParaRPr lang="ru-RU" sz="11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Google Shape;186;p31">
            <a:extLst>
              <a:ext uri="{FF2B5EF4-FFF2-40B4-BE49-F238E27FC236}">
                <a16:creationId xmlns:a16="http://schemas.microsoft.com/office/drawing/2014/main" id="{1082A994-60FF-D663-1CB3-BAB867D10F69}"/>
              </a:ext>
            </a:extLst>
          </p:cNvPr>
          <p:cNvSpPr txBox="1">
            <a:spLocks/>
          </p:cNvSpPr>
          <p:nvPr/>
        </p:nvSpPr>
        <p:spPr>
          <a:xfrm>
            <a:off x="4572000" y="496185"/>
            <a:ext cx="3947364" cy="4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ru-RU" sz="2000" dirty="0">
                <a:latin typeface="Century Gothic" panose="020B0502020202020204" pitchFamily="34" charset="0"/>
              </a:rPr>
              <a:t>ЦЕЛЕВАЯ АУДИТОРИЯ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F6573-692C-341E-04B1-D13D672E2D43}"/>
              </a:ext>
            </a:extLst>
          </p:cNvPr>
          <p:cNvSpPr txBox="1"/>
          <p:nvPr/>
        </p:nvSpPr>
        <p:spPr>
          <a:xfrm>
            <a:off x="4572000" y="968792"/>
            <a:ext cx="39473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Благодаря его интуитивно понятному интерфейсу и широкому функционалу, он подходит для людей всех возрастов, профессий и уровней технической грамотности, обеспечивая комфортное использование для каждого.</a:t>
            </a:r>
          </a:p>
        </p:txBody>
      </p:sp>
      <p:sp>
        <p:nvSpPr>
          <p:cNvPr id="7" name="Google Shape;186;p31">
            <a:extLst>
              <a:ext uri="{FF2B5EF4-FFF2-40B4-BE49-F238E27FC236}">
                <a16:creationId xmlns:a16="http://schemas.microsoft.com/office/drawing/2014/main" id="{3796DA61-965B-F766-2425-96BC3B89B36C}"/>
              </a:ext>
            </a:extLst>
          </p:cNvPr>
          <p:cNvSpPr txBox="1">
            <a:spLocks/>
          </p:cNvSpPr>
          <p:nvPr/>
        </p:nvSpPr>
        <p:spPr>
          <a:xfrm>
            <a:off x="624635" y="3066712"/>
            <a:ext cx="3947364" cy="4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ru-RU" sz="2000" dirty="0">
                <a:latin typeface="Century Gothic" panose="020B0502020202020204" pitchFamily="34" charset="0"/>
              </a:rPr>
              <a:t>РЕШАЕМАЯ ПРОБЛЕМА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79F84-ED57-76D1-E54F-1BB0E7810905}"/>
              </a:ext>
            </a:extLst>
          </p:cNvPr>
          <p:cNvSpPr txBox="1"/>
          <p:nvPr/>
        </p:nvSpPr>
        <p:spPr>
          <a:xfrm>
            <a:off x="624635" y="3539319"/>
            <a:ext cx="39473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Решает проблему недостатка доверенной информации о спикерах, тьюторах и наставниках, </a:t>
            </a:r>
            <a:r>
              <a:rPr lang="ru-RU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а также помогает определять </a:t>
            </a:r>
            <a:r>
              <a:rPr lang="ru-RU" sz="11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инфоцыган</a:t>
            </a:r>
            <a:r>
              <a:rPr lang="ru-RU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ru-RU" sz="11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и упрощает процесс поиска качественных услуг.</a:t>
            </a:r>
            <a:endParaRPr lang="ru-RU" sz="11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Google Shape;186;p31">
            <a:extLst>
              <a:ext uri="{FF2B5EF4-FFF2-40B4-BE49-F238E27FC236}">
                <a16:creationId xmlns:a16="http://schemas.microsoft.com/office/drawing/2014/main" id="{3E4C7BDB-42A9-714C-82F9-C97B92F97BC4}"/>
              </a:ext>
            </a:extLst>
          </p:cNvPr>
          <p:cNvSpPr txBox="1">
            <a:spLocks/>
          </p:cNvSpPr>
          <p:nvPr/>
        </p:nvSpPr>
        <p:spPr>
          <a:xfrm>
            <a:off x="4572000" y="3066712"/>
            <a:ext cx="3947364" cy="4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ru-RU" sz="2000" dirty="0">
                <a:latin typeface="Century Gothic" panose="020B0502020202020204" pitchFamily="34" charset="0"/>
              </a:rPr>
              <a:t>АКТУАЛЬНОСТЬ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712A1-BC87-CB46-4739-1CC9D6F45A50}"/>
              </a:ext>
            </a:extLst>
          </p:cNvPr>
          <p:cNvSpPr txBox="1"/>
          <p:nvPr/>
        </p:nvSpPr>
        <p:spPr>
          <a:xfrm>
            <a:off x="4572000" y="3539319"/>
            <a:ext cx="39473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На сегодняшний момент проблема </a:t>
            </a:r>
            <a:r>
              <a:rPr lang="ru-RU" sz="1100" b="0" i="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инфоцыганства</a:t>
            </a:r>
            <a:r>
              <a:rPr lang="ru-RU" sz="11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является важной и актуальной, мы в поисках качественных и профессиональных спикеров, тьюторов и наставников с большим трудом можем отличить мошенников от профессионалов</a:t>
            </a:r>
            <a:endParaRPr lang="ru-RU" sz="11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940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2882128" y="529483"/>
            <a:ext cx="33797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ЭТАПЫ РЕШЕНИЯ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953AB2-C8B4-47A0-B2C0-2755FC146C12}"/>
              </a:ext>
            </a:extLst>
          </p:cNvPr>
          <p:cNvGrpSpPr/>
          <p:nvPr/>
        </p:nvGrpSpPr>
        <p:grpSpPr>
          <a:xfrm>
            <a:off x="1447082" y="1881679"/>
            <a:ext cx="2252373" cy="726300"/>
            <a:chOff x="1716395" y="1396508"/>
            <a:chExt cx="2252373" cy="726300"/>
          </a:xfrm>
        </p:grpSpPr>
        <p:cxnSp>
          <p:nvCxnSpPr>
            <p:cNvPr id="259" name="Google Shape;259;p31"/>
            <p:cNvCxnSpPr>
              <a:cxnSpLocks/>
            </p:cNvCxnSpPr>
            <p:nvPr/>
          </p:nvCxnSpPr>
          <p:spPr>
            <a:xfrm>
              <a:off x="2229622" y="1396508"/>
              <a:ext cx="0" cy="726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B7F5834-D289-4860-A011-FF87E7D4A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6395" y="1569849"/>
              <a:ext cx="379618" cy="379618"/>
            </a:xfrm>
            <a:prstGeom prst="rect">
              <a:avLst/>
            </a:prstGeom>
          </p:spPr>
        </p:pic>
        <p:sp>
          <p:nvSpPr>
            <p:cNvPr id="402" name="Google Shape;102;p24">
              <a:extLst>
                <a:ext uri="{FF2B5EF4-FFF2-40B4-BE49-F238E27FC236}">
                  <a16:creationId xmlns:a16="http://schemas.microsoft.com/office/drawing/2014/main" id="{F7B131ED-DC85-4EAA-8365-DB92AABE8E27}"/>
                </a:ext>
              </a:extLst>
            </p:cNvPr>
            <p:cNvSpPr txBox="1">
              <a:spLocks/>
            </p:cNvSpPr>
            <p:nvPr/>
          </p:nvSpPr>
          <p:spPr>
            <a:xfrm>
              <a:off x="2363232" y="1468967"/>
              <a:ext cx="1605536" cy="581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7200" b="1" i="0" u="none" strike="noStrike" cap="none">
                  <a:solidFill>
                    <a:schemeClr val="lt2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9pPr>
            </a:lstStyle>
            <a:p>
              <a:pPr marL="0" indent="0"/>
              <a:r>
                <a:rPr lang="ru-RU" sz="1800" b="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Разработка</a:t>
              </a:r>
            </a:p>
            <a:p>
              <a:pPr marL="0" indent="0"/>
              <a:r>
                <a:rPr lang="ru-RU" sz="1800" b="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алгоритма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585B632-84A1-4000-23B0-00E8548F0987}"/>
              </a:ext>
            </a:extLst>
          </p:cNvPr>
          <p:cNvGrpSpPr/>
          <p:nvPr/>
        </p:nvGrpSpPr>
        <p:grpSpPr>
          <a:xfrm>
            <a:off x="5398826" y="1881679"/>
            <a:ext cx="2252373" cy="726300"/>
            <a:chOff x="5398826" y="1881679"/>
            <a:chExt cx="2252373" cy="726300"/>
          </a:xfrm>
        </p:grpSpPr>
        <p:cxnSp>
          <p:nvCxnSpPr>
            <p:cNvPr id="258" name="Google Shape;258;p31"/>
            <p:cNvCxnSpPr>
              <a:cxnSpLocks/>
            </p:cNvCxnSpPr>
            <p:nvPr/>
          </p:nvCxnSpPr>
          <p:spPr>
            <a:xfrm>
              <a:off x="5912053" y="1881679"/>
              <a:ext cx="0" cy="726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92279BE-A1FC-44B9-9933-1219844E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8826" y="2055020"/>
              <a:ext cx="379618" cy="379618"/>
            </a:xfrm>
            <a:prstGeom prst="rect">
              <a:avLst/>
            </a:prstGeom>
          </p:spPr>
        </p:pic>
        <p:sp>
          <p:nvSpPr>
            <p:cNvPr id="403" name="Google Shape;102;p24">
              <a:extLst>
                <a:ext uri="{FF2B5EF4-FFF2-40B4-BE49-F238E27FC236}">
                  <a16:creationId xmlns:a16="http://schemas.microsoft.com/office/drawing/2014/main" id="{D3B65953-F605-4B03-8080-AFE863D87932}"/>
                </a:ext>
              </a:extLst>
            </p:cNvPr>
            <p:cNvSpPr txBox="1">
              <a:spLocks/>
            </p:cNvSpPr>
            <p:nvPr/>
          </p:nvSpPr>
          <p:spPr>
            <a:xfrm>
              <a:off x="6045663" y="1954138"/>
              <a:ext cx="1605536" cy="581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7200" b="1" i="0" u="none" strike="noStrike" cap="none">
                  <a:solidFill>
                    <a:schemeClr val="lt2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9pPr>
            </a:lstStyle>
            <a:p>
              <a:pPr marL="0" indent="0"/>
              <a:r>
                <a:rPr lang="ru-RU" sz="1800" b="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Запуск сервера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8DE6D4B-8EB4-4968-A2BD-3E395C978443}"/>
              </a:ext>
            </a:extLst>
          </p:cNvPr>
          <p:cNvGrpSpPr/>
          <p:nvPr/>
        </p:nvGrpSpPr>
        <p:grpSpPr>
          <a:xfrm>
            <a:off x="5398826" y="3528907"/>
            <a:ext cx="2252373" cy="726300"/>
            <a:chOff x="1716395" y="3847594"/>
            <a:chExt cx="2252373" cy="726300"/>
          </a:xfrm>
        </p:grpSpPr>
        <p:cxnSp>
          <p:nvCxnSpPr>
            <p:cNvPr id="354" name="Google Shape;354;p31"/>
            <p:cNvCxnSpPr>
              <a:cxnSpLocks/>
            </p:cNvCxnSpPr>
            <p:nvPr/>
          </p:nvCxnSpPr>
          <p:spPr>
            <a:xfrm>
              <a:off x="2229622" y="3847594"/>
              <a:ext cx="0" cy="726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7B189C09-B8E9-4BFF-880B-C430B4597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6395" y="4020935"/>
              <a:ext cx="379618" cy="379618"/>
            </a:xfrm>
            <a:prstGeom prst="rect">
              <a:avLst/>
            </a:prstGeom>
          </p:spPr>
        </p:pic>
        <p:sp>
          <p:nvSpPr>
            <p:cNvPr id="404" name="Google Shape;102;p24">
              <a:extLst>
                <a:ext uri="{FF2B5EF4-FFF2-40B4-BE49-F238E27FC236}">
                  <a16:creationId xmlns:a16="http://schemas.microsoft.com/office/drawing/2014/main" id="{D5A8D556-6656-4C0D-8B89-99D2DA4AF5E0}"/>
                </a:ext>
              </a:extLst>
            </p:cNvPr>
            <p:cNvSpPr txBox="1">
              <a:spLocks/>
            </p:cNvSpPr>
            <p:nvPr/>
          </p:nvSpPr>
          <p:spPr>
            <a:xfrm>
              <a:off x="2363232" y="3920053"/>
              <a:ext cx="1605536" cy="581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7200" b="1" i="0" u="none" strike="noStrike" cap="none">
                  <a:solidFill>
                    <a:schemeClr val="lt2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9pPr>
            </a:lstStyle>
            <a:p>
              <a:pPr marL="0" indent="0"/>
              <a:r>
                <a:rPr lang="ru-RU" sz="1800" b="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Настройка и связь c API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DCBE15C-E9A9-45EC-90DF-C2B7A2E29564}"/>
              </a:ext>
            </a:extLst>
          </p:cNvPr>
          <p:cNvGrpSpPr/>
          <p:nvPr/>
        </p:nvGrpSpPr>
        <p:grpSpPr>
          <a:xfrm>
            <a:off x="1447082" y="3528907"/>
            <a:ext cx="2466130" cy="726300"/>
            <a:chOff x="1716395" y="3059900"/>
            <a:chExt cx="2466130" cy="726300"/>
          </a:xfrm>
        </p:grpSpPr>
        <p:cxnSp>
          <p:nvCxnSpPr>
            <p:cNvPr id="353" name="Google Shape;353;p31"/>
            <p:cNvCxnSpPr>
              <a:cxnSpLocks/>
            </p:cNvCxnSpPr>
            <p:nvPr/>
          </p:nvCxnSpPr>
          <p:spPr>
            <a:xfrm>
              <a:off x="2229622" y="3059900"/>
              <a:ext cx="0" cy="726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3D2FC71-0214-4C09-A40E-27C7C3E5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6395" y="3222157"/>
              <a:ext cx="379618" cy="401786"/>
            </a:xfrm>
            <a:prstGeom prst="rect">
              <a:avLst/>
            </a:prstGeom>
          </p:spPr>
        </p:pic>
        <p:sp>
          <p:nvSpPr>
            <p:cNvPr id="405" name="Google Shape;102;p24">
              <a:extLst>
                <a:ext uri="{FF2B5EF4-FFF2-40B4-BE49-F238E27FC236}">
                  <a16:creationId xmlns:a16="http://schemas.microsoft.com/office/drawing/2014/main" id="{5979E309-7049-45FB-98A0-E8390FAAB14E}"/>
                </a:ext>
              </a:extLst>
            </p:cNvPr>
            <p:cNvSpPr txBox="1">
              <a:spLocks/>
            </p:cNvSpPr>
            <p:nvPr/>
          </p:nvSpPr>
          <p:spPr>
            <a:xfrm>
              <a:off x="2363232" y="3132359"/>
              <a:ext cx="1819293" cy="581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7200" b="1" i="0" u="none" strike="noStrike" cap="none">
                  <a:solidFill>
                    <a:schemeClr val="lt2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200"/>
                <a:buFont typeface="Rajdhani"/>
                <a:buNone/>
                <a:defRPr sz="5200" b="1" i="0" u="none" strike="noStrike" cap="none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defRPr>
              </a:lvl9pPr>
            </a:lstStyle>
            <a:p>
              <a:pPr marL="0" indent="0"/>
              <a:r>
                <a:rPr lang="ru-RU" sz="1800" b="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Создание</a:t>
              </a:r>
            </a:p>
            <a:p>
              <a:pPr marL="0" indent="0"/>
              <a:r>
                <a:rPr lang="en-US" sz="1800" b="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web-</a:t>
              </a:r>
              <a:r>
                <a:rPr lang="ru-RU" sz="1800" b="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клиента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6034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16652" y="3342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ПРИНЦИП РАБОТЫ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679100" y="3687363"/>
            <a:ext cx="1595350" cy="1013693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latin typeface="Century Gothic" panose="020B0502020202020204" pitchFamily="34" charset="0"/>
              </a:rPr>
              <a:t>Отправка запроса на поиск нужного человека</a:t>
            </a:r>
            <a:endParaRPr sz="1400" dirty="0">
              <a:latin typeface="Century Gothic" panose="020B0502020202020204" pitchFamily="34" charset="0"/>
            </a:endParaRP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805900" y="3772414"/>
            <a:ext cx="1532400" cy="928645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latin typeface="Century Gothic" panose="020B0502020202020204" pitchFamily="34" charset="0"/>
              </a:rPr>
              <a:t>Проверка человека по алгоритмам.</a:t>
            </a:r>
            <a:endParaRPr sz="1400" dirty="0">
              <a:latin typeface="Century Gothic" panose="020B0502020202020204" pitchFamily="34" charset="0"/>
            </a:endParaRPr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1938111" y="2037590"/>
            <a:ext cx="2176378" cy="62712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latin typeface="Century Gothic" panose="020B0502020202020204" pitchFamily="34" charset="0"/>
              </a:rPr>
              <a:t>Обработка запроса. Поиск человека.</a:t>
            </a:r>
            <a:endParaRPr sz="1400" dirty="0">
              <a:latin typeface="Century Gothic" panose="020B0502020202020204" pitchFamily="34" charset="0"/>
            </a:endParaRPr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782413" y="3781008"/>
            <a:ext cx="1761973" cy="920048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latin typeface="Century Gothic" panose="020B0502020202020204" pitchFamily="34" charset="0"/>
              </a:rPr>
              <a:t>Компоновка информации и отправка клиенту</a:t>
            </a:r>
            <a:endParaRPr sz="1400" dirty="0">
              <a:latin typeface="Century Gothic" panose="020B0502020202020204" pitchFamily="34" charset="0"/>
            </a:endParaRPr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5073506" y="2037968"/>
            <a:ext cx="2176378" cy="62675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latin typeface="Century Gothic" panose="020B0502020202020204" pitchFamily="34" charset="0"/>
              </a:rPr>
              <a:t>Обновление данных (при необходимости)</a:t>
            </a:r>
            <a:endParaRPr sz="1400" dirty="0">
              <a:latin typeface="Century Gothic" panose="020B0502020202020204" pitchFamily="34" charset="0"/>
            </a:endParaRPr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184266" y="1596899"/>
            <a:ext cx="1751634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latin typeface="Century Gothic" panose="020B0502020202020204" pitchFamily="34" charset="0"/>
                <a:ea typeface="Rajdhani"/>
                <a:cs typeface="Rajdhani"/>
                <a:sym typeface="Rajdhani"/>
              </a:rPr>
              <a:t>ОБРАБОТКА</a:t>
            </a:r>
            <a:endParaRPr sz="2000" b="1" dirty="0">
              <a:latin typeface="Century Gothic" panose="020B0502020202020204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135555" y="1599680"/>
            <a:ext cx="205228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latin typeface="Century Gothic" panose="020B0502020202020204" pitchFamily="34" charset="0"/>
                <a:ea typeface="Rajdhani"/>
                <a:cs typeface="Rajdhani"/>
                <a:sym typeface="Rajdhani"/>
              </a:rPr>
              <a:t>ИСПРАВЛЕНИЕ</a:t>
            </a:r>
            <a:endParaRPr sz="2000" b="1" dirty="0">
              <a:latin typeface="Century Gothic" panose="020B0502020202020204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651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latin typeface="Century Gothic" panose="020B0502020202020204" pitchFamily="34" charset="0"/>
                <a:ea typeface="Rajdhani"/>
                <a:cs typeface="Rajdhani"/>
                <a:sym typeface="Rajdhani"/>
              </a:rPr>
              <a:t>ЗАПРОС</a:t>
            </a:r>
            <a:endParaRPr sz="2000" b="1" dirty="0">
              <a:latin typeface="Century Gothic" panose="020B0502020202020204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latin typeface="Century Gothic" panose="020B0502020202020204" pitchFamily="34" charset="0"/>
                <a:ea typeface="Rajdhani"/>
                <a:cs typeface="Rajdhani"/>
                <a:sym typeface="Rajdhani"/>
              </a:rPr>
              <a:t>СБОР</a:t>
            </a:r>
            <a:endParaRPr sz="2000" b="1" dirty="0">
              <a:latin typeface="Century Gothic" panose="020B0502020202020204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687666" y="3409609"/>
            <a:ext cx="1761973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latin typeface="Century Gothic" panose="020B0502020202020204" pitchFamily="34" charset="0"/>
                <a:ea typeface="Rajdhani"/>
                <a:cs typeface="Rajdhani"/>
                <a:sym typeface="Rajdhani"/>
              </a:rPr>
              <a:t>ПРОВЕРКА</a:t>
            </a:r>
            <a:endParaRPr sz="2000" b="1" dirty="0">
              <a:latin typeface="Century Gothic" panose="020B0502020202020204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9" name="Google Shape;719;p36"/>
          <p:cNvGrpSpPr/>
          <p:nvPr/>
        </p:nvGrpSpPr>
        <p:grpSpPr>
          <a:xfrm>
            <a:off x="5967563" y="2832989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6"/>
          <p:cNvGrpSpPr/>
          <p:nvPr/>
        </p:nvGrpSpPr>
        <p:grpSpPr>
          <a:xfrm>
            <a:off x="2876884" y="2821734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6"/>
          <p:cNvSpPr/>
          <p:nvPr/>
        </p:nvSpPr>
        <p:spPr>
          <a:xfrm>
            <a:off x="1332534" y="2865325"/>
            <a:ext cx="288483" cy="235125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36"/>
          <p:cNvGrpSpPr/>
          <p:nvPr/>
        </p:nvGrpSpPr>
        <p:grpSpPr>
          <a:xfrm>
            <a:off x="7510301" y="2826267"/>
            <a:ext cx="309505" cy="260656"/>
            <a:chOff x="2171474" y="3369229"/>
            <a:chExt cx="408156" cy="343737"/>
          </a:xfrm>
        </p:grpSpPr>
        <p:sp>
          <p:nvSpPr>
            <p:cNvPr id="733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6"/>
          <p:cNvGrpSpPr/>
          <p:nvPr/>
        </p:nvGrpSpPr>
        <p:grpSpPr>
          <a:xfrm>
            <a:off x="4418801" y="2820823"/>
            <a:ext cx="273857" cy="274147"/>
            <a:chOff x="7538896" y="1970156"/>
            <a:chExt cx="361147" cy="361529"/>
          </a:xfrm>
        </p:grpSpPr>
        <p:sp>
          <p:nvSpPr>
            <p:cNvPr id="738" name="Google Shape;738;p36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1917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000" y="2418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РЕШЕНИЕ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329824" y="1576179"/>
            <a:ext cx="3275526" cy="2494732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52" name="Google Shape;1752;p44"/>
          <p:cNvPicPr preferRelativeResize="0"/>
          <p:nvPr/>
        </p:nvPicPr>
        <p:blipFill rotWithShape="1">
          <a:blip r:embed="rId4"/>
          <a:srcRect l="5885" r="5885"/>
          <a:stretch/>
        </p:blipFill>
        <p:spPr>
          <a:xfrm>
            <a:off x="442347" y="1692111"/>
            <a:ext cx="3053166" cy="1861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44"/>
          <p:cNvSpPr txBox="1">
            <a:spLocks noGrp="1"/>
          </p:cNvSpPr>
          <p:nvPr>
            <p:ph type="subTitle" idx="4294967295"/>
          </p:nvPr>
        </p:nvSpPr>
        <p:spPr>
          <a:xfrm flipH="1">
            <a:off x="3990704" y="1680820"/>
            <a:ext cx="4957766" cy="2072342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>
                <a:latin typeface="Century Gothic" panose="020B0502020202020204" pitchFamily="34" charset="0"/>
              </a:rPr>
              <a:t>Любой пользователь может найти специалиста из сферы образования по его контактным данным, включая номер телефона, полное имя, адрес электронной почты или ссылки на его профили в социальных сетях, что обеспечивает удобство и доступность при поиске нужного специалиста из сферы образования.</a:t>
            </a:r>
          </a:p>
        </p:txBody>
      </p:sp>
      <p:cxnSp>
        <p:nvCxnSpPr>
          <p:cNvPr id="1754" name="Google Shape;1754;p44"/>
          <p:cNvCxnSpPr>
            <a:cxnSpLocks/>
          </p:cNvCxnSpPr>
          <p:nvPr/>
        </p:nvCxnSpPr>
        <p:spPr>
          <a:xfrm>
            <a:off x="3837034" y="243884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885830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000" y="2418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РЕЗУЛЬТАТЫ ПОИСКА</a:t>
            </a:r>
            <a:endParaRPr dirty="0">
              <a:latin typeface="+mj-lt"/>
            </a:endParaRPr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329825" y="1445544"/>
            <a:ext cx="3758850" cy="2862845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52" name="Google Shape;1752;p44"/>
          <p:cNvPicPr preferRelativeResize="0"/>
          <p:nvPr/>
        </p:nvPicPr>
        <p:blipFill rotWithShape="1">
          <a:blip r:embed="rId4"/>
          <a:srcRect l="4716" r="4716"/>
          <a:stretch/>
        </p:blipFill>
        <p:spPr>
          <a:xfrm>
            <a:off x="458950" y="1565625"/>
            <a:ext cx="3503680" cy="213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44"/>
          <p:cNvSpPr txBox="1">
            <a:spLocks noGrp="1"/>
          </p:cNvSpPr>
          <p:nvPr>
            <p:ph type="subTitle" idx="4294967295"/>
          </p:nvPr>
        </p:nvSpPr>
        <p:spPr>
          <a:xfrm flipH="1">
            <a:off x="4356461" y="1854924"/>
            <a:ext cx="4558937" cy="1692225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b="0" i="0" dirty="0">
                <a:solidFill>
                  <a:srgbClr val="ECECEC"/>
                </a:solidFill>
                <a:effectLst/>
                <a:latin typeface="Century Gothic" panose="020B0502020202020204" pitchFamily="34" charset="0"/>
              </a:rPr>
              <a:t>Представляет собой обзор результатов, полученных в процессе поисковой деятельности. Это включает в себя информацию о найденных данных, релевантность поискового запроса и дальнейшие действия на основе полученных результатов.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cxnSp>
        <p:nvCxnSpPr>
          <p:cNvPr id="1754" name="Google Shape;1754;p44"/>
          <p:cNvCxnSpPr>
            <a:cxnSpLocks/>
          </p:cNvCxnSpPr>
          <p:nvPr/>
        </p:nvCxnSpPr>
        <p:spPr>
          <a:xfrm>
            <a:off x="4294219" y="2353936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731123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000" y="2418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ПОДРОБНАЯ</a:t>
            </a:r>
            <a:r>
              <a:rPr lang="ru-RU" dirty="0">
                <a:latin typeface="+mj-lt"/>
              </a:rPr>
              <a:t> ИНФОРМАЦИЯ</a:t>
            </a:r>
            <a:endParaRPr dirty="0">
              <a:latin typeface="+mj-lt"/>
            </a:endParaRPr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329823" y="1092847"/>
            <a:ext cx="5241557" cy="3992116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52" name="Google Shape;1752;p44"/>
          <p:cNvPicPr preferRelativeResize="0"/>
          <p:nvPr/>
        </p:nvPicPr>
        <p:blipFill rotWithShape="1">
          <a:blip r:embed="rId4"/>
          <a:srcRect l="3" r="3"/>
          <a:stretch/>
        </p:blipFill>
        <p:spPr>
          <a:xfrm>
            <a:off x="509883" y="1260295"/>
            <a:ext cx="4885733" cy="2979143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44"/>
          <p:cNvSpPr txBox="1">
            <a:spLocks noGrp="1"/>
          </p:cNvSpPr>
          <p:nvPr>
            <p:ph type="subTitle" idx="4294967295"/>
          </p:nvPr>
        </p:nvSpPr>
        <p:spPr>
          <a:xfrm flipH="1">
            <a:off x="6053761" y="2111094"/>
            <a:ext cx="2861639" cy="14034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/>
              <a:t>Подробная информация о специалисте из сферы образовательных услуг.</a:t>
            </a:r>
          </a:p>
        </p:txBody>
      </p:sp>
      <p:cxnSp>
        <p:nvCxnSpPr>
          <p:cNvPr id="1754" name="Google Shape;1754;p44"/>
          <p:cNvCxnSpPr>
            <a:cxnSpLocks/>
          </p:cNvCxnSpPr>
          <p:nvPr/>
        </p:nvCxnSpPr>
        <p:spPr>
          <a:xfrm>
            <a:off x="5835636" y="243884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1166603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708468-ECD8-FAD6-8C3A-4A9358C43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8" r="12768"/>
          <a:stretch/>
        </p:blipFill>
        <p:spPr>
          <a:xfrm>
            <a:off x="353315" y="545812"/>
            <a:ext cx="5406308" cy="437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1753;p44">
            <a:extLst>
              <a:ext uri="{FF2B5EF4-FFF2-40B4-BE49-F238E27FC236}">
                <a16:creationId xmlns:a16="http://schemas.microsoft.com/office/drawing/2014/main" id="{495288C9-5274-4A1F-14B6-6AB9EF7FFCC2}"/>
              </a:ext>
            </a:extLst>
          </p:cNvPr>
          <p:cNvSpPr txBox="1">
            <a:spLocks/>
          </p:cNvSpPr>
          <p:nvPr/>
        </p:nvSpPr>
        <p:spPr>
          <a:xfrm flipH="1">
            <a:off x="6073355" y="2215728"/>
            <a:ext cx="2861639" cy="1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ru-RU" sz="1600" dirty="0"/>
              <a:t>Структурированная информация об учителях, хранящаяся в базе данных.</a:t>
            </a:r>
          </a:p>
        </p:txBody>
      </p:sp>
      <p:cxnSp>
        <p:nvCxnSpPr>
          <p:cNvPr id="15" name="Google Shape;1754;p44">
            <a:extLst>
              <a:ext uri="{FF2B5EF4-FFF2-40B4-BE49-F238E27FC236}">
                <a16:creationId xmlns:a16="http://schemas.microsoft.com/office/drawing/2014/main" id="{4D3D7C31-9ACC-C09F-2556-362C03815630}"/>
              </a:ext>
            </a:extLst>
          </p:cNvPr>
          <p:cNvCxnSpPr>
            <a:cxnSpLocks/>
          </p:cNvCxnSpPr>
          <p:nvPr/>
        </p:nvCxnSpPr>
        <p:spPr>
          <a:xfrm>
            <a:off x="5946670" y="2621723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ABF19A-9598-8A15-6E57-12FC0E35FDE0}"/>
              </a:ext>
            </a:extLst>
          </p:cNvPr>
          <p:cNvSpPr txBox="1"/>
          <p:nvPr/>
        </p:nvSpPr>
        <p:spPr>
          <a:xfrm>
            <a:off x="1685108" y="427155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3B9760"/>
                </a:solidFill>
              </a:rPr>
              <a:t>// </a:t>
            </a:r>
            <a:r>
              <a:rPr lang="ru-RU" sz="900" dirty="0">
                <a:solidFill>
                  <a:srgbClr val="3B9760"/>
                </a:solidFill>
              </a:rPr>
              <a:t>88%</a:t>
            </a:r>
          </a:p>
        </p:txBody>
      </p:sp>
      <p:sp>
        <p:nvSpPr>
          <p:cNvPr id="3" name="Google Shape;1744;p44">
            <a:extLst>
              <a:ext uri="{FF2B5EF4-FFF2-40B4-BE49-F238E27FC236}">
                <a16:creationId xmlns:a16="http://schemas.microsoft.com/office/drawing/2014/main" id="{DE28007D-BF7E-B4D5-5FB9-DC54CBA0E3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5956" y="-26127"/>
            <a:ext cx="2761251" cy="535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СПЕЦИАЛИСТ</a:t>
            </a:r>
            <a:endParaRPr dirty="0"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7DC860-94E5-4E6C-504E-4ECE5A2D71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35" r="1835"/>
          <a:stretch/>
        </p:blipFill>
        <p:spPr>
          <a:xfrm>
            <a:off x="5194717" y="369133"/>
            <a:ext cx="2256099" cy="1403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52754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708468-ECD8-FAD6-8C3A-4A9358C43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5" t="1282" r="3391" b="776"/>
          <a:stretch/>
        </p:blipFill>
        <p:spPr>
          <a:xfrm>
            <a:off x="333721" y="1058091"/>
            <a:ext cx="5406308" cy="2775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1753;p44">
            <a:extLst>
              <a:ext uri="{FF2B5EF4-FFF2-40B4-BE49-F238E27FC236}">
                <a16:creationId xmlns:a16="http://schemas.microsoft.com/office/drawing/2014/main" id="{495288C9-5274-4A1F-14B6-6AB9EF7FFCC2}"/>
              </a:ext>
            </a:extLst>
          </p:cNvPr>
          <p:cNvSpPr txBox="1">
            <a:spLocks/>
          </p:cNvSpPr>
          <p:nvPr/>
        </p:nvSpPr>
        <p:spPr>
          <a:xfrm flipH="1">
            <a:off x="5955789" y="1590573"/>
            <a:ext cx="3560497" cy="1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ru-RU" sz="1600" dirty="0">
                <a:latin typeface="Century Gothic" panose="020B0502020202020204" pitchFamily="34" charset="0"/>
              </a:rPr>
              <a:t>Зарегистрированные пользователи о</a:t>
            </a:r>
            <a:r>
              <a:rPr lang="ru-RU" sz="1600" b="0" i="0" dirty="0">
                <a:solidFill>
                  <a:srgbClr val="ECECEC"/>
                </a:solidFill>
                <a:effectLst/>
                <a:latin typeface="Century Gothic" panose="020B0502020202020204" pitchFamily="34" charset="0"/>
              </a:rPr>
              <a:t>бладают уникальными учетными записями в системе и имеют доступ к определенным функциям или ресурсам.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cxnSp>
        <p:nvCxnSpPr>
          <p:cNvPr id="15" name="Google Shape;1754;p44">
            <a:extLst>
              <a:ext uri="{FF2B5EF4-FFF2-40B4-BE49-F238E27FC236}">
                <a16:creationId xmlns:a16="http://schemas.microsoft.com/office/drawing/2014/main" id="{4D3D7C31-9ACC-C09F-2556-362C03815630}"/>
              </a:ext>
            </a:extLst>
          </p:cNvPr>
          <p:cNvCxnSpPr>
            <a:cxnSpLocks/>
          </p:cNvCxnSpPr>
          <p:nvPr/>
        </p:nvCxnSpPr>
        <p:spPr>
          <a:xfrm>
            <a:off x="5887888" y="211880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1744;p44">
            <a:extLst>
              <a:ext uri="{FF2B5EF4-FFF2-40B4-BE49-F238E27FC236}">
                <a16:creationId xmlns:a16="http://schemas.microsoft.com/office/drawing/2014/main" id="{4CA96A49-3313-7FD6-8D85-D9208795E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0166" y="501559"/>
            <a:ext cx="3473417" cy="581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ПОЛЬЗОВАТЕЛИ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7843C1-5C97-412B-2F43-1DC4BAD2B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212" y="3238541"/>
            <a:ext cx="2256099" cy="1403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1333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487</Words>
  <Application>Microsoft Office PowerPoint</Application>
  <PresentationFormat>Экран (16:9)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Anton</vt:lpstr>
      <vt:lpstr>Arial</vt:lpstr>
      <vt:lpstr>Josefin Slab</vt:lpstr>
      <vt:lpstr>Century Gothic</vt:lpstr>
      <vt:lpstr>Fira Sans Condensed Light</vt:lpstr>
      <vt:lpstr>Advent Pro Light</vt:lpstr>
      <vt:lpstr>Rajdhani</vt:lpstr>
      <vt:lpstr>Ai Tech Agency by Slidesgo</vt:lpstr>
      <vt:lpstr>Презентация PowerPoint</vt:lpstr>
      <vt:lpstr>ОСНОВНАЯ ИДЕЯ</vt:lpstr>
      <vt:lpstr>ЭТАПЫ РЕШЕНИЯ</vt:lpstr>
      <vt:lpstr>ПРИНЦИП РАБОТЫ</vt:lpstr>
      <vt:lpstr>РЕШЕНИЕ</vt:lpstr>
      <vt:lpstr>РЕЗУЛЬТАТЫ ПОИСКА</vt:lpstr>
      <vt:lpstr>ПОДРОБНАЯ ИНФОРМАЦИЯ</vt:lpstr>
      <vt:lpstr>СПЕЦИАЛИСТ</vt:lpstr>
      <vt:lpstr>ПОЛЬЗОВАТЕЛИ</vt:lpstr>
      <vt:lpstr>ОТЗЫВЫ</vt:lpstr>
      <vt:lpstr>Презентация PowerPoint</vt:lpstr>
      <vt:lpstr>Презентация PowerPoint</vt:lpstr>
      <vt:lpstr>НАСТРОЙКИ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User</dc:creator>
  <cp:lastModifiedBy>User</cp:lastModifiedBy>
  <cp:revision>89</cp:revision>
  <dcterms:modified xsi:type="dcterms:W3CDTF">2024-07-09T10:37:37Z</dcterms:modified>
</cp:coreProperties>
</file>