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33e680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33e680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33e680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33e680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33e680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33e680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3e680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3e680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33e680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33e680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33e680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33e680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 Game!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Alex, Catherine, and Reem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a 2D array to store each Space object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Array[row][col] cells correspond to cells in a JTable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Drawing the maze on the JFrame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7 classes 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Maze Game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Maze Driver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Custom Renderer Class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Space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Player Class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Random Maze Class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Maze Class 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Methods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Had to create a method that utilizes key input. This took awhile. 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Need to generate random rooms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Displaying the maze to a GUI required modification of a jtable and use of a custom renderer class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/ Exceptions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94825"/>
            <a:ext cx="8767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100"/>
              <a:buChar char="●"/>
            </a:pPr>
            <a:r>
              <a:rPr lang="en" sz="2100">
                <a:solidFill>
                  <a:srgbClr val="9900FF"/>
                </a:solidFill>
              </a:rPr>
              <a:t>Check for invalid cell space</a:t>
            </a:r>
            <a:endParaRPr sz="2100">
              <a:solidFill>
                <a:srgbClr val="9900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Char char="○"/>
            </a:pPr>
            <a:r>
              <a:rPr lang="en" sz="1700">
                <a:solidFill>
                  <a:srgbClr val="9900FF"/>
                </a:solidFill>
              </a:rPr>
              <a:t>Can only select rooms, </a:t>
            </a:r>
            <a:r>
              <a:rPr i="1" lang="en" sz="1700">
                <a:solidFill>
                  <a:srgbClr val="9900FF"/>
                </a:solidFill>
              </a:rPr>
              <a:t>not walls or border cells</a:t>
            </a:r>
            <a:endParaRPr i="1" sz="1700">
              <a:solidFill>
                <a:srgbClr val="9900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Char char="○"/>
            </a:pPr>
            <a:r>
              <a:rPr lang="en" sz="1700">
                <a:solidFill>
                  <a:srgbClr val="9900FF"/>
                </a:solidFill>
              </a:rPr>
              <a:t>Must travel one space at a time, Can’t jump walls or rooms</a:t>
            </a:r>
            <a:endParaRPr sz="1700">
              <a:solidFill>
                <a:srgbClr val="9900FF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2100"/>
              <a:buChar char="●"/>
            </a:pPr>
            <a:r>
              <a:rPr lang="en" sz="2100">
                <a:solidFill>
                  <a:srgbClr val="9900FF"/>
                </a:solidFill>
              </a:rPr>
              <a:t>Must collect all keys before exit</a:t>
            </a:r>
            <a:endParaRPr sz="2100">
              <a:solidFill>
                <a:srgbClr val="9900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Char char="○"/>
            </a:pPr>
            <a:r>
              <a:rPr lang="en" sz="1700">
                <a:solidFill>
                  <a:srgbClr val="9900FF"/>
                </a:solidFill>
              </a:rPr>
              <a:t>Will not win even if exit cell reached</a:t>
            </a:r>
            <a:endParaRPr sz="17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Flow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417350" y="1139250"/>
            <a:ext cx="12069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7421975" y="4218575"/>
            <a:ext cx="1410300" cy="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372600" y="1082850"/>
            <a:ext cx="1285848" cy="85719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6767775" y="1094125"/>
            <a:ext cx="1410264" cy="89110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7410700" y="2684550"/>
            <a:ext cx="1410264" cy="10490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518850" y="1263325"/>
            <a:ext cx="970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7579900" y="4331375"/>
            <a:ext cx="1105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643325" y="1285875"/>
            <a:ext cx="868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7049750" y="1353550"/>
            <a:ext cx="801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7670125" y="2966525"/>
            <a:ext cx="8685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cxnSp>
        <p:nvCxnSpPr>
          <p:cNvPr id="97" name="Google Shape;97;p18"/>
          <p:cNvCxnSpPr>
            <a:stCxn id="87" idx="3"/>
            <a:endCxn id="89" idx="2"/>
          </p:cNvCxnSpPr>
          <p:nvPr/>
        </p:nvCxnSpPr>
        <p:spPr>
          <a:xfrm>
            <a:off x="1624250" y="1404300"/>
            <a:ext cx="1752300" cy="1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>
            <a:endCxn id="90" idx="2"/>
          </p:cNvCxnSpPr>
          <p:nvPr/>
        </p:nvCxnSpPr>
        <p:spPr>
          <a:xfrm>
            <a:off x="4511949" y="1477579"/>
            <a:ext cx="22602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>
            <a:stCxn id="90" idx="1"/>
            <a:endCxn id="91" idx="3"/>
          </p:cNvCxnSpPr>
          <p:nvPr/>
        </p:nvCxnSpPr>
        <p:spPr>
          <a:xfrm>
            <a:off x="7472907" y="1984284"/>
            <a:ext cx="642900" cy="7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>
            <a:stCxn id="96" idx="2"/>
            <a:endCxn id="88" idx="0"/>
          </p:cNvCxnSpPr>
          <p:nvPr/>
        </p:nvCxnSpPr>
        <p:spPr>
          <a:xfrm>
            <a:off x="8104375" y="3496625"/>
            <a:ext cx="22800" cy="7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 txBox="1"/>
          <p:nvPr/>
        </p:nvSpPr>
        <p:spPr>
          <a:xfrm>
            <a:off x="1872425" y="812125"/>
            <a:ext cx="1049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key 1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041975" y="868525"/>
            <a:ext cx="14103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Key 2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8098750" y="1883700"/>
            <a:ext cx="8010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key 3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294100" y="3536225"/>
            <a:ext cx="12858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to 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Figuring out Github.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Getting the random spawning maze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Getting the game to end.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Getting the JFrame to work on Eclipse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Lost time to complete the question portion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