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5"/>
  </p:notesMasterIdLst>
  <p:sldIdLst>
    <p:sldId id="259" r:id="rId2"/>
    <p:sldId id="278" r:id="rId3"/>
    <p:sldId id="262" r:id="rId4"/>
    <p:sldId id="260" r:id="rId5"/>
    <p:sldId id="261" r:id="rId6"/>
    <p:sldId id="279" r:id="rId7"/>
    <p:sldId id="280" r:id="rId8"/>
    <p:sldId id="270" r:id="rId9"/>
    <p:sldId id="264" r:id="rId10"/>
    <p:sldId id="277" r:id="rId11"/>
    <p:sldId id="267" r:id="rId12"/>
    <p:sldId id="258" r:id="rId13"/>
    <p:sldId id="27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24286-A95C-2C93-94A5-225C2B9E31E4}" v="42" dt="2024-07-16T06:47:2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colo' Brembilla" userId="S::10800079@polimi.it::2f2b438e-648c-41f4-b70d-6b3d52cdc9a9" providerId="AD" clId="Web-{E2E1F5E0-B3B0-1FC8-77EE-819E33ED7E12}"/>
    <pc:docChg chg="addSld delSld modSld">
      <pc:chgData name="Niccolo' Brembilla" userId="S::10800079@polimi.it::2f2b438e-648c-41f4-b70d-6b3d52cdc9a9" providerId="AD" clId="Web-{E2E1F5E0-B3B0-1FC8-77EE-819E33ED7E12}" dt="2024-06-27T14:29:55.489" v="3342" actId="20577"/>
      <pc:docMkLst>
        <pc:docMk/>
      </pc:docMkLst>
      <pc:sldChg chg="addSp delSp modSp mod modClrScheme chgLayout">
        <pc:chgData name="Niccolo' Brembilla" userId="S::10800079@polimi.it::2f2b438e-648c-41f4-b70d-6b3d52cdc9a9" providerId="AD" clId="Web-{E2E1F5E0-B3B0-1FC8-77EE-819E33ED7E12}" dt="2024-06-27T12:07:33.636" v="1926"/>
        <pc:sldMkLst>
          <pc:docMk/>
          <pc:sldMk cId="3962583941" sldId="256"/>
        </pc:sldMkLst>
        <pc:spChg chg="mod ord">
          <ac:chgData name="Niccolo' Brembilla" userId="S::10800079@polimi.it::2f2b438e-648c-41f4-b70d-6b3d52cdc9a9" providerId="AD" clId="Web-{E2E1F5E0-B3B0-1FC8-77EE-819E33ED7E12}" dt="2024-06-27T12:02:50.421" v="1716"/>
          <ac:spMkLst>
            <pc:docMk/>
            <pc:sldMk cId="3962583941" sldId="256"/>
            <ac:spMk id="3" creationId="{DBF5BA3C-8F0D-4BCB-EBB9-D8830731BBF1}"/>
          </ac:spMkLst>
        </pc:spChg>
        <pc:spChg chg="add del mod ord">
          <ac:chgData name="Niccolo' Brembilla" userId="S::10800079@polimi.it::2f2b438e-648c-41f4-b70d-6b3d52cdc9a9" providerId="AD" clId="Web-{E2E1F5E0-B3B0-1FC8-77EE-819E33ED7E12}" dt="2024-06-27T12:02:55.140" v="1718"/>
          <ac:spMkLst>
            <pc:docMk/>
            <pc:sldMk cId="3962583941" sldId="256"/>
            <ac:spMk id="6" creationId="{E4CFF3B6-980B-E6FA-58C4-6C75F248B760}"/>
          </ac:spMkLst>
        </pc:spChg>
        <pc:spChg chg="add mod ord">
          <ac:chgData name="Niccolo' Brembilla" userId="S::10800079@polimi.it::2f2b438e-648c-41f4-b70d-6b3d52cdc9a9" providerId="AD" clId="Web-{E2E1F5E0-B3B0-1FC8-77EE-819E33ED7E12}" dt="2024-06-27T12:06:52.853" v="1920" actId="20577"/>
          <ac:spMkLst>
            <pc:docMk/>
            <pc:sldMk cId="3962583941" sldId="256"/>
            <ac:spMk id="7" creationId="{A9B4D952-DCF5-DCF6-79BE-B44D25AD7418}"/>
          </ac:spMkLst>
        </pc:spChg>
        <pc:picChg chg="add mod modCrop">
          <ac:chgData name="Niccolo' Brembilla" userId="S::10800079@polimi.it::2f2b438e-648c-41f4-b70d-6b3d52cdc9a9" providerId="AD" clId="Web-{E2E1F5E0-B3B0-1FC8-77EE-819E33ED7E12}" dt="2024-06-27T12:02:32.483" v="1713" actId="1076"/>
          <ac:picMkLst>
            <pc:docMk/>
            <pc:sldMk cId="3962583941" sldId="256"/>
            <ac:picMk id="2" creationId="{4096F2F6-8009-45CE-965C-96A9B7C1E67F}"/>
          </ac:picMkLst>
        </pc:picChg>
        <pc:picChg chg="mod modCrop">
          <ac:chgData name="Niccolo' Brembilla" userId="S::10800079@polimi.it::2f2b438e-648c-41f4-b70d-6b3d52cdc9a9" providerId="AD" clId="Web-{E2E1F5E0-B3B0-1FC8-77EE-819E33ED7E12}" dt="2024-06-27T12:07:33.636" v="1926"/>
          <ac:picMkLst>
            <pc:docMk/>
            <pc:sldMk cId="3962583941" sldId="256"/>
            <ac:picMk id="4" creationId="{BDB7CEA2-6614-BEE2-ABFA-6C849E5F8EF9}"/>
          </ac:picMkLst>
        </pc:picChg>
        <pc:picChg chg="del">
          <ac:chgData name="Niccolo' Brembilla" userId="S::10800079@polimi.it::2f2b438e-648c-41f4-b70d-6b3d52cdc9a9" providerId="AD" clId="Web-{E2E1F5E0-B3B0-1FC8-77EE-819E33ED7E12}" dt="2024-06-27T12:00:17.024" v="1690"/>
          <ac:picMkLst>
            <pc:docMk/>
            <pc:sldMk cId="3962583941" sldId="256"/>
            <ac:picMk id="5" creationId="{8ABB368B-52D7-6367-E662-F1DB2416A4E4}"/>
          </ac:picMkLst>
        </pc:picChg>
      </pc:sldChg>
      <pc:sldChg chg="delSp del">
        <pc:chgData name="Niccolo' Brembilla" userId="S::10800079@polimi.it::2f2b438e-648c-41f4-b70d-6b3d52cdc9a9" providerId="AD" clId="Web-{E2E1F5E0-B3B0-1FC8-77EE-819E33ED7E12}" dt="2024-06-27T12:00:30.853" v="1695"/>
        <pc:sldMkLst>
          <pc:docMk/>
          <pc:sldMk cId="2116120529" sldId="257"/>
        </pc:sldMkLst>
        <pc:picChg chg="del">
          <ac:chgData name="Niccolo' Brembilla" userId="S::10800079@polimi.it::2f2b438e-648c-41f4-b70d-6b3d52cdc9a9" providerId="AD" clId="Web-{E2E1F5E0-B3B0-1FC8-77EE-819E33ED7E12}" dt="2024-06-27T12:00:27.197" v="1694"/>
          <ac:picMkLst>
            <pc:docMk/>
            <pc:sldMk cId="2116120529" sldId="257"/>
            <ac:picMk id="5" creationId="{2D933E61-45BC-AB21-9A72-5BA2B7B9CF98}"/>
          </ac:picMkLst>
        </pc:picChg>
      </pc:sldChg>
      <pc:sldChg chg="modSp">
        <pc:chgData name="Niccolo' Brembilla" userId="S::10800079@polimi.it::2f2b438e-648c-41f4-b70d-6b3d52cdc9a9" providerId="AD" clId="Web-{E2E1F5E0-B3B0-1FC8-77EE-819E33ED7E12}" dt="2024-06-27T13:56:53.786" v="2419" actId="20577"/>
        <pc:sldMkLst>
          <pc:docMk/>
          <pc:sldMk cId="3493699125" sldId="258"/>
        </pc:sldMkLst>
        <pc:spChg chg="mod">
          <ac:chgData name="Niccolo' Brembilla" userId="S::10800079@polimi.it::2f2b438e-648c-41f4-b70d-6b3d52cdc9a9" providerId="AD" clId="Web-{E2E1F5E0-B3B0-1FC8-77EE-819E33ED7E12}" dt="2024-06-27T12:09:44.407" v="1927" actId="20577"/>
          <ac:spMkLst>
            <pc:docMk/>
            <pc:sldMk cId="3493699125" sldId="258"/>
            <ac:spMk id="2" creationId="{5D562B23-4609-EACC-F1DD-11264C9EAE55}"/>
          </ac:spMkLst>
        </pc:spChg>
        <pc:spChg chg="mod">
          <ac:chgData name="Niccolo' Brembilla" userId="S::10800079@polimi.it::2f2b438e-648c-41f4-b70d-6b3d52cdc9a9" providerId="AD" clId="Web-{E2E1F5E0-B3B0-1FC8-77EE-819E33ED7E12}" dt="2024-06-27T13:56:53.786" v="2419" actId="20577"/>
          <ac:spMkLst>
            <pc:docMk/>
            <pc:sldMk cId="3493699125" sldId="258"/>
            <ac:spMk id="3" creationId="{DC4ABEE9-89E0-C37A-B168-EF48E0C43F1A}"/>
          </ac:spMkLst>
        </pc:spChg>
      </pc:sldChg>
      <pc:sldChg chg="modSp">
        <pc:chgData name="Niccolo' Brembilla" userId="S::10800079@polimi.it::2f2b438e-648c-41f4-b70d-6b3d52cdc9a9" providerId="AD" clId="Web-{E2E1F5E0-B3B0-1FC8-77EE-819E33ED7E12}" dt="2024-06-27T09:49:45.215" v="12" actId="20577"/>
        <pc:sldMkLst>
          <pc:docMk/>
          <pc:sldMk cId="2141708445" sldId="259"/>
        </pc:sldMkLst>
        <pc:spChg chg="mod">
          <ac:chgData name="Niccolo' Brembilla" userId="S::10800079@polimi.it::2f2b438e-648c-41f4-b70d-6b3d52cdc9a9" providerId="AD" clId="Web-{E2E1F5E0-B3B0-1FC8-77EE-819E33ED7E12}" dt="2024-06-27T09:49:45.215" v="12" actId="20577"/>
          <ac:spMkLst>
            <pc:docMk/>
            <pc:sldMk cId="2141708445" sldId="259"/>
            <ac:spMk id="2" creationId="{DEE21F3C-A27B-BE16-5F0E-1A9B627E641F}"/>
          </ac:spMkLst>
        </pc:spChg>
      </pc:sldChg>
      <pc:sldChg chg="modSp">
        <pc:chgData name="Niccolo' Brembilla" userId="S::10800079@polimi.it::2f2b438e-648c-41f4-b70d-6b3d52cdc9a9" providerId="AD" clId="Web-{E2E1F5E0-B3B0-1FC8-77EE-819E33ED7E12}" dt="2024-06-27T14:29:55.489" v="3342" actId="20577"/>
        <pc:sldMkLst>
          <pc:docMk/>
          <pc:sldMk cId="585457139" sldId="260"/>
        </pc:sldMkLst>
        <pc:spChg chg="mod">
          <ac:chgData name="Niccolo' Brembilla" userId="S::10800079@polimi.it::2f2b438e-648c-41f4-b70d-6b3d52cdc9a9" providerId="AD" clId="Web-{E2E1F5E0-B3B0-1FC8-77EE-819E33ED7E12}" dt="2024-06-27T14:29:55.489" v="3342" actId="20577"/>
          <ac:spMkLst>
            <pc:docMk/>
            <pc:sldMk cId="585457139" sldId="260"/>
            <ac:spMk id="3" creationId="{CD0AFF2B-AAFC-D950-CF4D-2C1F303FCCBF}"/>
          </ac:spMkLst>
        </pc:spChg>
      </pc:sldChg>
      <pc:sldChg chg="modSp">
        <pc:chgData name="Niccolo' Brembilla" userId="S::10800079@polimi.it::2f2b438e-648c-41f4-b70d-6b3d52cdc9a9" providerId="AD" clId="Web-{E2E1F5E0-B3B0-1FC8-77EE-819E33ED7E12}" dt="2024-06-27T09:58:20.562" v="159" actId="20577"/>
        <pc:sldMkLst>
          <pc:docMk/>
          <pc:sldMk cId="4083697107" sldId="261"/>
        </pc:sldMkLst>
        <pc:spChg chg="mod">
          <ac:chgData name="Niccolo' Brembilla" userId="S::10800079@polimi.it::2f2b438e-648c-41f4-b70d-6b3d52cdc9a9" providerId="AD" clId="Web-{E2E1F5E0-B3B0-1FC8-77EE-819E33ED7E12}" dt="2024-06-27T09:58:20.562" v="159" actId="20577"/>
          <ac:spMkLst>
            <pc:docMk/>
            <pc:sldMk cId="4083697107" sldId="261"/>
            <ac:spMk id="3" creationId="{3A03167E-B11C-BFA3-F79F-625838A8EA28}"/>
          </ac:spMkLst>
        </pc:spChg>
      </pc:sldChg>
      <pc:sldChg chg="addSp modSp">
        <pc:chgData name="Niccolo' Brembilla" userId="S::10800079@polimi.it::2f2b438e-648c-41f4-b70d-6b3d52cdc9a9" providerId="AD" clId="Web-{E2E1F5E0-B3B0-1FC8-77EE-819E33ED7E12}" dt="2024-06-27T13:48:39.610" v="2247" actId="20577"/>
        <pc:sldMkLst>
          <pc:docMk/>
          <pc:sldMk cId="2530068486" sldId="262"/>
        </pc:sldMkLst>
        <pc:spChg chg="mod">
          <ac:chgData name="Niccolo' Brembilla" userId="S::10800079@polimi.it::2f2b438e-648c-41f4-b70d-6b3d52cdc9a9" providerId="AD" clId="Web-{E2E1F5E0-B3B0-1FC8-77EE-819E33ED7E12}" dt="2024-06-27T10:43:21.662" v="974" actId="20577"/>
          <ac:spMkLst>
            <pc:docMk/>
            <pc:sldMk cId="2530068486" sldId="262"/>
            <ac:spMk id="2" creationId="{92D4DCB4-FE18-8C80-BAC5-8AB506F2F4D0}"/>
          </ac:spMkLst>
        </pc:spChg>
        <pc:spChg chg="mod">
          <ac:chgData name="Niccolo' Brembilla" userId="S::10800079@polimi.it::2f2b438e-648c-41f4-b70d-6b3d52cdc9a9" providerId="AD" clId="Web-{E2E1F5E0-B3B0-1FC8-77EE-819E33ED7E12}" dt="2024-06-27T13:48:39.610" v="2247" actId="20577"/>
          <ac:spMkLst>
            <pc:docMk/>
            <pc:sldMk cId="2530068486" sldId="262"/>
            <ac:spMk id="3" creationId="{24951FD2-AB43-65FD-E070-485276E760C9}"/>
          </ac:spMkLst>
        </pc:spChg>
        <pc:picChg chg="add mod">
          <ac:chgData name="Niccolo' Brembilla" userId="S::10800079@polimi.it::2f2b438e-648c-41f4-b70d-6b3d52cdc9a9" providerId="AD" clId="Web-{E2E1F5E0-B3B0-1FC8-77EE-819E33ED7E12}" dt="2024-06-27T10:46:03.824" v="1027" actId="1076"/>
          <ac:picMkLst>
            <pc:docMk/>
            <pc:sldMk cId="2530068486" sldId="262"/>
            <ac:picMk id="4" creationId="{BF0895EB-F87A-C475-F3CF-6B5B3C706A4C}"/>
          </ac:picMkLst>
        </pc:picChg>
      </pc:sldChg>
      <pc:sldChg chg="addSp delSp modSp">
        <pc:chgData name="Niccolo' Brembilla" userId="S::10800079@polimi.it::2f2b438e-648c-41f4-b70d-6b3d52cdc9a9" providerId="AD" clId="Web-{E2E1F5E0-B3B0-1FC8-77EE-819E33ED7E12}" dt="2024-06-27T13:49:47.441" v="2259" actId="20577"/>
        <pc:sldMkLst>
          <pc:docMk/>
          <pc:sldMk cId="920722797" sldId="263"/>
        </pc:sldMkLst>
        <pc:spChg chg="mod">
          <ac:chgData name="Niccolo' Brembilla" userId="S::10800079@polimi.it::2f2b438e-648c-41f4-b70d-6b3d52cdc9a9" providerId="AD" clId="Web-{E2E1F5E0-B3B0-1FC8-77EE-819E33ED7E12}" dt="2024-06-27T13:49:47.441" v="2259" actId="20577"/>
          <ac:spMkLst>
            <pc:docMk/>
            <pc:sldMk cId="920722797" sldId="263"/>
            <ac:spMk id="3" creationId="{8D5F3E3C-50BE-39C4-9A3E-FF9288CA6C26}"/>
          </ac:spMkLst>
        </pc:spChg>
        <pc:picChg chg="add del mod modCrop">
          <ac:chgData name="Niccolo' Brembilla" userId="S::10800079@polimi.it::2f2b438e-648c-41f4-b70d-6b3d52cdc9a9" providerId="AD" clId="Web-{E2E1F5E0-B3B0-1FC8-77EE-819E33ED7E12}" dt="2024-06-27T10:10:53.527" v="388"/>
          <ac:picMkLst>
            <pc:docMk/>
            <pc:sldMk cId="920722797" sldId="263"/>
            <ac:picMk id="4" creationId="{0600394B-0C9A-39D7-4E91-3C215D44F3EB}"/>
          </ac:picMkLst>
        </pc:picChg>
        <pc:picChg chg="add mod">
          <ac:chgData name="Niccolo' Brembilla" userId="S::10800079@polimi.it::2f2b438e-648c-41f4-b70d-6b3d52cdc9a9" providerId="AD" clId="Web-{E2E1F5E0-B3B0-1FC8-77EE-819E33ED7E12}" dt="2024-06-27T13:49:24.330" v="2255" actId="1076"/>
          <ac:picMkLst>
            <pc:docMk/>
            <pc:sldMk cId="920722797" sldId="263"/>
            <ac:picMk id="5" creationId="{58EB4280-A5EF-3478-BBD9-FC4493B96B03}"/>
          </ac:picMkLst>
        </pc:picChg>
      </pc:sldChg>
      <pc:sldChg chg="addSp modSp mod modClrScheme chgLayout">
        <pc:chgData name="Niccolo' Brembilla" userId="S::10800079@polimi.it::2f2b438e-648c-41f4-b70d-6b3d52cdc9a9" providerId="AD" clId="Web-{E2E1F5E0-B3B0-1FC8-77EE-819E33ED7E12}" dt="2024-06-27T13:48:05.484" v="2245" actId="20577"/>
        <pc:sldMkLst>
          <pc:docMk/>
          <pc:sldMk cId="1005976265" sldId="264"/>
        </pc:sldMkLst>
        <pc:spChg chg="mod ord">
          <ac:chgData name="Niccolo' Brembilla" userId="S::10800079@polimi.it::2f2b438e-648c-41f4-b70d-6b3d52cdc9a9" providerId="AD" clId="Web-{E2E1F5E0-B3B0-1FC8-77EE-819E33ED7E12}" dt="2024-06-27T13:41:25.561" v="2031"/>
          <ac:spMkLst>
            <pc:docMk/>
            <pc:sldMk cId="1005976265" sldId="264"/>
            <ac:spMk id="2" creationId="{83BB4A5F-D4A8-9CCD-E209-FD041C2FDD9C}"/>
          </ac:spMkLst>
        </pc:spChg>
        <pc:spChg chg="add mod ord">
          <ac:chgData name="Niccolo' Brembilla" userId="S::10800079@polimi.it::2f2b438e-648c-41f4-b70d-6b3d52cdc9a9" providerId="AD" clId="Web-{E2E1F5E0-B3B0-1FC8-77EE-819E33ED7E12}" dt="2024-06-27T13:48:05.484" v="2245" actId="20577"/>
          <ac:spMkLst>
            <pc:docMk/>
            <pc:sldMk cId="1005976265" sldId="264"/>
            <ac:spMk id="3" creationId="{35BF9821-CEF9-2A57-F5F2-364ACADC4ECB}"/>
          </ac:spMkLst>
        </pc:spChg>
        <pc:picChg chg="mod ord">
          <ac:chgData name="Niccolo' Brembilla" userId="S::10800079@polimi.it::2f2b438e-648c-41f4-b70d-6b3d52cdc9a9" providerId="AD" clId="Web-{E2E1F5E0-B3B0-1FC8-77EE-819E33ED7E12}" dt="2024-06-27T13:41:38.874" v="2033" actId="14100"/>
          <ac:picMkLst>
            <pc:docMk/>
            <pc:sldMk cId="1005976265" sldId="264"/>
            <ac:picMk id="4" creationId="{354C9934-3576-F4BF-9C6C-C53387CF0542}"/>
          </ac:picMkLst>
        </pc:picChg>
      </pc:sldChg>
      <pc:sldChg chg="addSp delSp modSp mod modClrScheme chgLayout">
        <pc:chgData name="Niccolo' Brembilla" userId="S::10800079@polimi.it::2f2b438e-648c-41f4-b70d-6b3d52cdc9a9" providerId="AD" clId="Web-{E2E1F5E0-B3B0-1FC8-77EE-819E33ED7E12}" dt="2024-06-27T13:45:44.775" v="2193" actId="20577"/>
        <pc:sldMkLst>
          <pc:docMk/>
          <pc:sldMk cId="2183118015" sldId="265"/>
        </pc:sldMkLst>
        <pc:spChg chg="mod ord">
          <ac:chgData name="Niccolo' Brembilla" userId="S::10800079@polimi.it::2f2b438e-648c-41f4-b70d-6b3d52cdc9a9" providerId="AD" clId="Web-{E2E1F5E0-B3B0-1FC8-77EE-819E33ED7E12}" dt="2024-06-27T11:27:34.664" v="1144"/>
          <ac:spMkLst>
            <pc:docMk/>
            <pc:sldMk cId="2183118015" sldId="265"/>
            <ac:spMk id="2" creationId="{367E21F0-F535-D7CB-2568-A698D7772452}"/>
          </ac:spMkLst>
        </pc:spChg>
        <pc:spChg chg="del">
          <ac:chgData name="Niccolo' Brembilla" userId="S::10800079@polimi.it::2f2b438e-648c-41f4-b70d-6b3d52cdc9a9" providerId="AD" clId="Web-{E2E1F5E0-B3B0-1FC8-77EE-819E33ED7E12}" dt="2024-06-27T11:27:01.647" v="1136"/>
          <ac:spMkLst>
            <pc:docMk/>
            <pc:sldMk cId="2183118015" sldId="265"/>
            <ac:spMk id="3" creationId="{D76CDF9E-1D6B-798C-4EA8-C1836E2CA685}"/>
          </ac:spMkLst>
        </pc:spChg>
        <pc:spChg chg="add mod ord">
          <ac:chgData name="Niccolo' Brembilla" userId="S::10800079@polimi.it::2f2b438e-648c-41f4-b70d-6b3d52cdc9a9" providerId="AD" clId="Web-{E2E1F5E0-B3B0-1FC8-77EE-819E33ED7E12}" dt="2024-06-27T13:45:44.775" v="2193" actId="20577"/>
          <ac:spMkLst>
            <pc:docMk/>
            <pc:sldMk cId="2183118015" sldId="265"/>
            <ac:spMk id="6" creationId="{96A7E77B-DA8F-618D-FD07-AA5DD9B2BC1D}"/>
          </ac:spMkLst>
        </pc:spChg>
        <pc:picChg chg="add mod ord">
          <ac:chgData name="Niccolo' Brembilla" userId="S::10800079@polimi.it::2f2b438e-648c-41f4-b70d-6b3d52cdc9a9" providerId="AD" clId="Web-{E2E1F5E0-B3B0-1FC8-77EE-819E33ED7E12}" dt="2024-06-27T11:27:45.102" v="1146" actId="1076"/>
          <ac:picMkLst>
            <pc:docMk/>
            <pc:sldMk cId="2183118015" sldId="265"/>
            <ac:picMk id="4" creationId="{FF2FDF6B-184F-977A-06F4-5213A56280EF}"/>
          </ac:picMkLst>
        </pc:picChg>
        <pc:picChg chg="add mod">
          <ac:chgData name="Niccolo' Brembilla" userId="S::10800079@polimi.it::2f2b438e-648c-41f4-b70d-6b3d52cdc9a9" providerId="AD" clId="Web-{E2E1F5E0-B3B0-1FC8-77EE-819E33ED7E12}" dt="2024-06-27T11:27:19.632" v="1143" actId="14100"/>
          <ac:picMkLst>
            <pc:docMk/>
            <pc:sldMk cId="2183118015" sldId="265"/>
            <ac:picMk id="5" creationId="{D45B7C4F-0B31-26EC-3F5A-9378C4035064}"/>
          </ac:picMkLst>
        </pc:picChg>
      </pc:sldChg>
      <pc:sldChg chg="addSp delSp modSp mod modClrScheme chgLayout">
        <pc:chgData name="Niccolo' Brembilla" userId="S::10800079@polimi.it::2f2b438e-648c-41f4-b70d-6b3d52cdc9a9" providerId="AD" clId="Web-{E2E1F5E0-B3B0-1FC8-77EE-819E33ED7E12}" dt="2024-06-27T11:43:53.813" v="1688" actId="20577"/>
        <pc:sldMkLst>
          <pc:docMk/>
          <pc:sldMk cId="677246284" sldId="266"/>
        </pc:sldMkLst>
        <pc:spChg chg="mod ord">
          <ac:chgData name="Niccolo' Brembilla" userId="S::10800079@polimi.it::2f2b438e-648c-41f4-b70d-6b3d52cdc9a9" providerId="AD" clId="Web-{E2E1F5E0-B3B0-1FC8-77EE-819E33ED7E12}" dt="2024-06-27T11:35:38.449" v="1343"/>
          <ac:spMkLst>
            <pc:docMk/>
            <pc:sldMk cId="677246284" sldId="266"/>
            <ac:spMk id="2" creationId="{67CAAE76-B71A-5247-4377-D18C17216E69}"/>
          </ac:spMkLst>
        </pc:spChg>
        <pc:spChg chg="del">
          <ac:chgData name="Niccolo' Brembilla" userId="S::10800079@polimi.it::2f2b438e-648c-41f4-b70d-6b3d52cdc9a9" providerId="AD" clId="Web-{E2E1F5E0-B3B0-1FC8-77EE-819E33ED7E12}" dt="2024-06-27T11:35:16.183" v="1336"/>
          <ac:spMkLst>
            <pc:docMk/>
            <pc:sldMk cId="677246284" sldId="266"/>
            <ac:spMk id="3" creationId="{05865156-0706-57ED-A3D9-112F877B9A57}"/>
          </ac:spMkLst>
        </pc:spChg>
        <pc:spChg chg="add mod ord">
          <ac:chgData name="Niccolo' Brembilla" userId="S::10800079@polimi.it::2f2b438e-648c-41f4-b70d-6b3d52cdc9a9" providerId="AD" clId="Web-{E2E1F5E0-B3B0-1FC8-77EE-819E33ED7E12}" dt="2024-06-27T11:43:53.813" v="1688" actId="20577"/>
          <ac:spMkLst>
            <pc:docMk/>
            <pc:sldMk cId="677246284" sldId="266"/>
            <ac:spMk id="6" creationId="{64E1F6A0-526C-8D1B-29F5-C47559C2416A}"/>
          </ac:spMkLst>
        </pc:spChg>
        <pc:picChg chg="add mod ord">
          <ac:chgData name="Niccolo' Brembilla" userId="S::10800079@polimi.it::2f2b438e-648c-41f4-b70d-6b3d52cdc9a9" providerId="AD" clId="Web-{E2E1F5E0-B3B0-1FC8-77EE-819E33ED7E12}" dt="2024-06-27T11:35:45.965" v="1345" actId="1076"/>
          <ac:picMkLst>
            <pc:docMk/>
            <pc:sldMk cId="677246284" sldId="266"/>
            <ac:picMk id="4" creationId="{77363E5E-4610-7EC5-DC89-234F0305D820}"/>
          </ac:picMkLst>
        </pc:picChg>
        <pc:picChg chg="add mod">
          <ac:chgData name="Niccolo' Brembilla" userId="S::10800079@polimi.it::2f2b438e-648c-41f4-b70d-6b3d52cdc9a9" providerId="AD" clId="Web-{E2E1F5E0-B3B0-1FC8-77EE-819E33ED7E12}" dt="2024-06-27T11:35:30.543" v="1341" actId="1076"/>
          <ac:picMkLst>
            <pc:docMk/>
            <pc:sldMk cId="677246284" sldId="266"/>
            <ac:picMk id="5" creationId="{C74277F9-D54F-9F3B-D448-B47D49AF542B}"/>
          </ac:picMkLst>
        </pc:picChg>
      </pc:sldChg>
      <pc:sldChg chg="addSp delSp modSp mod modClrScheme chgLayout">
        <pc:chgData name="Niccolo' Brembilla" userId="S::10800079@polimi.it::2f2b438e-648c-41f4-b70d-6b3d52cdc9a9" providerId="AD" clId="Web-{E2E1F5E0-B3B0-1FC8-77EE-819E33ED7E12}" dt="2024-06-27T14:03:37.177" v="2666" actId="20577"/>
        <pc:sldMkLst>
          <pc:docMk/>
          <pc:sldMk cId="2735222541" sldId="267"/>
        </pc:sldMkLst>
        <pc:spChg chg="mod ord">
          <ac:chgData name="Niccolo' Brembilla" userId="S::10800079@polimi.it::2f2b438e-648c-41f4-b70d-6b3d52cdc9a9" providerId="AD" clId="Web-{E2E1F5E0-B3B0-1FC8-77EE-819E33ED7E12}" dt="2024-06-27T13:37:02.160" v="2007"/>
          <ac:spMkLst>
            <pc:docMk/>
            <pc:sldMk cId="2735222541" sldId="267"/>
            <ac:spMk id="2" creationId="{4078B047-481A-97D9-6586-7A76150E2CF6}"/>
          </ac:spMkLst>
        </pc:spChg>
        <pc:spChg chg="del mod ord">
          <ac:chgData name="Niccolo' Brembilla" userId="S::10800079@polimi.it::2f2b438e-648c-41f4-b70d-6b3d52cdc9a9" providerId="AD" clId="Web-{E2E1F5E0-B3B0-1FC8-77EE-819E33ED7E12}" dt="2024-06-27T13:33:48.981" v="1991"/>
          <ac:spMkLst>
            <pc:docMk/>
            <pc:sldMk cId="2735222541" sldId="267"/>
            <ac:spMk id="3" creationId="{A1CCDC06-959A-85B8-D772-1B2267E258FA}"/>
          </ac:spMkLst>
        </pc:spChg>
        <pc:spChg chg="add del mod ord">
          <ac:chgData name="Niccolo' Brembilla" userId="S::10800079@polimi.it::2f2b438e-648c-41f4-b70d-6b3d52cdc9a9" providerId="AD" clId="Web-{E2E1F5E0-B3B0-1FC8-77EE-819E33ED7E12}" dt="2024-06-27T13:36:25.721" v="1999"/>
          <ac:spMkLst>
            <pc:docMk/>
            <pc:sldMk cId="2735222541" sldId="267"/>
            <ac:spMk id="4" creationId="{0AE595F4-4A7C-448D-F42C-09AC08F83113}"/>
          </ac:spMkLst>
        </pc:spChg>
        <pc:spChg chg="add del mod">
          <ac:chgData name="Niccolo' Brembilla" userId="S::10800079@polimi.it::2f2b438e-648c-41f4-b70d-6b3d52cdc9a9" providerId="AD" clId="Web-{E2E1F5E0-B3B0-1FC8-77EE-819E33ED7E12}" dt="2024-06-27T13:35:36.438" v="1994"/>
          <ac:spMkLst>
            <pc:docMk/>
            <pc:sldMk cId="2735222541" sldId="267"/>
            <ac:spMk id="7" creationId="{58C409A6-6BE1-4EF4-ADEA-A6044613D493}"/>
          </ac:spMkLst>
        </pc:spChg>
        <pc:spChg chg="add del mod ord">
          <ac:chgData name="Niccolo' Brembilla" userId="S::10800079@polimi.it::2f2b438e-648c-41f4-b70d-6b3d52cdc9a9" providerId="AD" clId="Web-{E2E1F5E0-B3B0-1FC8-77EE-819E33ED7E12}" dt="2024-06-27T13:37:02.160" v="2007"/>
          <ac:spMkLst>
            <pc:docMk/>
            <pc:sldMk cId="2735222541" sldId="267"/>
            <ac:spMk id="10" creationId="{27C882B9-3765-0535-C11B-5CFC469455BE}"/>
          </ac:spMkLst>
        </pc:spChg>
        <pc:spChg chg="add del mod">
          <ac:chgData name="Niccolo' Brembilla" userId="S::10800079@polimi.it::2f2b438e-648c-41f4-b70d-6b3d52cdc9a9" providerId="AD" clId="Web-{E2E1F5E0-B3B0-1FC8-77EE-819E33ED7E12}" dt="2024-06-27T13:37:09.286" v="2009"/>
          <ac:spMkLst>
            <pc:docMk/>
            <pc:sldMk cId="2735222541" sldId="267"/>
            <ac:spMk id="12" creationId="{20107FAF-F653-2EA6-E205-EFCE9518C5EE}"/>
          </ac:spMkLst>
        </pc:spChg>
        <pc:spChg chg="add mod">
          <ac:chgData name="Niccolo' Brembilla" userId="S::10800079@polimi.it::2f2b438e-648c-41f4-b70d-6b3d52cdc9a9" providerId="AD" clId="Web-{E2E1F5E0-B3B0-1FC8-77EE-819E33ED7E12}" dt="2024-06-27T14:03:37.177" v="2666" actId="20577"/>
          <ac:spMkLst>
            <pc:docMk/>
            <pc:sldMk cId="2735222541" sldId="267"/>
            <ac:spMk id="15" creationId="{7CB9BCAE-780A-746E-8D22-2A3169F34E4B}"/>
          </ac:spMkLst>
        </pc:spChg>
        <pc:picChg chg="add del mod ord">
          <ac:chgData name="Niccolo' Brembilla" userId="S::10800079@polimi.it::2f2b438e-648c-41f4-b70d-6b3d52cdc9a9" providerId="AD" clId="Web-{E2E1F5E0-B3B0-1FC8-77EE-819E33ED7E12}" dt="2024-06-27T13:35:31.547" v="1993"/>
          <ac:picMkLst>
            <pc:docMk/>
            <pc:sldMk cId="2735222541" sldId="267"/>
            <ac:picMk id="5" creationId="{6C2BDD42-8367-7F71-31E0-1502A504554D}"/>
          </ac:picMkLst>
        </pc:picChg>
        <pc:picChg chg="add mod ord">
          <ac:chgData name="Niccolo' Brembilla" userId="S::10800079@polimi.it::2f2b438e-648c-41f4-b70d-6b3d52cdc9a9" providerId="AD" clId="Web-{E2E1F5E0-B3B0-1FC8-77EE-819E33ED7E12}" dt="2024-06-27T13:37:34.693" v="2021" actId="1076"/>
          <ac:picMkLst>
            <pc:docMk/>
            <pc:sldMk cId="2735222541" sldId="267"/>
            <ac:picMk id="8" creationId="{BFA37CF8-B403-401E-D48F-0A69295BDA13}"/>
          </ac:picMkLst>
        </pc:picChg>
        <pc:picChg chg="add del mod ord">
          <ac:chgData name="Niccolo' Brembilla" userId="S::10800079@polimi.it::2f2b438e-648c-41f4-b70d-6b3d52cdc9a9" providerId="AD" clId="Web-{E2E1F5E0-B3B0-1FC8-77EE-819E33ED7E12}" dt="2024-06-27T13:37:07.926" v="2008"/>
          <ac:picMkLst>
            <pc:docMk/>
            <pc:sldMk cId="2735222541" sldId="267"/>
            <ac:picMk id="9" creationId="{CE96F71F-A115-F303-9BE7-B05165B3F9BF}"/>
          </ac:picMkLst>
        </pc:picChg>
        <pc:picChg chg="add del mod ord">
          <ac:chgData name="Niccolo' Brembilla" userId="S::10800079@polimi.it::2f2b438e-648c-41f4-b70d-6b3d52cdc9a9" providerId="AD" clId="Web-{E2E1F5E0-B3B0-1FC8-77EE-819E33ED7E12}" dt="2024-06-27T13:37:10.301" v="2010"/>
          <ac:picMkLst>
            <pc:docMk/>
            <pc:sldMk cId="2735222541" sldId="267"/>
            <ac:picMk id="13" creationId="{88B5D985-A564-6A39-DE06-8EF6A3FC668F}"/>
          </ac:picMkLst>
        </pc:picChg>
        <pc:picChg chg="add mod">
          <ac:chgData name="Niccolo' Brembilla" userId="S::10800079@polimi.it::2f2b438e-648c-41f4-b70d-6b3d52cdc9a9" providerId="AD" clId="Web-{E2E1F5E0-B3B0-1FC8-77EE-819E33ED7E12}" dt="2024-06-27T13:37:29.989" v="2019" actId="1076"/>
          <ac:picMkLst>
            <pc:docMk/>
            <pc:sldMk cId="2735222541" sldId="267"/>
            <ac:picMk id="16" creationId="{021D7472-F3B1-BF6C-5759-BF6DAE43EAE4}"/>
          </ac:picMkLst>
        </pc:picChg>
      </pc:sldChg>
      <pc:sldChg chg="modSp">
        <pc:chgData name="Niccolo' Brembilla" userId="S::10800079@polimi.it::2f2b438e-648c-41f4-b70d-6b3d52cdc9a9" providerId="AD" clId="Web-{E2E1F5E0-B3B0-1FC8-77EE-819E33ED7E12}" dt="2024-06-27T14:16:45.270" v="2879" actId="20577"/>
        <pc:sldMkLst>
          <pc:docMk/>
          <pc:sldMk cId="798176923" sldId="268"/>
        </pc:sldMkLst>
        <pc:spChg chg="mod">
          <ac:chgData name="Niccolo' Brembilla" userId="S::10800079@polimi.it::2f2b438e-648c-41f4-b70d-6b3d52cdc9a9" providerId="AD" clId="Web-{E2E1F5E0-B3B0-1FC8-77EE-819E33ED7E12}" dt="2024-06-27T13:31:21.709" v="1935" actId="20577"/>
          <ac:spMkLst>
            <pc:docMk/>
            <pc:sldMk cId="798176923" sldId="268"/>
            <ac:spMk id="2" creationId="{D3206BD4-396E-633A-2F3B-5EEDB94D310F}"/>
          </ac:spMkLst>
        </pc:spChg>
        <pc:spChg chg="mod">
          <ac:chgData name="Niccolo' Brembilla" userId="S::10800079@polimi.it::2f2b438e-648c-41f4-b70d-6b3d52cdc9a9" providerId="AD" clId="Web-{E2E1F5E0-B3B0-1FC8-77EE-819E33ED7E12}" dt="2024-06-27T14:16:45.270" v="2879" actId="20577"/>
          <ac:spMkLst>
            <pc:docMk/>
            <pc:sldMk cId="798176923" sldId="268"/>
            <ac:spMk id="3" creationId="{ECA7DDD4-50E8-3633-A95D-FF84C145E33F}"/>
          </ac:spMkLst>
        </pc:spChg>
      </pc:sldChg>
      <pc:sldChg chg="addSp delSp modSp new del">
        <pc:chgData name="Niccolo' Brembilla" userId="S::10800079@polimi.it::2f2b438e-648c-41f4-b70d-6b3d52cdc9a9" providerId="AD" clId="Web-{E2E1F5E0-B3B0-1FC8-77EE-819E33ED7E12}" dt="2024-06-27T10:29:26.412" v="562"/>
        <pc:sldMkLst>
          <pc:docMk/>
          <pc:sldMk cId="2586079425" sldId="269"/>
        </pc:sldMkLst>
        <pc:spChg chg="mod">
          <ac:chgData name="Niccolo' Brembilla" userId="S::10800079@polimi.it::2f2b438e-648c-41f4-b70d-6b3d52cdc9a9" providerId="AD" clId="Web-{E2E1F5E0-B3B0-1FC8-77EE-819E33ED7E12}" dt="2024-06-27T10:29:22.396" v="560" actId="20577"/>
          <ac:spMkLst>
            <pc:docMk/>
            <pc:sldMk cId="2586079425" sldId="269"/>
            <ac:spMk id="2" creationId="{617ED150-F8C3-C71E-2DEA-DBF3CE70C42E}"/>
          </ac:spMkLst>
        </pc:spChg>
        <pc:spChg chg="del">
          <ac:chgData name="Niccolo' Brembilla" userId="S::10800079@polimi.it::2f2b438e-648c-41f4-b70d-6b3d52cdc9a9" providerId="AD" clId="Web-{E2E1F5E0-B3B0-1FC8-77EE-819E33ED7E12}" dt="2024-06-27T10:11:45.639" v="399"/>
          <ac:spMkLst>
            <pc:docMk/>
            <pc:sldMk cId="2586079425" sldId="269"/>
            <ac:spMk id="3" creationId="{624662BA-2C3F-07D4-2356-9F58395272E7}"/>
          </ac:spMkLst>
        </pc:spChg>
        <pc:spChg chg="add del mod">
          <ac:chgData name="Niccolo' Brembilla" userId="S::10800079@polimi.it::2f2b438e-648c-41f4-b70d-6b3d52cdc9a9" providerId="AD" clId="Web-{E2E1F5E0-B3B0-1FC8-77EE-819E33ED7E12}" dt="2024-06-27T10:12:09.140" v="401"/>
          <ac:spMkLst>
            <pc:docMk/>
            <pc:sldMk cId="2586079425" sldId="269"/>
            <ac:spMk id="6" creationId="{9070AD8E-4662-D340-31B4-EBF7DEA2AAD3}"/>
          </ac:spMkLst>
        </pc:spChg>
        <pc:spChg chg="add del mod">
          <ac:chgData name="Niccolo' Brembilla" userId="S::10800079@polimi.it::2f2b438e-648c-41f4-b70d-6b3d52cdc9a9" providerId="AD" clId="Web-{E2E1F5E0-B3B0-1FC8-77EE-819E33ED7E12}" dt="2024-06-27T10:13:56.534" v="409"/>
          <ac:spMkLst>
            <pc:docMk/>
            <pc:sldMk cId="2586079425" sldId="269"/>
            <ac:spMk id="8" creationId="{3A06E5B3-A7E5-52E2-431B-575EB44490E6}"/>
          </ac:spMkLst>
        </pc:spChg>
        <pc:spChg chg="add del mod">
          <ac:chgData name="Niccolo' Brembilla" userId="S::10800079@polimi.it::2f2b438e-648c-41f4-b70d-6b3d52cdc9a9" providerId="AD" clId="Web-{E2E1F5E0-B3B0-1FC8-77EE-819E33ED7E12}" dt="2024-06-27T10:29:05.380" v="559" actId="20577"/>
          <ac:spMkLst>
            <pc:docMk/>
            <pc:sldMk cId="2586079425" sldId="269"/>
            <ac:spMk id="10" creationId="{BE7783A1-8D9C-8FB6-C729-0DCDECADDCAC}"/>
          </ac:spMkLst>
        </pc:spChg>
        <pc:picChg chg="add del mod ord">
          <ac:chgData name="Niccolo' Brembilla" userId="S::10800079@polimi.it::2f2b438e-648c-41f4-b70d-6b3d52cdc9a9" providerId="AD" clId="Web-{E2E1F5E0-B3B0-1FC8-77EE-819E33ED7E12}" dt="2024-06-27T10:11:52.795" v="400"/>
          <ac:picMkLst>
            <pc:docMk/>
            <pc:sldMk cId="2586079425" sldId="269"/>
            <ac:picMk id="4" creationId="{CB1621DF-3AB6-5EF7-C572-85334C652B1B}"/>
          </ac:picMkLst>
        </pc:picChg>
        <pc:picChg chg="add del mod ord modCrop">
          <ac:chgData name="Niccolo' Brembilla" userId="S::10800079@polimi.it::2f2b438e-648c-41f4-b70d-6b3d52cdc9a9" providerId="AD" clId="Web-{E2E1F5E0-B3B0-1FC8-77EE-819E33ED7E12}" dt="2024-06-27T10:14:08.675" v="413"/>
          <ac:picMkLst>
            <pc:docMk/>
            <pc:sldMk cId="2586079425" sldId="269"/>
            <ac:picMk id="7" creationId="{6D8EF222-DF5F-8131-B960-72994564170C}"/>
          </ac:picMkLst>
        </pc:picChg>
        <pc:picChg chg="add del mod ord">
          <ac:chgData name="Niccolo' Brembilla" userId="S::10800079@polimi.it::2f2b438e-648c-41f4-b70d-6b3d52cdc9a9" providerId="AD" clId="Web-{E2E1F5E0-B3B0-1FC8-77EE-819E33ED7E12}" dt="2024-06-27T10:28:12.691" v="548"/>
          <ac:picMkLst>
            <pc:docMk/>
            <pc:sldMk cId="2586079425" sldId="269"/>
            <ac:picMk id="11" creationId="{E3B359EF-8893-7F7A-F33D-03B9FCEC7446}"/>
          </ac:picMkLst>
        </pc:picChg>
      </pc:sldChg>
      <pc:sldChg chg="addSp delSp modSp new">
        <pc:chgData name="Niccolo' Brembilla" userId="S::10800079@polimi.it::2f2b438e-648c-41f4-b70d-6b3d52cdc9a9" providerId="AD" clId="Web-{E2E1F5E0-B3B0-1FC8-77EE-819E33ED7E12}" dt="2024-06-27T10:42:37.254" v="967" actId="20577"/>
        <pc:sldMkLst>
          <pc:docMk/>
          <pc:sldMk cId="3727888188" sldId="270"/>
        </pc:sldMkLst>
        <pc:spChg chg="mod">
          <ac:chgData name="Niccolo' Brembilla" userId="S::10800079@polimi.it::2f2b438e-648c-41f4-b70d-6b3d52cdc9a9" providerId="AD" clId="Web-{E2E1F5E0-B3B0-1FC8-77EE-819E33ED7E12}" dt="2024-06-27T10:29:25.193" v="561" actId="20577"/>
          <ac:spMkLst>
            <pc:docMk/>
            <pc:sldMk cId="3727888188" sldId="270"/>
            <ac:spMk id="2" creationId="{85A3CCF5-B8BE-A281-E9F2-CAF07F2D7FBB}"/>
          </ac:spMkLst>
        </pc:spChg>
        <pc:spChg chg="mod">
          <ac:chgData name="Niccolo' Brembilla" userId="S::10800079@polimi.it::2f2b438e-648c-41f4-b70d-6b3d52cdc9a9" providerId="AD" clId="Web-{E2E1F5E0-B3B0-1FC8-77EE-819E33ED7E12}" dt="2024-06-27T10:42:37.254" v="967" actId="20577"/>
          <ac:spMkLst>
            <pc:docMk/>
            <pc:sldMk cId="3727888188" sldId="270"/>
            <ac:spMk id="3" creationId="{E3F7DE3F-DA8D-C978-EA10-C715F3989CAF}"/>
          </ac:spMkLst>
        </pc:spChg>
        <pc:picChg chg="add del mod">
          <ac:chgData name="Niccolo' Brembilla" userId="S::10800079@polimi.it::2f2b438e-648c-41f4-b70d-6b3d52cdc9a9" providerId="AD" clId="Web-{E2E1F5E0-B3B0-1FC8-77EE-819E33ED7E12}" dt="2024-06-27T10:14:20.973" v="415"/>
          <ac:picMkLst>
            <pc:docMk/>
            <pc:sldMk cId="3727888188" sldId="270"/>
            <ac:picMk id="4" creationId="{18712FB4-E0E3-E811-4172-C09CDC677A2B}"/>
          </ac:picMkLst>
        </pc:picChg>
        <pc:picChg chg="add mod modCrop">
          <ac:chgData name="Niccolo' Brembilla" userId="S::10800079@polimi.it::2f2b438e-648c-41f4-b70d-6b3d52cdc9a9" providerId="AD" clId="Web-{E2E1F5E0-B3B0-1FC8-77EE-819E33ED7E12}" dt="2024-06-27T10:29:38.710" v="568" actId="1076"/>
          <ac:picMkLst>
            <pc:docMk/>
            <pc:sldMk cId="3727888188" sldId="270"/>
            <ac:picMk id="5" creationId="{76A88642-0CE7-DCBF-7294-B610DA78C7A1}"/>
          </ac:picMkLst>
        </pc:picChg>
      </pc:sldChg>
    </pc:docChg>
  </pc:docChgLst>
  <pc:docChgLst>
    <pc:chgData name="Niccolo' Brembilla" userId="S::10800079@polimi.it::2f2b438e-648c-41f4-b70d-6b3d52cdc9a9" providerId="AD" clId="Web-{EDABD965-FC0D-5918-3553-F1FD9FB6A655}"/>
    <pc:docChg chg="modSld">
      <pc:chgData name="Niccolo' Brembilla" userId="S::10800079@polimi.it::2f2b438e-648c-41f4-b70d-6b3d52cdc9a9" providerId="AD" clId="Web-{EDABD965-FC0D-5918-3553-F1FD9FB6A655}" dt="2024-06-29T19:06:17.454" v="11" actId="20577"/>
      <pc:docMkLst>
        <pc:docMk/>
      </pc:docMkLst>
      <pc:sldChg chg="modSp">
        <pc:chgData name="Niccolo' Brembilla" userId="S::10800079@polimi.it::2f2b438e-648c-41f4-b70d-6b3d52cdc9a9" providerId="AD" clId="Web-{EDABD965-FC0D-5918-3553-F1FD9FB6A655}" dt="2024-06-29T19:04:43.092" v="0" actId="14100"/>
        <pc:sldMkLst>
          <pc:docMk/>
          <pc:sldMk cId="920722797" sldId="263"/>
        </pc:sldMkLst>
        <pc:spChg chg="mod">
          <ac:chgData name="Niccolo' Brembilla" userId="S::10800079@polimi.it::2f2b438e-648c-41f4-b70d-6b3d52cdc9a9" providerId="AD" clId="Web-{EDABD965-FC0D-5918-3553-F1FD9FB6A655}" dt="2024-06-29T19:04:43.092" v="0" actId="14100"/>
          <ac:spMkLst>
            <pc:docMk/>
            <pc:sldMk cId="920722797" sldId="263"/>
            <ac:spMk id="3" creationId="{8D5F3E3C-50BE-39C4-9A3E-FF9288CA6C26}"/>
          </ac:spMkLst>
        </pc:spChg>
      </pc:sldChg>
      <pc:sldChg chg="modSp">
        <pc:chgData name="Niccolo' Brembilla" userId="S::10800079@polimi.it::2f2b438e-648c-41f4-b70d-6b3d52cdc9a9" providerId="AD" clId="Web-{EDABD965-FC0D-5918-3553-F1FD9FB6A655}" dt="2024-06-29T19:05:15.734" v="2" actId="20577"/>
        <pc:sldMkLst>
          <pc:docMk/>
          <pc:sldMk cId="2183118015" sldId="265"/>
        </pc:sldMkLst>
        <pc:spChg chg="mod">
          <ac:chgData name="Niccolo' Brembilla" userId="S::10800079@polimi.it::2f2b438e-648c-41f4-b70d-6b3d52cdc9a9" providerId="AD" clId="Web-{EDABD965-FC0D-5918-3553-F1FD9FB6A655}" dt="2024-06-29T19:05:15.734" v="2" actId="20577"/>
          <ac:spMkLst>
            <pc:docMk/>
            <pc:sldMk cId="2183118015" sldId="265"/>
            <ac:spMk id="6" creationId="{96A7E77B-DA8F-618D-FD07-AA5DD9B2BC1D}"/>
          </ac:spMkLst>
        </pc:spChg>
      </pc:sldChg>
      <pc:sldChg chg="modSp">
        <pc:chgData name="Niccolo' Brembilla" userId="S::10800079@polimi.it::2f2b438e-648c-41f4-b70d-6b3d52cdc9a9" providerId="AD" clId="Web-{EDABD965-FC0D-5918-3553-F1FD9FB6A655}" dt="2024-06-29T19:05:52.594" v="7" actId="20577"/>
        <pc:sldMkLst>
          <pc:docMk/>
          <pc:sldMk cId="677246284" sldId="266"/>
        </pc:sldMkLst>
        <pc:spChg chg="mod">
          <ac:chgData name="Niccolo' Brembilla" userId="S::10800079@polimi.it::2f2b438e-648c-41f4-b70d-6b3d52cdc9a9" providerId="AD" clId="Web-{EDABD965-FC0D-5918-3553-F1FD9FB6A655}" dt="2024-06-29T19:05:52.594" v="7" actId="20577"/>
          <ac:spMkLst>
            <pc:docMk/>
            <pc:sldMk cId="677246284" sldId="266"/>
            <ac:spMk id="6" creationId="{64E1F6A0-526C-8D1B-29F5-C47559C2416A}"/>
          </ac:spMkLst>
        </pc:spChg>
      </pc:sldChg>
      <pc:sldChg chg="modSp">
        <pc:chgData name="Niccolo' Brembilla" userId="S::10800079@polimi.it::2f2b438e-648c-41f4-b70d-6b3d52cdc9a9" providerId="AD" clId="Web-{EDABD965-FC0D-5918-3553-F1FD9FB6A655}" dt="2024-06-29T19:06:17.454" v="11" actId="20577"/>
        <pc:sldMkLst>
          <pc:docMk/>
          <pc:sldMk cId="2735222541" sldId="267"/>
        </pc:sldMkLst>
        <pc:spChg chg="mod">
          <ac:chgData name="Niccolo' Brembilla" userId="S::10800079@polimi.it::2f2b438e-648c-41f4-b70d-6b3d52cdc9a9" providerId="AD" clId="Web-{EDABD965-FC0D-5918-3553-F1FD9FB6A655}" dt="2024-06-29T19:06:17.454" v="11" actId="20577"/>
          <ac:spMkLst>
            <pc:docMk/>
            <pc:sldMk cId="2735222541" sldId="267"/>
            <ac:spMk id="15" creationId="{7CB9BCAE-780A-746E-8D22-2A3169F34E4B}"/>
          </ac:spMkLst>
        </pc:spChg>
      </pc:sldChg>
    </pc:docChg>
  </pc:docChgLst>
  <pc:docChgLst>
    <pc:chgData name="Niccolo' Brembilla" userId="S::10800079@polimi.it::2f2b438e-648c-41f4-b70d-6b3d52cdc9a9" providerId="AD" clId="Web-{0FD1D751-BFA2-CFF5-D8A2-11C5FACA9B5E}"/>
    <pc:docChg chg="addSld modSld">
      <pc:chgData name="Niccolo' Brembilla" userId="S::10800079@polimi.it::2f2b438e-648c-41f4-b70d-6b3d52cdc9a9" providerId="AD" clId="Web-{0FD1D751-BFA2-CFF5-D8A2-11C5FACA9B5E}" dt="2024-06-28T11:48:43.929" v="839" actId="20577"/>
      <pc:docMkLst>
        <pc:docMk/>
      </pc:docMkLst>
      <pc:sldChg chg="modSp">
        <pc:chgData name="Niccolo' Brembilla" userId="S::10800079@polimi.it::2f2b438e-648c-41f4-b70d-6b3d52cdc9a9" providerId="AD" clId="Web-{0FD1D751-BFA2-CFF5-D8A2-11C5FACA9B5E}" dt="2024-06-28T11:23:33.761" v="583" actId="20577"/>
        <pc:sldMkLst>
          <pc:docMk/>
          <pc:sldMk cId="3962583941" sldId="256"/>
        </pc:sldMkLst>
        <pc:spChg chg="mod">
          <ac:chgData name="Niccolo' Brembilla" userId="S::10800079@polimi.it::2f2b438e-648c-41f4-b70d-6b3d52cdc9a9" providerId="AD" clId="Web-{0FD1D751-BFA2-CFF5-D8A2-11C5FACA9B5E}" dt="2024-06-28T11:23:33.761" v="583" actId="20577"/>
          <ac:spMkLst>
            <pc:docMk/>
            <pc:sldMk cId="3962583941" sldId="256"/>
            <ac:spMk id="7" creationId="{A9B4D952-DCF5-DCF6-79BE-B44D25AD7418}"/>
          </ac:spMkLst>
        </pc:spChg>
      </pc:sldChg>
      <pc:sldChg chg="modSp">
        <pc:chgData name="Niccolo' Brembilla" userId="S::10800079@polimi.it::2f2b438e-648c-41f4-b70d-6b3d52cdc9a9" providerId="AD" clId="Web-{0FD1D751-BFA2-CFF5-D8A2-11C5FACA9B5E}" dt="2024-06-28T11:18:23.955" v="427" actId="20577"/>
        <pc:sldMkLst>
          <pc:docMk/>
          <pc:sldMk cId="3493699125" sldId="258"/>
        </pc:sldMkLst>
        <pc:spChg chg="mod">
          <ac:chgData name="Niccolo' Brembilla" userId="S::10800079@polimi.it::2f2b438e-648c-41f4-b70d-6b3d52cdc9a9" providerId="AD" clId="Web-{0FD1D751-BFA2-CFF5-D8A2-11C5FACA9B5E}" dt="2024-06-28T11:18:23.955" v="427" actId="20577"/>
          <ac:spMkLst>
            <pc:docMk/>
            <pc:sldMk cId="3493699125" sldId="258"/>
            <ac:spMk id="3" creationId="{DC4ABEE9-89E0-C37A-B168-EF48E0C43F1A}"/>
          </ac:spMkLst>
        </pc:spChg>
      </pc:sldChg>
      <pc:sldChg chg="modSp">
        <pc:chgData name="Niccolo' Brembilla" userId="S::10800079@polimi.it::2f2b438e-648c-41f4-b70d-6b3d52cdc9a9" providerId="AD" clId="Web-{0FD1D751-BFA2-CFF5-D8A2-11C5FACA9B5E}" dt="2024-06-28T11:36:05.141" v="800" actId="20577"/>
        <pc:sldMkLst>
          <pc:docMk/>
          <pc:sldMk cId="585457139" sldId="260"/>
        </pc:sldMkLst>
        <pc:spChg chg="mod">
          <ac:chgData name="Niccolo' Brembilla" userId="S::10800079@polimi.it::2f2b438e-648c-41f4-b70d-6b3d52cdc9a9" providerId="AD" clId="Web-{0FD1D751-BFA2-CFF5-D8A2-11C5FACA9B5E}" dt="2024-06-28T11:36:05.141" v="800" actId="20577"/>
          <ac:spMkLst>
            <pc:docMk/>
            <pc:sldMk cId="585457139" sldId="260"/>
            <ac:spMk id="3" creationId="{CD0AFF2B-AAFC-D950-CF4D-2C1F303FCCBF}"/>
          </ac:spMkLst>
        </pc:spChg>
      </pc:sldChg>
      <pc:sldChg chg="modSp">
        <pc:chgData name="Niccolo' Brembilla" userId="S::10800079@polimi.it::2f2b438e-648c-41f4-b70d-6b3d52cdc9a9" providerId="AD" clId="Web-{0FD1D751-BFA2-CFF5-D8A2-11C5FACA9B5E}" dt="2024-06-28T11:36:59.252" v="804" actId="20577"/>
        <pc:sldMkLst>
          <pc:docMk/>
          <pc:sldMk cId="4083697107" sldId="261"/>
        </pc:sldMkLst>
        <pc:spChg chg="mod">
          <ac:chgData name="Niccolo' Brembilla" userId="S::10800079@polimi.it::2f2b438e-648c-41f4-b70d-6b3d52cdc9a9" providerId="AD" clId="Web-{0FD1D751-BFA2-CFF5-D8A2-11C5FACA9B5E}" dt="2024-06-28T11:36:59.252" v="804" actId="20577"/>
          <ac:spMkLst>
            <pc:docMk/>
            <pc:sldMk cId="4083697107" sldId="261"/>
            <ac:spMk id="3" creationId="{3A03167E-B11C-BFA3-F79F-625838A8EA28}"/>
          </ac:spMkLst>
        </pc:spChg>
      </pc:sldChg>
      <pc:sldChg chg="modSp">
        <pc:chgData name="Niccolo' Brembilla" userId="S::10800079@polimi.it::2f2b438e-648c-41f4-b70d-6b3d52cdc9a9" providerId="AD" clId="Web-{0FD1D751-BFA2-CFF5-D8A2-11C5FACA9B5E}" dt="2024-06-28T11:26:41.594" v="677" actId="20577"/>
        <pc:sldMkLst>
          <pc:docMk/>
          <pc:sldMk cId="2183118015" sldId="265"/>
        </pc:sldMkLst>
        <pc:spChg chg="mod">
          <ac:chgData name="Niccolo' Brembilla" userId="S::10800079@polimi.it::2f2b438e-648c-41f4-b70d-6b3d52cdc9a9" providerId="AD" clId="Web-{0FD1D751-BFA2-CFF5-D8A2-11C5FACA9B5E}" dt="2024-06-28T11:26:41.594" v="677" actId="20577"/>
          <ac:spMkLst>
            <pc:docMk/>
            <pc:sldMk cId="2183118015" sldId="265"/>
            <ac:spMk id="6" creationId="{96A7E77B-DA8F-618D-FD07-AA5DD9B2BC1D}"/>
          </ac:spMkLst>
        </pc:spChg>
      </pc:sldChg>
      <pc:sldChg chg="modSp">
        <pc:chgData name="Niccolo' Brembilla" userId="S::10800079@polimi.it::2f2b438e-648c-41f4-b70d-6b3d52cdc9a9" providerId="AD" clId="Web-{0FD1D751-BFA2-CFF5-D8A2-11C5FACA9B5E}" dt="2024-06-28T11:28:16.003" v="765" actId="20577"/>
        <pc:sldMkLst>
          <pc:docMk/>
          <pc:sldMk cId="677246284" sldId="266"/>
        </pc:sldMkLst>
        <pc:spChg chg="mod">
          <ac:chgData name="Niccolo' Brembilla" userId="S::10800079@polimi.it::2f2b438e-648c-41f4-b70d-6b3d52cdc9a9" providerId="AD" clId="Web-{0FD1D751-BFA2-CFF5-D8A2-11C5FACA9B5E}" dt="2024-06-28T11:28:16.003" v="765" actId="20577"/>
          <ac:spMkLst>
            <pc:docMk/>
            <pc:sldMk cId="677246284" sldId="266"/>
            <ac:spMk id="6" creationId="{64E1F6A0-526C-8D1B-29F5-C47559C2416A}"/>
          </ac:spMkLst>
        </pc:spChg>
      </pc:sldChg>
      <pc:sldChg chg="addSp delSp modSp">
        <pc:chgData name="Niccolo' Brembilla" userId="S::10800079@polimi.it::2f2b438e-648c-41f4-b70d-6b3d52cdc9a9" providerId="AD" clId="Web-{0FD1D751-BFA2-CFF5-D8A2-11C5FACA9B5E}" dt="2024-06-28T11:48:43.929" v="839" actId="20577"/>
        <pc:sldMkLst>
          <pc:docMk/>
          <pc:sldMk cId="2735222541" sldId="267"/>
        </pc:sldMkLst>
        <pc:spChg chg="add del mod">
          <ac:chgData name="Niccolo' Brembilla" userId="S::10800079@polimi.it::2f2b438e-648c-41f4-b70d-6b3d52cdc9a9" providerId="AD" clId="Web-{0FD1D751-BFA2-CFF5-D8A2-11C5FACA9B5E}" dt="2024-06-28T09:42:05.934" v="153"/>
          <ac:spMkLst>
            <pc:docMk/>
            <pc:sldMk cId="2735222541" sldId="267"/>
            <ac:spMk id="4" creationId="{59D14DFA-8991-3A4A-517F-0601DE57499A}"/>
          </ac:spMkLst>
        </pc:spChg>
        <pc:spChg chg="mod">
          <ac:chgData name="Niccolo' Brembilla" userId="S::10800079@polimi.it::2f2b438e-648c-41f4-b70d-6b3d52cdc9a9" providerId="AD" clId="Web-{0FD1D751-BFA2-CFF5-D8A2-11C5FACA9B5E}" dt="2024-06-28T11:48:43.929" v="839" actId="20577"/>
          <ac:spMkLst>
            <pc:docMk/>
            <pc:sldMk cId="2735222541" sldId="267"/>
            <ac:spMk id="15" creationId="{7CB9BCAE-780A-746E-8D22-2A3169F34E4B}"/>
          </ac:spMkLst>
        </pc:spChg>
        <pc:picChg chg="add mod ord">
          <ac:chgData name="Niccolo' Brembilla" userId="S::10800079@polimi.it::2f2b438e-648c-41f4-b70d-6b3d52cdc9a9" providerId="AD" clId="Web-{0FD1D751-BFA2-CFF5-D8A2-11C5FACA9B5E}" dt="2024-06-28T09:42:05.934" v="153"/>
          <ac:picMkLst>
            <pc:docMk/>
            <pc:sldMk cId="2735222541" sldId="267"/>
            <ac:picMk id="5" creationId="{DFFD0817-22AD-D328-8677-3FD075D8CAD2}"/>
          </ac:picMkLst>
        </pc:picChg>
        <pc:picChg chg="del mod">
          <ac:chgData name="Niccolo' Brembilla" userId="S::10800079@polimi.it::2f2b438e-648c-41f4-b70d-6b3d52cdc9a9" providerId="AD" clId="Web-{0FD1D751-BFA2-CFF5-D8A2-11C5FACA9B5E}" dt="2024-06-28T09:42:00.090" v="152"/>
          <ac:picMkLst>
            <pc:docMk/>
            <pc:sldMk cId="2735222541" sldId="267"/>
            <ac:picMk id="8" creationId="{BFA37CF8-B403-401E-D48F-0A69295BDA13}"/>
          </ac:picMkLst>
        </pc:picChg>
        <pc:picChg chg="del">
          <ac:chgData name="Niccolo' Brembilla" userId="S::10800079@polimi.it::2f2b438e-648c-41f4-b70d-6b3d52cdc9a9" providerId="AD" clId="Web-{0FD1D751-BFA2-CFF5-D8A2-11C5FACA9B5E}" dt="2024-06-28T09:37:18.861" v="90"/>
          <ac:picMkLst>
            <pc:docMk/>
            <pc:sldMk cId="2735222541" sldId="267"/>
            <ac:picMk id="16" creationId="{021D7472-F3B1-BF6C-5759-BF6DAE43EAE4}"/>
          </ac:picMkLst>
        </pc:picChg>
      </pc:sldChg>
      <pc:sldChg chg="modSp">
        <pc:chgData name="Niccolo' Brembilla" userId="S::10800079@polimi.it::2f2b438e-648c-41f4-b70d-6b3d52cdc9a9" providerId="AD" clId="Web-{0FD1D751-BFA2-CFF5-D8A2-11C5FACA9B5E}" dt="2024-06-28T09:21:58.654" v="7" actId="1076"/>
        <pc:sldMkLst>
          <pc:docMk/>
          <pc:sldMk cId="3727888188" sldId="270"/>
        </pc:sldMkLst>
        <pc:spChg chg="mod">
          <ac:chgData name="Niccolo' Brembilla" userId="S::10800079@polimi.it::2f2b438e-648c-41f4-b70d-6b3d52cdc9a9" providerId="AD" clId="Web-{0FD1D751-BFA2-CFF5-D8A2-11C5FACA9B5E}" dt="2024-06-28T09:21:47.232" v="4" actId="1076"/>
          <ac:spMkLst>
            <pc:docMk/>
            <pc:sldMk cId="3727888188" sldId="270"/>
            <ac:spMk id="3" creationId="{E3F7DE3F-DA8D-C978-EA10-C715F3989CAF}"/>
          </ac:spMkLst>
        </pc:spChg>
        <pc:picChg chg="mod">
          <ac:chgData name="Niccolo' Brembilla" userId="S::10800079@polimi.it::2f2b438e-648c-41f4-b70d-6b3d52cdc9a9" providerId="AD" clId="Web-{0FD1D751-BFA2-CFF5-D8A2-11C5FACA9B5E}" dt="2024-06-28T09:21:58.654" v="7" actId="1076"/>
          <ac:picMkLst>
            <pc:docMk/>
            <pc:sldMk cId="3727888188" sldId="270"/>
            <ac:picMk id="5" creationId="{76A88642-0CE7-DCBF-7294-B610DA78C7A1}"/>
          </ac:picMkLst>
        </pc:picChg>
      </pc:sldChg>
      <pc:sldChg chg="addSp delSp modSp add replId">
        <pc:chgData name="Niccolo' Brembilla" userId="S::10800079@polimi.it::2f2b438e-648c-41f4-b70d-6b3d52cdc9a9" providerId="AD" clId="Web-{0FD1D751-BFA2-CFF5-D8A2-11C5FACA9B5E}" dt="2024-06-28T11:15:27.700" v="355" actId="20577"/>
        <pc:sldMkLst>
          <pc:docMk/>
          <pc:sldMk cId="2594347350" sldId="271"/>
        </pc:sldMkLst>
        <pc:spChg chg="add del mod">
          <ac:chgData name="Niccolo' Brembilla" userId="S::10800079@polimi.it::2f2b438e-648c-41f4-b70d-6b3d52cdc9a9" providerId="AD" clId="Web-{0FD1D751-BFA2-CFF5-D8A2-11C5FACA9B5E}" dt="2024-06-28T10:01:29.479" v="210"/>
          <ac:spMkLst>
            <pc:docMk/>
            <pc:sldMk cId="2594347350" sldId="271"/>
            <ac:spMk id="4" creationId="{A8F0B74F-418D-66E4-9F41-C4DEEF1D7B56}"/>
          </ac:spMkLst>
        </pc:spChg>
        <pc:spChg chg="mod">
          <ac:chgData name="Niccolo' Brembilla" userId="S::10800079@polimi.it::2f2b438e-648c-41f4-b70d-6b3d52cdc9a9" providerId="AD" clId="Web-{0FD1D751-BFA2-CFF5-D8A2-11C5FACA9B5E}" dt="2024-06-28T11:15:27.700" v="355" actId="20577"/>
          <ac:spMkLst>
            <pc:docMk/>
            <pc:sldMk cId="2594347350" sldId="271"/>
            <ac:spMk id="15" creationId="{7CB9BCAE-780A-746E-8D22-2A3169F34E4B}"/>
          </ac:spMkLst>
        </pc:spChg>
        <pc:picChg chg="del">
          <ac:chgData name="Niccolo' Brembilla" userId="S::10800079@polimi.it::2f2b438e-648c-41f4-b70d-6b3d52cdc9a9" providerId="AD" clId="Web-{0FD1D751-BFA2-CFF5-D8A2-11C5FACA9B5E}" dt="2024-06-28T10:01:06.478" v="205"/>
          <ac:picMkLst>
            <pc:docMk/>
            <pc:sldMk cId="2594347350" sldId="271"/>
            <ac:picMk id="8" creationId="{BFA37CF8-B403-401E-D48F-0A69295BDA13}"/>
          </ac:picMkLst>
        </pc:picChg>
        <pc:picChg chg="mod">
          <ac:chgData name="Niccolo' Brembilla" userId="S::10800079@polimi.it::2f2b438e-648c-41f4-b70d-6b3d52cdc9a9" providerId="AD" clId="Web-{0FD1D751-BFA2-CFF5-D8A2-11C5FACA9B5E}" dt="2024-06-28T10:01:36.276" v="212" actId="1076"/>
          <ac:picMkLst>
            <pc:docMk/>
            <pc:sldMk cId="2594347350" sldId="271"/>
            <ac:picMk id="16" creationId="{021D7472-F3B1-BF6C-5759-BF6DAE43EAE4}"/>
          </ac:picMkLst>
        </pc:picChg>
      </pc:sldChg>
    </pc:docChg>
  </pc:docChgLst>
  <pc:docChgLst>
    <pc:chgData name="Niccolo' Brembilla" userId="S::10800079@polimi.it::2f2b438e-648c-41f4-b70d-6b3d52cdc9a9" providerId="AD" clId="Web-{8EC8BE7C-665B-AA50-B6F5-6A44B06F5C3F}"/>
    <pc:docChg chg="addSld delSld">
      <pc:chgData name="Niccolo' Brembilla" userId="S::10800079@polimi.it::2f2b438e-648c-41f4-b70d-6b3d52cdc9a9" providerId="AD" clId="Web-{8EC8BE7C-665B-AA50-B6F5-6A44B06F5C3F}" dt="2024-06-30T09:13:33.698" v="3"/>
      <pc:docMkLst>
        <pc:docMk/>
      </pc:docMkLst>
      <pc:sldChg chg="add del replId">
        <pc:chgData name="Niccolo' Brembilla" userId="S::10800079@polimi.it::2f2b438e-648c-41f4-b70d-6b3d52cdc9a9" providerId="AD" clId="Web-{8EC8BE7C-665B-AA50-B6F5-6A44B06F5C3F}" dt="2024-06-30T09:13:33.698" v="3"/>
        <pc:sldMkLst>
          <pc:docMk/>
          <pc:sldMk cId="1418566342" sldId="273"/>
        </pc:sldMkLst>
      </pc:sldChg>
      <pc:sldChg chg="add del replId">
        <pc:chgData name="Niccolo' Brembilla" userId="S::10800079@polimi.it::2f2b438e-648c-41f4-b70d-6b3d52cdc9a9" providerId="AD" clId="Web-{8EC8BE7C-665B-AA50-B6F5-6A44B06F5C3F}" dt="2024-06-30T09:12:43.791" v="2"/>
        <pc:sldMkLst>
          <pc:docMk/>
          <pc:sldMk cId="3521726571" sldId="274"/>
        </pc:sldMkLst>
      </pc:sldChg>
    </pc:docChg>
  </pc:docChgLst>
  <pc:docChgLst>
    <pc:chgData name="Niccolo' Brembilla" userId="S::10800079@polimi.it::2f2b438e-648c-41f4-b70d-6b3d52cdc9a9" providerId="AD" clId="Web-{84539691-FC60-AE71-FB13-07875C1268DF}"/>
    <pc:docChg chg="modSld">
      <pc:chgData name="Niccolo' Brembilla" userId="S::10800079@polimi.it::2f2b438e-648c-41f4-b70d-6b3d52cdc9a9" providerId="AD" clId="Web-{84539691-FC60-AE71-FB13-07875C1268DF}" dt="2024-06-28T15:06:30.680" v="17" actId="20577"/>
      <pc:docMkLst>
        <pc:docMk/>
      </pc:docMkLst>
      <pc:sldChg chg="modSp">
        <pc:chgData name="Niccolo' Brembilla" userId="S::10800079@polimi.it::2f2b438e-648c-41f4-b70d-6b3d52cdc9a9" providerId="AD" clId="Web-{84539691-FC60-AE71-FB13-07875C1268DF}" dt="2024-06-28T15:06:30.680" v="17" actId="20577"/>
        <pc:sldMkLst>
          <pc:docMk/>
          <pc:sldMk cId="798176923" sldId="268"/>
        </pc:sldMkLst>
        <pc:spChg chg="mod">
          <ac:chgData name="Niccolo' Brembilla" userId="S::10800079@polimi.it::2f2b438e-648c-41f4-b70d-6b3d52cdc9a9" providerId="AD" clId="Web-{84539691-FC60-AE71-FB13-07875C1268DF}" dt="2024-06-28T15:06:30.680" v="17" actId="20577"/>
          <ac:spMkLst>
            <pc:docMk/>
            <pc:sldMk cId="798176923" sldId="268"/>
            <ac:spMk id="3" creationId="{ECA7DDD4-50E8-3633-A95D-FF84C145E33F}"/>
          </ac:spMkLst>
        </pc:spChg>
      </pc:sldChg>
    </pc:docChg>
  </pc:docChgLst>
  <pc:docChgLst>
    <pc:chgData name="Niccolo' Brembilla" userId="S::10800079@polimi.it::2f2b438e-648c-41f4-b70d-6b3d52cdc9a9" providerId="AD" clId="Web-{32C07ACA-63FB-492B-6B56-307DA104841D}"/>
    <pc:docChg chg="modSld">
      <pc:chgData name="Niccolo' Brembilla" userId="S::10800079@polimi.it::2f2b438e-648c-41f4-b70d-6b3d52cdc9a9" providerId="AD" clId="Web-{32C07ACA-63FB-492B-6B56-307DA104841D}" dt="2024-06-30T12:20:32.411" v="9" actId="20577"/>
      <pc:docMkLst>
        <pc:docMk/>
      </pc:docMkLst>
      <pc:sldChg chg="modSp">
        <pc:chgData name="Niccolo' Brembilla" userId="S::10800079@polimi.it::2f2b438e-648c-41f4-b70d-6b3d52cdc9a9" providerId="AD" clId="Web-{32C07ACA-63FB-492B-6B56-307DA104841D}" dt="2024-06-30T12:20:32.411" v="9" actId="20577"/>
        <pc:sldMkLst>
          <pc:docMk/>
          <pc:sldMk cId="3493699125" sldId="258"/>
        </pc:sldMkLst>
        <pc:spChg chg="mod">
          <ac:chgData name="Niccolo' Brembilla" userId="S::10800079@polimi.it::2f2b438e-648c-41f4-b70d-6b3d52cdc9a9" providerId="AD" clId="Web-{32C07ACA-63FB-492B-6B56-307DA104841D}" dt="2024-06-30T12:20:32.411" v="9" actId="20577"/>
          <ac:spMkLst>
            <pc:docMk/>
            <pc:sldMk cId="3493699125" sldId="258"/>
            <ac:spMk id="3" creationId="{DC4ABEE9-89E0-C37A-B168-EF48E0C43F1A}"/>
          </ac:spMkLst>
        </pc:spChg>
      </pc:sldChg>
    </pc:docChg>
  </pc:docChgLst>
  <pc:docChgLst>
    <pc:chgData name="Niccolo' Brembilla" userId="S::10800079@polimi.it::2f2b438e-648c-41f4-b70d-6b3d52cdc9a9" providerId="AD" clId="Web-{AFFC1991-B395-EC2F-6113-D4FF9CB5B872}"/>
    <pc:docChg chg="modSld sldOrd">
      <pc:chgData name="Niccolo' Brembilla" userId="S::10800079@polimi.it::2f2b438e-648c-41f4-b70d-6b3d52cdc9a9" providerId="AD" clId="Web-{AFFC1991-B395-EC2F-6113-D4FF9CB5B872}" dt="2024-06-28T15:04:26.518" v="263" actId="20577"/>
      <pc:docMkLst>
        <pc:docMk/>
      </pc:docMkLst>
      <pc:sldChg chg="modSp">
        <pc:chgData name="Niccolo' Brembilla" userId="S::10800079@polimi.it::2f2b438e-648c-41f4-b70d-6b3d52cdc9a9" providerId="AD" clId="Web-{AFFC1991-B395-EC2F-6113-D4FF9CB5B872}" dt="2024-06-28T14:55:58.036" v="55" actId="20577"/>
        <pc:sldMkLst>
          <pc:docMk/>
          <pc:sldMk cId="3493699125" sldId="258"/>
        </pc:sldMkLst>
        <pc:spChg chg="mod">
          <ac:chgData name="Niccolo' Brembilla" userId="S::10800079@polimi.it::2f2b438e-648c-41f4-b70d-6b3d52cdc9a9" providerId="AD" clId="Web-{AFFC1991-B395-EC2F-6113-D4FF9CB5B872}" dt="2024-06-28T14:55:58.036" v="55" actId="20577"/>
          <ac:spMkLst>
            <pc:docMk/>
            <pc:sldMk cId="3493699125" sldId="258"/>
            <ac:spMk id="3" creationId="{DC4ABEE9-89E0-C37A-B168-EF48E0C43F1A}"/>
          </ac:spMkLst>
        </pc:spChg>
      </pc:sldChg>
      <pc:sldChg chg="modSp">
        <pc:chgData name="Niccolo' Brembilla" userId="S::10800079@polimi.it::2f2b438e-648c-41f4-b70d-6b3d52cdc9a9" providerId="AD" clId="Web-{AFFC1991-B395-EC2F-6113-D4FF9CB5B872}" dt="2024-06-28T14:53:25.658" v="38" actId="20577"/>
        <pc:sldMkLst>
          <pc:docMk/>
          <pc:sldMk cId="4083697107" sldId="261"/>
        </pc:sldMkLst>
        <pc:spChg chg="mod">
          <ac:chgData name="Niccolo' Brembilla" userId="S::10800079@polimi.it::2f2b438e-648c-41f4-b70d-6b3d52cdc9a9" providerId="AD" clId="Web-{AFFC1991-B395-EC2F-6113-D4FF9CB5B872}" dt="2024-06-28T14:53:25.658" v="38" actId="20577"/>
          <ac:spMkLst>
            <pc:docMk/>
            <pc:sldMk cId="4083697107" sldId="261"/>
            <ac:spMk id="3" creationId="{3A03167E-B11C-BFA3-F79F-625838A8EA28}"/>
          </ac:spMkLst>
        </pc:spChg>
      </pc:sldChg>
      <pc:sldChg chg="modSp">
        <pc:chgData name="Niccolo' Brembilla" userId="S::10800079@polimi.it::2f2b438e-648c-41f4-b70d-6b3d52cdc9a9" providerId="AD" clId="Web-{AFFC1991-B395-EC2F-6113-D4FF9CB5B872}" dt="2024-06-28T14:57:22.148" v="120" actId="20577"/>
        <pc:sldMkLst>
          <pc:docMk/>
          <pc:sldMk cId="2735222541" sldId="267"/>
        </pc:sldMkLst>
        <pc:spChg chg="mod">
          <ac:chgData name="Niccolo' Brembilla" userId="S::10800079@polimi.it::2f2b438e-648c-41f4-b70d-6b3d52cdc9a9" providerId="AD" clId="Web-{AFFC1991-B395-EC2F-6113-D4FF9CB5B872}" dt="2024-06-28T14:57:22.148" v="120" actId="20577"/>
          <ac:spMkLst>
            <pc:docMk/>
            <pc:sldMk cId="2735222541" sldId="267"/>
            <ac:spMk id="15" creationId="{7CB9BCAE-780A-746E-8D22-2A3169F34E4B}"/>
          </ac:spMkLst>
        </pc:spChg>
      </pc:sldChg>
      <pc:sldChg chg="modSp">
        <pc:chgData name="Niccolo' Brembilla" userId="S::10800079@polimi.it::2f2b438e-648c-41f4-b70d-6b3d52cdc9a9" providerId="AD" clId="Web-{AFFC1991-B395-EC2F-6113-D4FF9CB5B872}" dt="2024-06-28T15:04:26.518" v="263" actId="20577"/>
        <pc:sldMkLst>
          <pc:docMk/>
          <pc:sldMk cId="798176923" sldId="268"/>
        </pc:sldMkLst>
        <pc:spChg chg="mod">
          <ac:chgData name="Niccolo' Brembilla" userId="S::10800079@polimi.it::2f2b438e-648c-41f4-b70d-6b3d52cdc9a9" providerId="AD" clId="Web-{AFFC1991-B395-EC2F-6113-D4FF9CB5B872}" dt="2024-06-28T15:04:26.518" v="263" actId="20577"/>
          <ac:spMkLst>
            <pc:docMk/>
            <pc:sldMk cId="798176923" sldId="268"/>
            <ac:spMk id="3" creationId="{ECA7DDD4-50E8-3633-A95D-FF84C145E33F}"/>
          </ac:spMkLst>
        </pc:spChg>
      </pc:sldChg>
      <pc:sldChg chg="ord">
        <pc:chgData name="Niccolo' Brembilla" userId="S::10800079@polimi.it::2f2b438e-648c-41f4-b70d-6b3d52cdc9a9" providerId="AD" clId="Web-{AFFC1991-B395-EC2F-6113-D4FF9CB5B872}" dt="2024-06-28T14:57:29.164" v="121"/>
        <pc:sldMkLst>
          <pc:docMk/>
          <pc:sldMk cId="2594347350" sldId="271"/>
        </pc:sldMkLst>
      </pc:sldChg>
    </pc:docChg>
  </pc:docChgLst>
  <pc:docChgLst>
    <pc:chgData name="Niccolo' Brembilla" userId="S::10800079@polimi.it::2f2b438e-648c-41f4-b70d-6b3d52cdc9a9" providerId="AD" clId="Web-{99CCDB4D-1CC1-64D1-7C95-10CF706A6674}"/>
    <pc:docChg chg="addSld modSld">
      <pc:chgData name="Niccolo' Brembilla" userId="S::10800079@polimi.it::2f2b438e-648c-41f4-b70d-6b3d52cdc9a9" providerId="AD" clId="Web-{99CCDB4D-1CC1-64D1-7C95-10CF706A6674}" dt="2024-06-29T12:47:10.001" v="76" actId="20577"/>
      <pc:docMkLst>
        <pc:docMk/>
      </pc:docMkLst>
      <pc:sldChg chg="modSp">
        <pc:chgData name="Niccolo' Brembilla" userId="S::10800079@polimi.it::2f2b438e-648c-41f4-b70d-6b3d52cdc9a9" providerId="AD" clId="Web-{99CCDB4D-1CC1-64D1-7C95-10CF706A6674}" dt="2024-06-29T12:47:10.001" v="76" actId="20577"/>
        <pc:sldMkLst>
          <pc:docMk/>
          <pc:sldMk cId="2594347350" sldId="271"/>
        </pc:sldMkLst>
        <pc:spChg chg="mod">
          <ac:chgData name="Niccolo' Brembilla" userId="S::10800079@polimi.it::2f2b438e-648c-41f4-b70d-6b3d52cdc9a9" providerId="AD" clId="Web-{99CCDB4D-1CC1-64D1-7C95-10CF706A6674}" dt="2024-06-29T12:47:10.001" v="76" actId="20577"/>
          <ac:spMkLst>
            <pc:docMk/>
            <pc:sldMk cId="2594347350" sldId="271"/>
            <ac:spMk id="15" creationId="{7CB9BCAE-780A-746E-8D22-2A3169F34E4B}"/>
          </ac:spMkLst>
        </pc:spChg>
      </pc:sldChg>
      <pc:sldChg chg="addSp delSp modSp new">
        <pc:chgData name="Niccolo' Brembilla" userId="S::10800079@polimi.it::2f2b438e-648c-41f4-b70d-6b3d52cdc9a9" providerId="AD" clId="Web-{99CCDB4D-1CC1-64D1-7C95-10CF706A6674}" dt="2024-06-29T12:46:15.562" v="69" actId="1076"/>
        <pc:sldMkLst>
          <pc:docMk/>
          <pc:sldMk cId="3819088396" sldId="272"/>
        </pc:sldMkLst>
        <pc:spChg chg="del mod">
          <ac:chgData name="Niccolo' Brembilla" userId="S::10800079@polimi.it::2f2b438e-648c-41f4-b70d-6b3d52cdc9a9" providerId="AD" clId="Web-{99CCDB4D-1CC1-64D1-7C95-10CF706A6674}" dt="2024-06-29T12:44:09.730" v="13"/>
          <ac:spMkLst>
            <pc:docMk/>
            <pc:sldMk cId="3819088396" sldId="272"/>
            <ac:spMk id="2" creationId="{87C97FE1-F3CE-7314-58A3-97789C68AE9A}"/>
          </ac:spMkLst>
        </pc:spChg>
        <pc:spChg chg="del">
          <ac:chgData name="Niccolo' Brembilla" userId="S::10800079@polimi.it::2f2b438e-648c-41f4-b70d-6b3d52cdc9a9" providerId="AD" clId="Web-{99CCDB4D-1CC1-64D1-7C95-10CF706A6674}" dt="2024-06-29T12:43:27.104" v="9"/>
          <ac:spMkLst>
            <pc:docMk/>
            <pc:sldMk cId="3819088396" sldId="272"/>
            <ac:spMk id="3" creationId="{7D47F9B6-92B8-CC02-FD6D-642B9FF2CE57}"/>
          </ac:spMkLst>
        </pc:spChg>
        <pc:spChg chg="del">
          <ac:chgData name="Niccolo' Brembilla" userId="S::10800079@polimi.it::2f2b438e-648c-41f4-b70d-6b3d52cdc9a9" providerId="AD" clId="Web-{99CCDB4D-1CC1-64D1-7C95-10CF706A6674}" dt="2024-06-29T12:43:37.401" v="11"/>
          <ac:spMkLst>
            <pc:docMk/>
            <pc:sldMk cId="3819088396" sldId="272"/>
            <ac:spMk id="4" creationId="{4CD350A9-972D-4FC2-91B9-A1F3765E68F6}"/>
          </ac:spMkLst>
        </pc:spChg>
        <pc:spChg chg="add del mod">
          <ac:chgData name="Niccolo' Brembilla" userId="S::10800079@polimi.it::2f2b438e-648c-41f4-b70d-6b3d52cdc9a9" providerId="AD" clId="Web-{99CCDB4D-1CC1-64D1-7C95-10CF706A6674}" dt="2024-06-29T12:44:42.716" v="20"/>
          <ac:spMkLst>
            <pc:docMk/>
            <pc:sldMk cId="3819088396" sldId="272"/>
            <ac:spMk id="9" creationId="{3AD6432B-BF8A-1C64-47A9-CD36FE57C14F}"/>
          </ac:spMkLst>
        </pc:spChg>
        <pc:spChg chg="add mod">
          <ac:chgData name="Niccolo' Brembilla" userId="S::10800079@polimi.it::2f2b438e-648c-41f4-b70d-6b3d52cdc9a9" providerId="AD" clId="Web-{99CCDB4D-1CC1-64D1-7C95-10CF706A6674}" dt="2024-06-29T12:45:33.670" v="41" actId="20577"/>
          <ac:spMkLst>
            <pc:docMk/>
            <pc:sldMk cId="3819088396" sldId="272"/>
            <ac:spMk id="10" creationId="{73343083-8AE0-59C9-8739-19E3805B7535}"/>
          </ac:spMkLst>
        </pc:spChg>
        <pc:spChg chg="add del mod">
          <ac:chgData name="Niccolo' Brembilla" userId="S::10800079@polimi.it::2f2b438e-648c-41f4-b70d-6b3d52cdc9a9" providerId="AD" clId="Web-{99CCDB4D-1CC1-64D1-7C95-10CF706A6674}" dt="2024-06-29T12:45:39.545" v="44"/>
          <ac:spMkLst>
            <pc:docMk/>
            <pc:sldMk cId="3819088396" sldId="272"/>
            <ac:spMk id="11" creationId="{A9087487-2305-C5FA-FD5B-97B759279201}"/>
          </ac:spMkLst>
        </pc:spChg>
        <pc:spChg chg="add mod">
          <ac:chgData name="Niccolo' Brembilla" userId="S::10800079@polimi.it::2f2b438e-648c-41f4-b70d-6b3d52cdc9a9" providerId="AD" clId="Web-{99CCDB4D-1CC1-64D1-7C95-10CF706A6674}" dt="2024-06-29T12:46:15.562" v="69" actId="1076"/>
          <ac:spMkLst>
            <pc:docMk/>
            <pc:sldMk cId="3819088396" sldId="272"/>
            <ac:spMk id="12" creationId="{C3F79208-DED3-BAA7-2A6C-FDAF2599D99F}"/>
          </ac:spMkLst>
        </pc:spChg>
        <pc:picChg chg="add mod ord modCrop">
          <ac:chgData name="Niccolo' Brembilla" userId="S::10800079@polimi.it::2f2b438e-648c-41f4-b70d-6b3d52cdc9a9" providerId="AD" clId="Web-{99CCDB4D-1CC1-64D1-7C95-10CF706A6674}" dt="2024-06-29T12:44:53.732" v="22"/>
          <ac:picMkLst>
            <pc:docMk/>
            <pc:sldMk cId="3819088396" sldId="272"/>
            <ac:picMk id="6" creationId="{22EBD369-9841-A4DB-39F9-510A74BE88C9}"/>
          </ac:picMkLst>
        </pc:picChg>
        <pc:picChg chg="add mod ord modCrop">
          <ac:chgData name="Niccolo' Brembilla" userId="S::10800079@polimi.it::2f2b438e-648c-41f4-b70d-6b3d52cdc9a9" providerId="AD" clId="Web-{99CCDB4D-1CC1-64D1-7C95-10CF706A6674}" dt="2024-06-29T12:44:36.684" v="19" actId="1076"/>
          <ac:picMkLst>
            <pc:docMk/>
            <pc:sldMk cId="3819088396" sldId="272"/>
            <ac:picMk id="7" creationId="{2DFBBB42-4321-122C-57D5-EAF4E4313805}"/>
          </ac:picMkLst>
        </pc:picChg>
      </pc:sldChg>
    </pc:docChg>
  </pc:docChgLst>
  <pc:docChgLst>
    <pc:chgData name="Niccolo' Brembilla" userId="S::10800079@polimi.it::2f2b438e-648c-41f4-b70d-6b3d52cdc9a9" providerId="AD" clId="Web-{C68445F5-3A07-2DE0-9D57-5B3D55D28595}"/>
    <pc:docChg chg="addSld modSld sldOrd">
      <pc:chgData name="Niccolo' Brembilla" userId="S::10800079@polimi.it::2f2b438e-648c-41f4-b70d-6b3d52cdc9a9" providerId="AD" clId="Web-{C68445F5-3A07-2DE0-9D57-5B3D55D28595}" dt="2024-06-25T14:13:40.749" v="134" actId="20577"/>
      <pc:docMkLst>
        <pc:docMk/>
      </pc:docMkLst>
      <pc:sldChg chg="addSp delSp modSp mod modClrScheme chgLayout">
        <pc:chgData name="Niccolo' Brembilla" userId="S::10800079@polimi.it::2f2b438e-648c-41f4-b70d-6b3d52cdc9a9" providerId="AD" clId="Web-{C68445F5-3A07-2DE0-9D57-5B3D55D28595}" dt="2024-06-25T14:12:03.512" v="115" actId="20577"/>
        <pc:sldMkLst>
          <pc:docMk/>
          <pc:sldMk cId="3962583941" sldId="256"/>
        </pc:sldMkLst>
        <pc:spChg chg="add del">
          <ac:chgData name="Niccolo' Brembilla" userId="S::10800079@polimi.it::2f2b438e-648c-41f4-b70d-6b3d52cdc9a9" providerId="AD" clId="Web-{C68445F5-3A07-2DE0-9D57-5B3D55D28595}" dt="2024-06-25T13:47:49.375" v="11"/>
          <ac:spMkLst>
            <pc:docMk/>
            <pc:sldMk cId="3962583941" sldId="256"/>
            <ac:spMk id="2" creationId="{40367BA2-75C8-D20F-9393-481FE72B3B3F}"/>
          </ac:spMkLst>
        </pc:spChg>
        <pc:spChg chg="add mod ord">
          <ac:chgData name="Niccolo' Brembilla" userId="S::10800079@polimi.it::2f2b438e-648c-41f4-b70d-6b3d52cdc9a9" providerId="AD" clId="Web-{C68445F5-3A07-2DE0-9D57-5B3D55D28595}" dt="2024-06-25T14:12:03.512" v="115" actId="20577"/>
          <ac:spMkLst>
            <pc:docMk/>
            <pc:sldMk cId="3962583941" sldId="256"/>
            <ac:spMk id="3" creationId="{DBF5BA3C-8F0D-4BCB-EBB9-D8830731BBF1}"/>
          </ac:spMkLst>
        </pc:spChg>
        <pc:spChg chg="add del mod ord">
          <ac:chgData name="Niccolo' Brembilla" userId="S::10800079@polimi.it::2f2b438e-648c-41f4-b70d-6b3d52cdc9a9" providerId="AD" clId="Web-{C68445F5-3A07-2DE0-9D57-5B3D55D28595}" dt="2024-06-25T14:11:43.245" v="107"/>
          <ac:spMkLst>
            <pc:docMk/>
            <pc:sldMk cId="3962583941" sldId="256"/>
            <ac:spMk id="6" creationId="{3355BE33-50BB-88EB-A226-1F9458D111D8}"/>
          </ac:spMkLst>
        </pc:spChg>
        <pc:picChg chg="mod">
          <ac:chgData name="Niccolo' Brembilla" userId="S::10800079@polimi.it::2f2b438e-648c-41f4-b70d-6b3d52cdc9a9" providerId="AD" clId="Web-{C68445F5-3A07-2DE0-9D57-5B3D55D28595}" dt="2024-06-25T13:51:20.288" v="34"/>
          <ac:picMkLst>
            <pc:docMk/>
            <pc:sldMk cId="3962583941" sldId="256"/>
            <ac:picMk id="4" creationId="{BDB7CEA2-6614-BEE2-ABFA-6C849E5F8EF9}"/>
          </ac:picMkLst>
        </pc:picChg>
        <pc:picChg chg="mod">
          <ac:chgData name="Niccolo' Brembilla" userId="S::10800079@polimi.it::2f2b438e-648c-41f4-b70d-6b3d52cdc9a9" providerId="AD" clId="Web-{C68445F5-3A07-2DE0-9D57-5B3D55D28595}" dt="2024-06-25T13:50:14.427" v="26" actId="1076"/>
          <ac:picMkLst>
            <pc:docMk/>
            <pc:sldMk cId="3962583941" sldId="256"/>
            <ac:picMk id="5" creationId="{8ABB368B-52D7-6367-E662-F1DB2416A4E4}"/>
          </ac:picMkLst>
        </pc:picChg>
      </pc:sldChg>
      <pc:sldChg chg="modSp modTransition">
        <pc:chgData name="Niccolo' Brembilla" userId="S::10800079@polimi.it::2f2b438e-648c-41f4-b70d-6b3d52cdc9a9" providerId="AD" clId="Web-{C68445F5-3A07-2DE0-9D57-5B3D55D28595}" dt="2024-06-25T14:12:07.512" v="116" actId="20577"/>
        <pc:sldMkLst>
          <pc:docMk/>
          <pc:sldMk cId="2116120529" sldId="257"/>
        </pc:sldMkLst>
        <pc:spChg chg="mod">
          <ac:chgData name="Niccolo' Brembilla" userId="S::10800079@polimi.it::2f2b438e-648c-41f4-b70d-6b3d52cdc9a9" providerId="AD" clId="Web-{C68445F5-3A07-2DE0-9D57-5B3D55D28595}" dt="2024-06-25T14:12:07.512" v="116" actId="20577"/>
          <ac:spMkLst>
            <pc:docMk/>
            <pc:sldMk cId="2116120529" sldId="257"/>
            <ac:spMk id="2" creationId="{CCC5816D-7D9B-A3A7-D3FB-FB9666E2388C}"/>
          </ac:spMkLst>
        </pc:spChg>
        <pc:picChg chg="mod modCrop">
          <ac:chgData name="Niccolo' Brembilla" userId="S::10800079@polimi.it::2f2b438e-648c-41f4-b70d-6b3d52cdc9a9" providerId="AD" clId="Web-{C68445F5-3A07-2DE0-9D57-5B3D55D28595}" dt="2024-06-25T13:50:31.286" v="31" actId="1076"/>
          <ac:picMkLst>
            <pc:docMk/>
            <pc:sldMk cId="2116120529" sldId="257"/>
            <ac:picMk id="5" creationId="{2D933E61-45BC-AB21-9A72-5BA2B7B9CF98}"/>
          </ac:picMkLst>
        </pc:picChg>
        <pc:picChg chg="mod">
          <ac:chgData name="Niccolo' Brembilla" userId="S::10800079@polimi.it::2f2b438e-648c-41f4-b70d-6b3d52cdc9a9" providerId="AD" clId="Web-{C68445F5-3A07-2DE0-9D57-5B3D55D28595}" dt="2024-06-25T13:50:31.255" v="30" actId="1076"/>
          <ac:picMkLst>
            <pc:docMk/>
            <pc:sldMk cId="2116120529" sldId="257"/>
            <ac:picMk id="7" creationId="{C96A637E-7181-21F4-ECB1-3D999A235C98}"/>
          </ac:picMkLst>
        </pc:picChg>
      </pc:sldChg>
      <pc:sldChg chg="modSp new">
        <pc:chgData name="Niccolo' Brembilla" userId="S::10800079@polimi.it::2f2b438e-648c-41f4-b70d-6b3d52cdc9a9" providerId="AD" clId="Web-{C68445F5-3A07-2DE0-9D57-5B3D55D28595}" dt="2024-06-25T14:13:11.185" v="126" actId="20577"/>
        <pc:sldMkLst>
          <pc:docMk/>
          <pc:sldMk cId="3493699125" sldId="258"/>
        </pc:sldMkLst>
        <pc:spChg chg="mod">
          <ac:chgData name="Niccolo' Brembilla" userId="S::10800079@polimi.it::2f2b438e-648c-41f4-b70d-6b3d52cdc9a9" providerId="AD" clId="Web-{C68445F5-3A07-2DE0-9D57-5B3D55D28595}" dt="2024-06-25T14:13:11.185" v="126" actId="20577"/>
          <ac:spMkLst>
            <pc:docMk/>
            <pc:sldMk cId="3493699125" sldId="258"/>
            <ac:spMk id="2" creationId="{5D562B23-4609-EACC-F1DD-11264C9EAE55}"/>
          </ac:spMkLst>
        </pc:spChg>
      </pc:sldChg>
      <pc:sldChg chg="addSp delSp modSp new ord">
        <pc:chgData name="Niccolo' Brembilla" userId="S::10800079@polimi.it::2f2b438e-648c-41f4-b70d-6b3d52cdc9a9" providerId="AD" clId="Web-{C68445F5-3A07-2DE0-9D57-5B3D55D28595}" dt="2024-06-25T13:54:16.512" v="55"/>
        <pc:sldMkLst>
          <pc:docMk/>
          <pc:sldMk cId="2141708445" sldId="259"/>
        </pc:sldMkLst>
        <pc:spChg chg="mod">
          <ac:chgData name="Niccolo' Brembilla" userId="S::10800079@polimi.it::2f2b438e-648c-41f4-b70d-6b3d52cdc9a9" providerId="AD" clId="Web-{C68445F5-3A07-2DE0-9D57-5B3D55D28595}" dt="2024-06-25T13:53:26.432" v="51" actId="20577"/>
          <ac:spMkLst>
            <pc:docMk/>
            <pc:sldMk cId="2141708445" sldId="259"/>
            <ac:spMk id="2" creationId="{DEE21F3C-A27B-BE16-5F0E-1A9B627E641F}"/>
          </ac:spMkLst>
        </pc:spChg>
        <pc:spChg chg="del">
          <ac:chgData name="Niccolo' Brembilla" userId="S::10800079@polimi.it::2f2b438e-648c-41f4-b70d-6b3d52cdc9a9" providerId="AD" clId="Web-{C68445F5-3A07-2DE0-9D57-5B3D55D28595}" dt="2024-06-25T13:52:42.228" v="37"/>
          <ac:spMkLst>
            <pc:docMk/>
            <pc:sldMk cId="2141708445" sldId="259"/>
            <ac:spMk id="3" creationId="{90AC046D-C196-9881-DEF1-CB32A9F8B7F8}"/>
          </ac:spMkLst>
        </pc:spChg>
        <pc:spChg chg="add mod">
          <ac:chgData name="Niccolo' Brembilla" userId="S::10800079@polimi.it::2f2b438e-648c-41f4-b70d-6b3d52cdc9a9" providerId="AD" clId="Web-{C68445F5-3A07-2DE0-9D57-5B3D55D28595}" dt="2024-06-25T13:54:16.512" v="55"/>
          <ac:spMkLst>
            <pc:docMk/>
            <pc:sldMk cId="2141708445" sldId="259"/>
            <ac:spMk id="4" creationId="{69750F5A-18DE-777A-8F2A-30729D334681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3:57:03.735" v="77" actId="20577"/>
        <pc:sldMkLst>
          <pc:docMk/>
          <pc:sldMk cId="585457139" sldId="260"/>
        </pc:sldMkLst>
        <pc:spChg chg="mod">
          <ac:chgData name="Niccolo' Brembilla" userId="S::10800079@polimi.it::2f2b438e-648c-41f4-b70d-6b3d52cdc9a9" providerId="AD" clId="Web-{C68445F5-3A07-2DE0-9D57-5B3D55D28595}" dt="2024-06-25T13:57:03.735" v="77" actId="20577"/>
          <ac:spMkLst>
            <pc:docMk/>
            <pc:sldMk cId="585457139" sldId="260"/>
            <ac:spMk id="2" creationId="{83F9D1CE-998A-726F-5DD3-51C5856C6053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3:55:55.374" v="62" actId="20577"/>
        <pc:sldMkLst>
          <pc:docMk/>
          <pc:sldMk cId="4083697107" sldId="261"/>
        </pc:sldMkLst>
        <pc:spChg chg="mod">
          <ac:chgData name="Niccolo' Brembilla" userId="S::10800079@polimi.it::2f2b438e-648c-41f4-b70d-6b3d52cdc9a9" providerId="AD" clId="Web-{C68445F5-3A07-2DE0-9D57-5B3D55D28595}" dt="2024-06-25T13:55:55.374" v="62" actId="20577"/>
          <ac:spMkLst>
            <pc:docMk/>
            <pc:sldMk cId="4083697107" sldId="261"/>
            <ac:spMk id="2" creationId="{4902FEBA-7330-BF0E-4CC5-F3AD3C6BD772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3:56:40.547" v="67" actId="20577"/>
        <pc:sldMkLst>
          <pc:docMk/>
          <pc:sldMk cId="2530068486" sldId="262"/>
        </pc:sldMkLst>
        <pc:spChg chg="mod">
          <ac:chgData name="Niccolo' Brembilla" userId="S::10800079@polimi.it::2f2b438e-648c-41f4-b70d-6b3d52cdc9a9" providerId="AD" clId="Web-{C68445F5-3A07-2DE0-9D57-5B3D55D28595}" dt="2024-06-25T13:56:40.547" v="67" actId="20577"/>
          <ac:spMkLst>
            <pc:docMk/>
            <pc:sldMk cId="2530068486" sldId="262"/>
            <ac:spMk id="2" creationId="{92D4DCB4-FE18-8C80-BAC5-8AB506F2F4D0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3:56:35.469" v="65" actId="20577"/>
        <pc:sldMkLst>
          <pc:docMk/>
          <pc:sldMk cId="920722797" sldId="263"/>
        </pc:sldMkLst>
        <pc:spChg chg="mod">
          <ac:chgData name="Niccolo' Brembilla" userId="S::10800079@polimi.it::2f2b438e-648c-41f4-b70d-6b3d52cdc9a9" providerId="AD" clId="Web-{C68445F5-3A07-2DE0-9D57-5B3D55D28595}" dt="2024-06-25T13:56:35.469" v="65" actId="20577"/>
          <ac:spMkLst>
            <pc:docMk/>
            <pc:sldMk cId="920722797" sldId="263"/>
            <ac:spMk id="2" creationId="{A667F217-0DC2-A979-5FDA-2224422E480B}"/>
          </ac:spMkLst>
        </pc:spChg>
      </pc:sldChg>
      <pc:sldChg chg="addSp delSp modSp new">
        <pc:chgData name="Niccolo' Brembilla" userId="S::10800079@polimi.it::2f2b438e-648c-41f4-b70d-6b3d52cdc9a9" providerId="AD" clId="Web-{C68445F5-3A07-2DE0-9D57-5B3D55D28595}" dt="2024-06-25T13:57:52.909" v="86" actId="1076"/>
        <pc:sldMkLst>
          <pc:docMk/>
          <pc:sldMk cId="1005976265" sldId="264"/>
        </pc:sldMkLst>
        <pc:spChg chg="mod">
          <ac:chgData name="Niccolo' Brembilla" userId="S::10800079@polimi.it::2f2b438e-648c-41f4-b70d-6b3d52cdc9a9" providerId="AD" clId="Web-{C68445F5-3A07-2DE0-9D57-5B3D55D28595}" dt="2024-06-25T13:57:22.455" v="81" actId="20577"/>
          <ac:spMkLst>
            <pc:docMk/>
            <pc:sldMk cId="1005976265" sldId="264"/>
            <ac:spMk id="2" creationId="{83BB4A5F-D4A8-9CCD-E209-FD041C2FDD9C}"/>
          </ac:spMkLst>
        </pc:spChg>
        <pc:spChg chg="del">
          <ac:chgData name="Niccolo' Brembilla" userId="S::10800079@polimi.it::2f2b438e-648c-41f4-b70d-6b3d52cdc9a9" providerId="AD" clId="Web-{C68445F5-3A07-2DE0-9D57-5B3D55D28595}" dt="2024-06-25T13:57:38.940" v="82"/>
          <ac:spMkLst>
            <pc:docMk/>
            <pc:sldMk cId="1005976265" sldId="264"/>
            <ac:spMk id="3" creationId="{943879CB-1981-CC85-7554-A2D02603F100}"/>
          </ac:spMkLst>
        </pc:spChg>
        <pc:picChg chg="add mod ord">
          <ac:chgData name="Niccolo' Brembilla" userId="S::10800079@polimi.it::2f2b438e-648c-41f4-b70d-6b3d52cdc9a9" providerId="AD" clId="Web-{C68445F5-3A07-2DE0-9D57-5B3D55D28595}" dt="2024-06-25T13:57:52.909" v="86" actId="1076"/>
          <ac:picMkLst>
            <pc:docMk/>
            <pc:sldMk cId="1005976265" sldId="264"/>
            <ac:picMk id="4" creationId="{354C9934-3576-F4BF-9C6C-C53387CF0542}"/>
          </ac:picMkLst>
        </pc:picChg>
      </pc:sldChg>
      <pc:sldChg chg="modSp new">
        <pc:chgData name="Niccolo' Brembilla" userId="S::10800079@polimi.it::2f2b438e-648c-41f4-b70d-6b3d52cdc9a9" providerId="AD" clId="Web-{C68445F5-3A07-2DE0-9D57-5B3D55D28595}" dt="2024-06-25T14:08:41.459" v="98" actId="20577"/>
        <pc:sldMkLst>
          <pc:docMk/>
          <pc:sldMk cId="2183118015" sldId="265"/>
        </pc:sldMkLst>
        <pc:spChg chg="mod">
          <ac:chgData name="Niccolo' Brembilla" userId="S::10800079@polimi.it::2f2b438e-648c-41f4-b70d-6b3d52cdc9a9" providerId="AD" clId="Web-{C68445F5-3A07-2DE0-9D57-5B3D55D28595}" dt="2024-06-25T14:08:41.459" v="98" actId="20577"/>
          <ac:spMkLst>
            <pc:docMk/>
            <pc:sldMk cId="2183118015" sldId="265"/>
            <ac:spMk id="2" creationId="{367E21F0-F535-D7CB-2568-A698D7772452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4:11:23.120" v="105" actId="20577"/>
        <pc:sldMkLst>
          <pc:docMk/>
          <pc:sldMk cId="677246284" sldId="266"/>
        </pc:sldMkLst>
        <pc:spChg chg="mod">
          <ac:chgData name="Niccolo' Brembilla" userId="S::10800079@polimi.it::2f2b438e-648c-41f4-b70d-6b3d52cdc9a9" providerId="AD" clId="Web-{C68445F5-3A07-2DE0-9D57-5B3D55D28595}" dt="2024-06-25T14:11:23.120" v="105" actId="20577"/>
          <ac:spMkLst>
            <pc:docMk/>
            <pc:sldMk cId="677246284" sldId="266"/>
            <ac:spMk id="2" creationId="{67CAAE76-B71A-5247-4377-D18C17216E69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4:13:31.123" v="129" actId="20577"/>
        <pc:sldMkLst>
          <pc:docMk/>
          <pc:sldMk cId="2735222541" sldId="267"/>
        </pc:sldMkLst>
        <pc:spChg chg="mod">
          <ac:chgData name="Niccolo' Brembilla" userId="S::10800079@polimi.it::2f2b438e-648c-41f4-b70d-6b3d52cdc9a9" providerId="AD" clId="Web-{C68445F5-3A07-2DE0-9D57-5B3D55D28595}" dt="2024-06-25T14:13:31.123" v="129" actId="20577"/>
          <ac:spMkLst>
            <pc:docMk/>
            <pc:sldMk cId="2735222541" sldId="267"/>
            <ac:spMk id="2" creationId="{4078B047-481A-97D9-6586-7A76150E2CF6}"/>
          </ac:spMkLst>
        </pc:spChg>
      </pc:sldChg>
      <pc:sldChg chg="modSp new">
        <pc:chgData name="Niccolo' Brembilla" userId="S::10800079@polimi.it::2f2b438e-648c-41f4-b70d-6b3d52cdc9a9" providerId="AD" clId="Web-{C68445F5-3A07-2DE0-9D57-5B3D55D28595}" dt="2024-06-25T14:13:40.749" v="134" actId="20577"/>
        <pc:sldMkLst>
          <pc:docMk/>
          <pc:sldMk cId="798176923" sldId="268"/>
        </pc:sldMkLst>
        <pc:spChg chg="mod">
          <ac:chgData name="Niccolo' Brembilla" userId="S::10800079@polimi.it::2f2b438e-648c-41f4-b70d-6b3d52cdc9a9" providerId="AD" clId="Web-{C68445F5-3A07-2DE0-9D57-5B3D55D28595}" dt="2024-06-25T14:13:40.749" v="134" actId="20577"/>
          <ac:spMkLst>
            <pc:docMk/>
            <pc:sldMk cId="798176923" sldId="268"/>
            <ac:spMk id="2" creationId="{D3206BD4-396E-633A-2F3B-5EEDB94D310F}"/>
          </ac:spMkLst>
        </pc:spChg>
      </pc:sldChg>
    </pc:docChg>
  </pc:docChgLst>
  <pc:docChgLst>
    <pc:chgData name="Niccolo' Brembilla" userId="S::10800079@polimi.it::2f2b438e-648c-41f4-b70d-6b3d52cdc9a9" providerId="AD" clId="Web-{E611E7F1-B520-468E-E348-908AD48D59E4}"/>
    <pc:docChg chg="modSld">
      <pc:chgData name="Niccolo' Brembilla" userId="S::10800079@polimi.it::2f2b438e-648c-41f4-b70d-6b3d52cdc9a9" providerId="AD" clId="Web-{E611E7F1-B520-468E-E348-908AD48D59E4}" dt="2024-06-29T19:08:13.476" v="2" actId="14100"/>
      <pc:docMkLst>
        <pc:docMk/>
      </pc:docMkLst>
      <pc:sldChg chg="modSp">
        <pc:chgData name="Niccolo' Brembilla" userId="S::10800079@polimi.it::2f2b438e-648c-41f4-b70d-6b3d52cdc9a9" providerId="AD" clId="Web-{E611E7F1-B520-468E-E348-908AD48D59E4}" dt="2024-06-29T19:08:13.476" v="2" actId="14100"/>
        <pc:sldMkLst>
          <pc:docMk/>
          <pc:sldMk cId="2735222541" sldId="267"/>
        </pc:sldMkLst>
        <pc:spChg chg="mod">
          <ac:chgData name="Niccolo' Brembilla" userId="S::10800079@polimi.it::2f2b438e-648c-41f4-b70d-6b3d52cdc9a9" providerId="AD" clId="Web-{E611E7F1-B520-468E-E348-908AD48D59E4}" dt="2024-06-29T19:08:13.476" v="2" actId="14100"/>
          <ac:spMkLst>
            <pc:docMk/>
            <pc:sldMk cId="2735222541" sldId="267"/>
            <ac:spMk id="15" creationId="{7CB9BCAE-780A-746E-8D22-2A3169F34E4B}"/>
          </ac:spMkLst>
        </pc:spChg>
      </pc:sldChg>
    </pc:docChg>
  </pc:docChgLst>
  <pc:docChgLst>
    <pc:chgData name="Niccolo' Brembilla" userId="S::10800079@polimi.it::2f2b438e-648c-41f4-b70d-6b3d52cdc9a9" providerId="AD" clId="Web-{4CC73B05-CFB8-BF73-E98E-12825B476EA4}"/>
    <pc:docChg chg="modSld addMainMaster delMainMaster">
      <pc:chgData name="Niccolo' Brembilla" userId="S::10800079@polimi.it::2f2b438e-648c-41f4-b70d-6b3d52cdc9a9" providerId="AD" clId="Web-{4CC73B05-CFB8-BF73-E98E-12825B476EA4}" dt="2024-06-29T19:00:58.893" v="694" actId="1076"/>
      <pc:docMkLst>
        <pc:docMk/>
      </pc:docMkLst>
      <pc:sldChg chg="modSp mod modClrScheme chgLayout">
        <pc:chgData name="Niccolo' Brembilla" userId="S::10800079@polimi.it::2f2b438e-648c-41f4-b70d-6b3d52cdc9a9" providerId="AD" clId="Web-{4CC73B05-CFB8-BF73-E98E-12825B476EA4}" dt="2024-06-29T18:53:41.660" v="567" actId="14100"/>
        <pc:sldMkLst>
          <pc:docMk/>
          <pc:sldMk cId="3962583941" sldId="256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962583941" sldId="256"/>
            <ac:spMk id="3" creationId="{DBF5BA3C-8F0D-4BCB-EBB9-D8830731BBF1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962583941" sldId="256"/>
            <ac:spMk id="5" creationId="{4DAEDDAC-F730-000F-79C1-30D9C52C891C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3:41.660" v="567" actId="14100"/>
          <ac:spMkLst>
            <pc:docMk/>
            <pc:sldMk cId="3962583941" sldId="256"/>
            <ac:spMk id="7" creationId="{A9B4D952-DCF5-DCF6-79BE-B44D25AD7418}"/>
          </ac:spMkLst>
        </pc:sp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4:40.834" v="574" actId="1076"/>
        <pc:sldMkLst>
          <pc:docMk/>
          <pc:sldMk cId="3493699125" sldId="258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493699125" sldId="258"/>
            <ac:spMk id="2" creationId="{5D562B23-4609-EACC-F1DD-11264C9EAE55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4:40.834" v="574" actId="1076"/>
          <ac:spMkLst>
            <pc:docMk/>
            <pc:sldMk cId="3493699125" sldId="258"/>
            <ac:spMk id="3" creationId="{DC4ABEE9-89E0-C37A-B168-EF48E0C43F1A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493699125" sldId="258"/>
            <ac:spMk id="4" creationId="{718CC9A4-FDE7-DBCF-8B13-AEA68DC1385B}"/>
          </ac:spMkLst>
        </pc:spChg>
      </pc:sldChg>
      <pc:sldChg chg="modSp mod modClrScheme chgLayout">
        <pc:chgData name="Niccolo' Brembilla" userId="S::10800079@polimi.it::2f2b438e-648c-41f4-b70d-6b3d52cdc9a9" providerId="AD" clId="Web-{4CC73B05-CFB8-BF73-E98E-12825B476EA4}" dt="2024-06-29T19:00:58.893" v="694" actId="1076"/>
        <pc:sldMkLst>
          <pc:docMk/>
          <pc:sldMk cId="2141708445" sldId="259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141708445" sldId="259"/>
            <ac:spMk id="2" creationId="{DEE21F3C-A27B-BE16-5F0E-1A9B627E641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141708445" sldId="259"/>
            <ac:spMk id="3" creationId="{6D85F966-415E-8896-5F48-97F33CDB8712}"/>
          </ac:spMkLst>
        </pc:spChg>
        <pc:spChg chg="mod">
          <ac:chgData name="Niccolo' Brembilla" userId="S::10800079@polimi.it::2f2b438e-648c-41f4-b70d-6b3d52cdc9a9" providerId="AD" clId="Web-{4CC73B05-CFB8-BF73-E98E-12825B476EA4}" dt="2024-06-29T19:00:58.893" v="694" actId="1076"/>
          <ac:spMkLst>
            <pc:docMk/>
            <pc:sldMk cId="2141708445" sldId="259"/>
            <ac:spMk id="4" creationId="{69750F5A-18DE-777A-8F2A-30729D334681}"/>
          </ac:spMkLst>
        </pc:sp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0:28.825" v="533" actId="1076"/>
        <pc:sldMkLst>
          <pc:docMk/>
          <pc:sldMk cId="585457139" sldId="260"/>
        </pc:sldMkLst>
        <pc:spChg chg="mod ord">
          <ac:chgData name="Niccolo' Brembilla" userId="S::10800079@polimi.it::2f2b438e-648c-41f4-b70d-6b3d52cdc9a9" providerId="AD" clId="Web-{4CC73B05-CFB8-BF73-E98E-12825B476EA4}" dt="2024-06-29T18:48:00.957" v="486" actId="20577"/>
          <ac:spMkLst>
            <pc:docMk/>
            <pc:sldMk cId="585457139" sldId="260"/>
            <ac:spMk id="2" creationId="{83F9D1CE-998A-726F-5DD3-51C5856C6053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0:28.825" v="533" actId="1076"/>
          <ac:spMkLst>
            <pc:docMk/>
            <pc:sldMk cId="585457139" sldId="260"/>
            <ac:spMk id="3" creationId="{CD0AFF2B-AAFC-D950-CF4D-2C1F303FCCB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585457139" sldId="260"/>
            <ac:spMk id="4" creationId="{0B3944C5-FAF3-21FF-71F7-1505F9E771CF}"/>
          </ac:spMkLst>
        </pc:spChg>
      </pc:sldChg>
      <pc:sldChg chg="addSp modSp mod modClrScheme chgLayout">
        <pc:chgData name="Niccolo' Brembilla" userId="S::10800079@polimi.it::2f2b438e-648c-41f4-b70d-6b3d52cdc9a9" providerId="AD" clId="Web-{4CC73B05-CFB8-BF73-E98E-12825B476EA4}" dt="2024-06-29T18:51:51.015" v="549" actId="1076"/>
        <pc:sldMkLst>
          <pc:docMk/>
          <pc:sldMk cId="4083697107" sldId="261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4083697107" sldId="261"/>
            <ac:spMk id="2" creationId="{4902FEBA-7330-BF0E-4CC5-F3AD3C6BD772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1:48.219" v="548" actId="1076"/>
          <ac:spMkLst>
            <pc:docMk/>
            <pc:sldMk cId="4083697107" sldId="261"/>
            <ac:spMk id="3" creationId="{3A03167E-B11C-BFA3-F79F-625838A8EA28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4083697107" sldId="261"/>
            <ac:spMk id="4" creationId="{99277083-0F34-B8E9-3C79-C14668144F47}"/>
          </ac:spMkLst>
        </pc:spChg>
        <pc:picChg chg="add mod">
          <ac:chgData name="Niccolo' Brembilla" userId="S::10800079@polimi.it::2f2b438e-648c-41f4-b70d-6b3d52cdc9a9" providerId="AD" clId="Web-{4CC73B05-CFB8-BF73-E98E-12825B476EA4}" dt="2024-06-29T18:51:51.015" v="549" actId="1076"/>
          <ac:picMkLst>
            <pc:docMk/>
            <pc:sldMk cId="4083697107" sldId="261"/>
            <ac:picMk id="5" creationId="{3ED4B461-2F30-F487-04AE-CCCD8A546EBA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44:34.850" v="411" actId="20577"/>
        <pc:sldMkLst>
          <pc:docMk/>
          <pc:sldMk cId="2530068486" sldId="262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530068486" sldId="262"/>
            <ac:spMk id="2" creationId="{92D4DCB4-FE18-8C80-BAC5-8AB506F2F4D0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44:34.850" v="411" actId="20577"/>
          <ac:spMkLst>
            <pc:docMk/>
            <pc:sldMk cId="2530068486" sldId="262"/>
            <ac:spMk id="3" creationId="{24951FD2-AB43-65FD-E070-485276E760C9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530068486" sldId="262"/>
            <ac:spMk id="5" creationId="{7C34BA49-EDA0-60D7-39FB-A7B970169B08}"/>
          </ac:spMkLst>
        </pc:spChg>
        <pc:picChg chg="mod">
          <ac:chgData name="Niccolo' Brembilla" userId="S::10800079@polimi.it::2f2b438e-648c-41f4-b70d-6b3d52cdc9a9" providerId="AD" clId="Web-{4CC73B05-CFB8-BF73-E98E-12825B476EA4}" dt="2024-06-29T17:52:04.909" v="31" actId="14100"/>
          <ac:picMkLst>
            <pc:docMk/>
            <pc:sldMk cId="2530068486" sldId="262"/>
            <ac:picMk id="4" creationId="{BF0895EB-F87A-C475-F3CF-6B5B3C706A4C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1:07.373" v="540" actId="1076"/>
        <pc:sldMkLst>
          <pc:docMk/>
          <pc:sldMk cId="920722797" sldId="263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920722797" sldId="263"/>
            <ac:spMk id="2" creationId="{A667F217-0DC2-A979-5FDA-2224422E480B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1:07.373" v="540" actId="1076"/>
          <ac:spMkLst>
            <pc:docMk/>
            <pc:sldMk cId="920722797" sldId="263"/>
            <ac:spMk id="3" creationId="{8D5F3E3C-50BE-39C4-9A3E-FF9288CA6C26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920722797" sldId="263"/>
            <ac:spMk id="4" creationId="{BF16471D-835A-0211-60C9-ECAC91E2CDA3}"/>
          </ac:spMkLst>
        </pc:spChg>
        <pc:picChg chg="mod">
          <ac:chgData name="Niccolo' Brembilla" userId="S::10800079@polimi.it::2f2b438e-648c-41f4-b70d-6b3d52cdc9a9" providerId="AD" clId="Web-{4CC73B05-CFB8-BF73-E98E-12825B476EA4}" dt="2024-06-29T17:52:36.551" v="36" actId="14100"/>
          <ac:picMkLst>
            <pc:docMk/>
            <pc:sldMk cId="920722797" sldId="263"/>
            <ac:picMk id="5" creationId="{58EB4280-A5EF-3478-BBD9-FC4493B96B03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48:53.369" v="499" actId="20577"/>
        <pc:sldMkLst>
          <pc:docMk/>
          <pc:sldMk cId="1005976265" sldId="264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1005976265" sldId="264"/>
            <ac:spMk id="2" creationId="{83BB4A5F-D4A8-9CCD-E209-FD041C2FDD9C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48:53.369" v="499" actId="20577"/>
          <ac:spMkLst>
            <pc:docMk/>
            <pc:sldMk cId="1005976265" sldId="264"/>
            <ac:spMk id="3" creationId="{35BF9821-CEF9-2A57-F5F2-364ACADC4ECB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1005976265" sldId="264"/>
            <ac:spMk id="5" creationId="{EAB9A277-3687-9F53-178D-B4938F975C7A}"/>
          </ac:spMkLst>
        </pc:spChg>
        <pc:picChg chg="mod ord">
          <ac:chgData name="Niccolo' Brembilla" userId="S::10800079@polimi.it::2f2b438e-648c-41f4-b70d-6b3d52cdc9a9" providerId="AD" clId="Web-{4CC73B05-CFB8-BF73-E98E-12825B476EA4}" dt="2024-06-29T18:48:16.348" v="488" actId="1076"/>
          <ac:picMkLst>
            <pc:docMk/>
            <pc:sldMk cId="1005976265" sldId="264"/>
            <ac:picMk id="4" creationId="{354C9934-3576-F4BF-9C6C-C53387CF0542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0:17.090" v="532" actId="20577"/>
        <pc:sldMkLst>
          <pc:docMk/>
          <pc:sldMk cId="2183118015" sldId="265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183118015" sldId="265"/>
            <ac:spMk id="2" creationId="{367E21F0-F535-D7CB-2568-A698D7772452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183118015" sldId="265"/>
            <ac:spMk id="3" creationId="{1EA47001-63CE-3D7D-E79E-1C00C5A36218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0:17.090" v="532" actId="20577"/>
          <ac:spMkLst>
            <pc:docMk/>
            <pc:sldMk cId="2183118015" sldId="265"/>
            <ac:spMk id="6" creationId="{96A7E77B-DA8F-618D-FD07-AA5DD9B2BC1D}"/>
          </ac:spMkLst>
        </pc:spChg>
        <pc:picChg chg="mod ord">
          <ac:chgData name="Niccolo' Brembilla" userId="S::10800079@polimi.it::2f2b438e-648c-41f4-b70d-6b3d52cdc9a9" providerId="AD" clId="Web-{4CC73B05-CFB8-BF73-E98E-12825B476EA4}" dt="2024-06-29T18:17:17.568" v="350"/>
          <ac:picMkLst>
            <pc:docMk/>
            <pc:sldMk cId="2183118015" sldId="265"/>
            <ac:picMk id="4" creationId="{FF2FDF6B-184F-977A-06F4-5213A56280EF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3:16.956" v="562" actId="20577"/>
        <pc:sldMkLst>
          <pc:docMk/>
          <pc:sldMk cId="677246284" sldId="266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677246284" sldId="266"/>
            <ac:spMk id="2" creationId="{67CAAE76-B71A-5247-4377-D18C17216E69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677246284" sldId="266"/>
            <ac:spMk id="3" creationId="{BB6A9638-EE19-D40E-BCBD-5EEA24BF3A00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3:16.956" v="562" actId="20577"/>
          <ac:spMkLst>
            <pc:docMk/>
            <pc:sldMk cId="677246284" sldId="266"/>
            <ac:spMk id="6" creationId="{64E1F6A0-526C-8D1B-29F5-C47559C2416A}"/>
          </ac:spMkLst>
        </pc:spChg>
        <pc:picChg chg="mod ord">
          <ac:chgData name="Niccolo' Brembilla" userId="S::10800079@polimi.it::2f2b438e-648c-41f4-b70d-6b3d52cdc9a9" providerId="AD" clId="Web-{4CC73B05-CFB8-BF73-E98E-12825B476EA4}" dt="2024-06-29T18:17:17.568" v="350"/>
          <ac:picMkLst>
            <pc:docMk/>
            <pc:sldMk cId="677246284" sldId="266"/>
            <ac:picMk id="4" creationId="{77363E5E-4610-7EC5-DC89-234F0305D820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9:56.063" v="682" actId="14100"/>
        <pc:sldMkLst>
          <pc:docMk/>
          <pc:sldMk cId="2735222541" sldId="267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735222541" sldId="267"/>
            <ac:spMk id="2" creationId="{4078B047-481A-97D9-6586-7A76150E2CF6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735222541" sldId="267"/>
            <ac:spMk id="3" creationId="{32808F46-60A7-6D21-0196-9927597A96BE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9:56.063" v="682" actId="14100"/>
          <ac:spMkLst>
            <pc:docMk/>
            <pc:sldMk cId="2735222541" sldId="267"/>
            <ac:spMk id="15" creationId="{7CB9BCAE-780A-746E-8D22-2A3169F34E4B}"/>
          </ac:spMkLst>
        </pc:spChg>
        <pc:picChg chg="mod ord">
          <ac:chgData name="Niccolo' Brembilla" userId="S::10800079@polimi.it::2f2b438e-648c-41f4-b70d-6b3d52cdc9a9" providerId="AD" clId="Web-{4CC73B05-CFB8-BF73-E98E-12825B476EA4}" dt="2024-06-29T18:17:17.568" v="350"/>
          <ac:picMkLst>
            <pc:docMk/>
            <pc:sldMk cId="2735222541" sldId="267"/>
            <ac:picMk id="5" creationId="{DFFD0817-22AD-D328-8677-3FD075D8CAD2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9:00:37.127" v="689" actId="1076"/>
        <pc:sldMkLst>
          <pc:docMk/>
          <pc:sldMk cId="798176923" sldId="268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798176923" sldId="268"/>
            <ac:spMk id="2" creationId="{D3206BD4-396E-633A-2F3B-5EEDB94D310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9:00:37.127" v="689" actId="1076"/>
          <ac:spMkLst>
            <pc:docMk/>
            <pc:sldMk cId="798176923" sldId="268"/>
            <ac:spMk id="3" creationId="{ECA7DDD4-50E8-3633-A95D-FF84C145E33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798176923" sldId="268"/>
            <ac:spMk id="4" creationId="{4322F9B3-ABB9-3DC2-8027-1589A73FAB73}"/>
          </ac:spMkLst>
        </pc:sp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0:47.013" v="535" actId="1076"/>
        <pc:sldMkLst>
          <pc:docMk/>
          <pc:sldMk cId="3727888188" sldId="270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727888188" sldId="270"/>
            <ac:spMk id="2" creationId="{85A3CCF5-B8BE-A281-E9F2-CAF07F2D7FBB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0:47.013" v="535" actId="1076"/>
          <ac:spMkLst>
            <pc:docMk/>
            <pc:sldMk cId="3727888188" sldId="270"/>
            <ac:spMk id="3" creationId="{E3F7DE3F-DA8D-C978-EA10-C715F3989CA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727888188" sldId="270"/>
            <ac:spMk id="4" creationId="{08A37059-6EEF-BB3A-F5AA-4A2DC8AADB36}"/>
          </ac:spMkLst>
        </pc:spChg>
        <pc:picChg chg="mod modCrop">
          <ac:chgData name="Niccolo' Brembilla" userId="S::10800079@polimi.it::2f2b438e-648c-41f4-b70d-6b3d52cdc9a9" providerId="AD" clId="Web-{4CC73B05-CFB8-BF73-E98E-12825B476EA4}" dt="2024-06-29T18:42:05.799" v="383" actId="1076"/>
          <ac:picMkLst>
            <pc:docMk/>
            <pc:sldMk cId="3727888188" sldId="270"/>
            <ac:picMk id="5" creationId="{76A88642-0CE7-DCBF-7294-B610DA78C7A1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6:26.447" v="602" actId="20577"/>
        <pc:sldMkLst>
          <pc:docMk/>
          <pc:sldMk cId="2594347350" sldId="271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594347350" sldId="271"/>
            <ac:spMk id="2" creationId="{4078B047-481A-97D9-6586-7A76150E2CF6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2594347350" sldId="271"/>
            <ac:spMk id="3" creationId="{C14F5792-ED52-BB47-3C85-2F60E8ACDB7F}"/>
          </ac:spMkLst>
        </pc:spChg>
        <pc:spChg chg="mod ord">
          <ac:chgData name="Niccolo' Brembilla" userId="S::10800079@polimi.it::2f2b438e-648c-41f4-b70d-6b3d52cdc9a9" providerId="AD" clId="Web-{4CC73B05-CFB8-BF73-E98E-12825B476EA4}" dt="2024-06-29T18:56:26.447" v="602" actId="20577"/>
          <ac:spMkLst>
            <pc:docMk/>
            <pc:sldMk cId="2594347350" sldId="271"/>
            <ac:spMk id="15" creationId="{7CB9BCAE-780A-746E-8D22-2A3169F34E4B}"/>
          </ac:spMkLst>
        </pc:spChg>
        <pc:picChg chg="mod">
          <ac:chgData name="Niccolo' Brembilla" userId="S::10800079@polimi.it::2f2b438e-648c-41f4-b70d-6b3d52cdc9a9" providerId="AD" clId="Web-{4CC73B05-CFB8-BF73-E98E-12825B476EA4}" dt="2024-06-29T18:55:07.772" v="579" actId="1076"/>
          <ac:picMkLst>
            <pc:docMk/>
            <pc:sldMk cId="2594347350" sldId="271"/>
            <ac:picMk id="16" creationId="{021D7472-F3B1-BF6C-5759-BF6DAE43EAE4}"/>
          </ac:picMkLst>
        </pc:picChg>
      </pc:sldChg>
      <pc:sldChg chg="modSp mod modClrScheme chgLayout">
        <pc:chgData name="Niccolo' Brembilla" userId="S::10800079@polimi.it::2f2b438e-648c-41f4-b70d-6b3d52cdc9a9" providerId="AD" clId="Web-{4CC73B05-CFB8-BF73-E98E-12825B476EA4}" dt="2024-06-29T18:52:51.252" v="556" actId="1076"/>
        <pc:sldMkLst>
          <pc:docMk/>
          <pc:sldMk cId="3819088396" sldId="272"/>
        </pc:sldMkLst>
        <pc:spChg chg="mod ord">
          <ac:chgData name="Niccolo' Brembilla" userId="S::10800079@polimi.it::2f2b438e-648c-41f4-b70d-6b3d52cdc9a9" providerId="AD" clId="Web-{4CC73B05-CFB8-BF73-E98E-12825B476EA4}" dt="2024-06-29T18:17:17.568" v="350"/>
          <ac:spMkLst>
            <pc:docMk/>
            <pc:sldMk cId="3819088396" sldId="272"/>
            <ac:spMk id="5" creationId="{FC52351E-DA07-9C53-D7A6-6BD4BC258D7F}"/>
          </ac:spMkLst>
        </pc:spChg>
        <pc:spChg chg="mod">
          <ac:chgData name="Niccolo' Brembilla" userId="S::10800079@polimi.it::2f2b438e-648c-41f4-b70d-6b3d52cdc9a9" providerId="AD" clId="Web-{4CC73B05-CFB8-BF73-E98E-12825B476EA4}" dt="2024-06-29T18:52:51.252" v="556" actId="1076"/>
          <ac:spMkLst>
            <pc:docMk/>
            <pc:sldMk cId="3819088396" sldId="272"/>
            <ac:spMk id="10" creationId="{73343083-8AE0-59C9-8739-19E3805B7535}"/>
          </ac:spMkLst>
        </pc:spChg>
        <pc:spChg chg="mod">
          <ac:chgData name="Niccolo' Brembilla" userId="S::10800079@polimi.it::2f2b438e-648c-41f4-b70d-6b3d52cdc9a9" providerId="AD" clId="Web-{4CC73B05-CFB8-BF73-E98E-12825B476EA4}" dt="2024-06-29T18:52:43.720" v="554" actId="1076"/>
          <ac:spMkLst>
            <pc:docMk/>
            <pc:sldMk cId="3819088396" sldId="272"/>
            <ac:spMk id="12" creationId="{C3F79208-DED3-BAA7-2A6C-FDAF2599D99F}"/>
          </ac:spMkLst>
        </pc:spChg>
        <pc:picChg chg="mod ord">
          <ac:chgData name="Niccolo' Brembilla" userId="S::10800079@polimi.it::2f2b438e-648c-41f4-b70d-6b3d52cdc9a9" providerId="AD" clId="Web-{4CC73B05-CFB8-BF73-E98E-12825B476EA4}" dt="2024-06-29T18:52:08.798" v="551" actId="1076"/>
          <ac:picMkLst>
            <pc:docMk/>
            <pc:sldMk cId="3819088396" sldId="272"/>
            <ac:picMk id="6" creationId="{22EBD369-9841-A4DB-39F9-510A74BE88C9}"/>
          </ac:picMkLst>
        </pc:picChg>
        <pc:picChg chg="mod ord">
          <ac:chgData name="Niccolo' Brembilla" userId="S::10800079@polimi.it::2f2b438e-648c-41f4-b70d-6b3d52cdc9a9" providerId="AD" clId="Web-{4CC73B05-CFB8-BF73-E98E-12825B476EA4}" dt="2024-06-29T18:52:40.048" v="553" actId="1076"/>
          <ac:picMkLst>
            <pc:docMk/>
            <pc:sldMk cId="3819088396" sldId="272"/>
            <ac:picMk id="7" creationId="{2DFBBB42-4321-122C-57D5-EAF4E4313805}"/>
          </ac:picMkLst>
        </pc:picChg>
      </pc:sldChg>
      <pc:sldMasterChg chg="del delSldLayout">
        <pc:chgData name="Niccolo' Brembilla" userId="S::10800079@polimi.it::2f2b438e-648c-41f4-b70d-6b3d52cdc9a9" providerId="AD" clId="Web-{4CC73B05-CFB8-BF73-E98E-12825B476EA4}" dt="2024-06-29T18:12:59.748" v="305"/>
        <pc:sldMasterMkLst>
          <pc:docMk/>
          <pc:sldMasterMk cId="1801931499" sldId="2147483648"/>
        </pc:sldMasterMkLst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Niccolo' Brembilla" userId="S::10800079@polimi.it::2f2b438e-648c-41f4-b70d-6b3d52cdc9a9" providerId="AD" clId="Web-{4CC73B05-CFB8-BF73-E98E-12825B476EA4}" dt="2024-06-29T18:12:59.748" v="305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3:02.826" v="306"/>
        <pc:sldMasterMkLst>
          <pc:docMk/>
          <pc:sldMasterMk cId="1603263312" sldId="2147483660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756300156" sldId="214748366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2232511643" sldId="214748366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3888172786" sldId="214748366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1632037190" sldId="214748366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2389626472" sldId="214748366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2165620490" sldId="214748366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2375061622" sldId="214748366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906168884" sldId="214748366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966745926" sldId="214748366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3912560485" sldId="214748367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2.826" v="306"/>
          <pc:sldLayoutMkLst>
            <pc:docMk/>
            <pc:sldMasterMk cId="1603263312" sldId="2147483660"/>
            <pc:sldLayoutMk cId="1279115641" sldId="2147483671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3:08.467" v="307"/>
        <pc:sldMasterMkLst>
          <pc:docMk/>
          <pc:sldMasterMk cId="4207330645" sldId="2147483672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442795352" sldId="214748367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3332855383" sldId="214748367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1636563938" sldId="214748367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1495758458" sldId="214748367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2323181987" sldId="214748367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3306992274" sldId="214748367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566795972" sldId="214748367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252366713" sldId="214748368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247937034" sldId="214748368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969959566" sldId="214748368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08.467" v="307"/>
          <pc:sldLayoutMkLst>
            <pc:docMk/>
            <pc:sldMasterMk cId="4207330645" sldId="2147483672"/>
            <pc:sldLayoutMk cId="2180216512" sldId="2147483683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3:16.123" v="308"/>
        <pc:sldMasterMkLst>
          <pc:docMk/>
          <pc:sldMasterMk cId="1466006178" sldId="2147483684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760623990" sldId="214748368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793293907" sldId="214748368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1505904485" sldId="214748368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3207955448" sldId="214748368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2704974647" sldId="214748368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539851228" sldId="214748369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3959148149" sldId="214748369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469409535" sldId="214748369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1477670143" sldId="214748369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2259783862" sldId="214748369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16.123" v="308"/>
          <pc:sldLayoutMkLst>
            <pc:docMk/>
            <pc:sldMasterMk cId="1466006178" sldId="2147483684"/>
            <pc:sldLayoutMk cId="3972846951" sldId="2147483695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3:32.858" v="309"/>
        <pc:sldMasterMkLst>
          <pc:docMk/>
          <pc:sldMasterMk cId="2041943374" sldId="2147483696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153270228" sldId="214748369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1998487446" sldId="214748369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3306926224" sldId="214748369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2042220277" sldId="214748370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4165505386" sldId="214748370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2156652693" sldId="214748370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581983759" sldId="214748370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3005259184" sldId="214748370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4209839045" sldId="214748370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669241876" sldId="214748370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32.858" v="309"/>
          <pc:sldLayoutMkLst>
            <pc:docMk/>
            <pc:sldMasterMk cId="2041943374" sldId="2147483696"/>
            <pc:sldLayoutMk cId="3379918751" sldId="2147483707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3:43.858" v="310"/>
        <pc:sldMasterMkLst>
          <pc:docMk/>
          <pc:sldMasterMk cId="882440846" sldId="2147483708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3413318949" sldId="214748370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624214999" sldId="214748371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1407700102" sldId="214748371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1614125285" sldId="214748371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992172973" sldId="214748371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75382730" sldId="214748371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4252425610" sldId="214748371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3810380055" sldId="214748371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311076657" sldId="214748371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3398790028" sldId="214748371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3:43.858" v="310"/>
          <pc:sldLayoutMkLst>
            <pc:docMk/>
            <pc:sldMasterMk cId="882440846" sldId="2147483708"/>
            <pc:sldLayoutMk cId="1262571944" sldId="2147483719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4:36.297" v="317"/>
        <pc:sldMasterMkLst>
          <pc:docMk/>
          <pc:sldMasterMk cId="2960026576" sldId="2147483720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531638160" sldId="214748372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2732325207" sldId="214748372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3070490884" sldId="214748372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2857134498" sldId="214748372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3387818276" sldId="214748372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4294795484" sldId="214748372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85717224" sldId="214748372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89172142" sldId="214748372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4142721635" sldId="214748372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333036986" sldId="214748373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4:36.297" v="317"/>
          <pc:sldLayoutMkLst>
            <pc:docMk/>
            <pc:sldMasterMk cId="2960026576" sldId="2147483720"/>
            <pc:sldLayoutMk cId="3923370676" sldId="2147483731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6:33.051" v="344"/>
        <pc:sldMasterMkLst>
          <pc:docMk/>
          <pc:sldMasterMk cId="1182025747" sldId="2147483732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489567284" sldId="214748373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265478497" sldId="214748373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982702584" sldId="214748373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277493475" sldId="214748373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1029831880" sldId="214748373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230371247" sldId="214748373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357515177" sldId="214748373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4184556113" sldId="214748374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570161688" sldId="214748374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1505260480" sldId="214748374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3.051" v="344"/>
          <pc:sldLayoutMkLst>
            <pc:docMk/>
            <pc:sldMasterMk cId="1182025747" sldId="2147483732"/>
            <pc:sldLayoutMk cId="2257872381" sldId="2147483743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6:36.598" v="345"/>
        <pc:sldMasterMkLst>
          <pc:docMk/>
          <pc:sldMasterMk cId="1677794325" sldId="2147483744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1798153020" sldId="214748374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936923371" sldId="214748374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101183113" sldId="214748374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611299955" sldId="214748374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3144348153" sldId="214748374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3212011771" sldId="214748375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2782805695" sldId="214748375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3804412514" sldId="214748375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2199314121" sldId="214748375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1406568874" sldId="214748375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36.598" v="345"/>
          <pc:sldLayoutMkLst>
            <pc:docMk/>
            <pc:sldMasterMk cId="1677794325" sldId="2147483744"/>
            <pc:sldLayoutMk cId="1912581249" sldId="2147483755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6:42.942" v="346"/>
        <pc:sldMasterMkLst>
          <pc:docMk/>
          <pc:sldMasterMk cId="1476782326" sldId="2147483756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2045031931" sldId="214748375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3863540594" sldId="214748375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3868101140" sldId="214748375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9461997" sldId="214748376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3527029674" sldId="214748376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308964482" sldId="214748376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4275045320" sldId="214748376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3551648476" sldId="214748376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1872444325" sldId="214748376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2765651423" sldId="214748376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42.942" v="346"/>
          <pc:sldLayoutMkLst>
            <pc:docMk/>
            <pc:sldMasterMk cId="1476782326" sldId="2147483756"/>
            <pc:sldLayoutMk cId="2166651125" sldId="2147483767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6:51.473" v="347"/>
        <pc:sldMasterMkLst>
          <pc:docMk/>
          <pc:sldMasterMk cId="1423970802" sldId="2147483768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338616622" sldId="214748376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1554542398" sldId="214748377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975081921" sldId="214748377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2734637060" sldId="214748377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985619224" sldId="214748377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948199356" sldId="214748377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1527625533" sldId="214748377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4023370623" sldId="214748377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3880686575" sldId="214748377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510469933" sldId="214748377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1504978777" sldId="214748377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595502435" sldId="214748378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3114494400" sldId="214748378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1309671540" sldId="214748378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3683530992" sldId="214748378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4061352829" sldId="214748378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6:51.473" v="347"/>
          <pc:sldLayoutMkLst>
            <pc:docMk/>
            <pc:sldMasterMk cId="1423970802" sldId="2147483768"/>
            <pc:sldLayoutMk cId="167306557" sldId="2147483785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7:06.536" v="348"/>
        <pc:sldMasterMkLst>
          <pc:docMk/>
          <pc:sldMasterMk cId="2949718821" sldId="2147483786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3564636896" sldId="214748378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363057126" sldId="214748378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702898454" sldId="214748378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4242732636" sldId="214748379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2346535889" sldId="214748379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2875269503" sldId="214748379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3507454718" sldId="214748379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3390440776" sldId="214748379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2714719816" sldId="214748379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107020789" sldId="214748379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470399017" sldId="214748379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397899863" sldId="214748379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654393468" sldId="214748379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095225355" sldId="214748380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804843181" sldId="214748380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3821006035" sldId="214748380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06.536" v="348"/>
          <pc:sldLayoutMkLst>
            <pc:docMk/>
            <pc:sldMasterMk cId="2949718821" sldId="2147483786"/>
            <pc:sldLayoutMk cId="1824616080" sldId="2147483803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7:12.943" v="349"/>
        <pc:sldMasterMkLst>
          <pc:docMk/>
          <pc:sldMasterMk cId="564408037" sldId="2147483804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328696352" sldId="214748380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914821253" sldId="214748380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559303126" sldId="214748380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787594577" sldId="214748380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8917912" sldId="214748380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1976283176" sldId="214748381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275946499" sldId="214748381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29729334" sldId="214748381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1206640439" sldId="214748381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2711495208" sldId="214748381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143181869" sldId="214748381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3045070863" sldId="214748381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1189430516" sldId="214748381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874964984" sldId="214748381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2538703775" sldId="214748381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1397114561" sldId="214748382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2.943" v="349"/>
          <pc:sldLayoutMkLst>
            <pc:docMk/>
            <pc:sldMasterMk cId="564408037" sldId="2147483804"/>
            <pc:sldLayoutMk cId="4203276068" sldId="2147483821"/>
          </pc:sldLayoutMkLst>
        </pc:sldLayoutChg>
      </pc:sldMasterChg>
      <pc:sldMasterChg chg="add del addSldLayout delSldLayout modSldLayout">
        <pc:chgData name="Niccolo' Brembilla" userId="S::10800079@polimi.it::2f2b438e-648c-41f4-b70d-6b3d52cdc9a9" providerId="AD" clId="Web-{4CC73B05-CFB8-BF73-E98E-12825B476EA4}" dt="2024-06-29T18:17:17.568" v="350"/>
        <pc:sldMasterMkLst>
          <pc:docMk/>
          <pc:sldMasterMk cId="1762627450" sldId="2147483822"/>
        </pc:sldMasterMkLst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2780419532" sldId="2147483823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1286185122" sldId="2147483824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2107980646" sldId="2147483825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2538669415" sldId="2147483826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765891977" sldId="2147483827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1582244883" sldId="2147483828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815034732" sldId="2147483829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2981644639" sldId="2147483830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2957860774" sldId="2147483831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3764658115" sldId="2147483832"/>
          </pc:sldLayoutMkLst>
        </pc:sldLayoutChg>
        <pc:sldLayoutChg chg="add del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1762627450" sldId="2147483822"/>
            <pc:sldLayoutMk cId="693933083" sldId="2147483833"/>
          </pc:sldLayoutMkLst>
        </pc:sldLayoutChg>
      </pc:sldMasterChg>
      <pc:sldMasterChg chg="add addSldLayout modSldLayout">
        <pc:chgData name="Niccolo' Brembilla" userId="S::10800079@polimi.it::2f2b438e-648c-41f4-b70d-6b3d52cdc9a9" providerId="AD" clId="Web-{4CC73B05-CFB8-BF73-E98E-12825B476EA4}" dt="2024-06-29T18:17:17.568" v="350"/>
        <pc:sldMasterMkLst>
          <pc:docMk/>
          <pc:sldMasterMk cId="2072397743" sldId="2147483834"/>
        </pc:sldMasterMkLst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4027210831" sldId="2147483835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237477621" sldId="2147483836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3761668153" sldId="2147483837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2044918855" sldId="2147483838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737249127" sldId="2147483839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181064735" sldId="2147483840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3519499526" sldId="2147483841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3012642616" sldId="2147483842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3060569746" sldId="2147483843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4024694988" sldId="2147483844"/>
          </pc:sldLayoutMkLst>
        </pc:sldLayoutChg>
        <pc:sldLayoutChg chg="add mod replId">
          <pc:chgData name="Niccolo' Brembilla" userId="S::10800079@polimi.it::2f2b438e-648c-41f4-b70d-6b3d52cdc9a9" providerId="AD" clId="Web-{4CC73B05-CFB8-BF73-E98E-12825B476EA4}" dt="2024-06-29T18:17:17.568" v="350"/>
          <pc:sldLayoutMkLst>
            <pc:docMk/>
            <pc:sldMasterMk cId="2072397743" sldId="2147483834"/>
            <pc:sldLayoutMk cId="1850523424" sldId="2147483845"/>
          </pc:sldLayoutMkLst>
        </pc:sldLayoutChg>
      </pc:sldMasterChg>
    </pc:docChg>
  </pc:docChgLst>
  <pc:docChgLst>
    <pc:chgData name="Niccolo' Brembilla" userId="S::10800079@polimi.it::2f2b438e-648c-41f4-b70d-6b3d52cdc9a9" providerId="AD" clId="Web-{CE116EFB-88D3-7A29-3A77-D31C96458B45}"/>
    <pc:docChg chg="modSld">
      <pc:chgData name="Niccolo' Brembilla" userId="S::10800079@polimi.it::2f2b438e-648c-41f4-b70d-6b3d52cdc9a9" providerId="AD" clId="Web-{CE116EFB-88D3-7A29-3A77-D31C96458B45}" dt="2024-06-30T12:15:25.586" v="130" actId="1076"/>
      <pc:docMkLst>
        <pc:docMk/>
      </pc:docMkLst>
      <pc:sldChg chg="addSp delSp modSp">
        <pc:chgData name="Niccolo' Brembilla" userId="S::10800079@polimi.it::2f2b438e-648c-41f4-b70d-6b3d52cdc9a9" providerId="AD" clId="Web-{CE116EFB-88D3-7A29-3A77-D31C96458B45}" dt="2024-06-30T12:15:25.586" v="130" actId="1076"/>
        <pc:sldMkLst>
          <pc:docMk/>
          <pc:sldMk cId="2594347350" sldId="271"/>
        </pc:sldMkLst>
        <pc:spChg chg="mod">
          <ac:chgData name="Niccolo' Brembilla" userId="S::10800079@polimi.it::2f2b438e-648c-41f4-b70d-6b3d52cdc9a9" providerId="AD" clId="Web-{CE116EFB-88D3-7A29-3A77-D31C96458B45}" dt="2024-06-30T12:12:05.405" v="18" actId="1076"/>
          <ac:spMkLst>
            <pc:docMk/>
            <pc:sldMk cId="2594347350" sldId="271"/>
            <ac:spMk id="15" creationId="{7CB9BCAE-780A-746E-8D22-2A3169F34E4B}"/>
          </ac:spMkLst>
        </pc:spChg>
        <pc:graphicFrameChg chg="add mod modGraphic">
          <ac:chgData name="Niccolo' Brembilla" userId="S::10800079@polimi.it::2f2b438e-648c-41f4-b70d-6b3d52cdc9a9" providerId="AD" clId="Web-{CE116EFB-88D3-7A29-3A77-D31C96458B45}" dt="2024-06-30T12:15:25.586" v="130" actId="1076"/>
          <ac:graphicFrameMkLst>
            <pc:docMk/>
            <pc:sldMk cId="2594347350" sldId="271"/>
            <ac:graphicFrameMk id="4" creationId="{4BCF7990-2201-E5F5-F296-14C832C43CE1}"/>
          </ac:graphicFrameMkLst>
        </pc:graphicFrameChg>
        <pc:picChg chg="del">
          <ac:chgData name="Niccolo' Brembilla" userId="S::10800079@polimi.it::2f2b438e-648c-41f4-b70d-6b3d52cdc9a9" providerId="AD" clId="Web-{CE116EFB-88D3-7A29-3A77-D31C96458B45}" dt="2024-06-30T12:11:13.715" v="0"/>
          <ac:picMkLst>
            <pc:docMk/>
            <pc:sldMk cId="2594347350" sldId="271"/>
            <ac:picMk id="16" creationId="{021D7472-F3B1-BF6C-5759-BF6DAE43EAE4}"/>
          </ac:picMkLst>
        </pc:picChg>
      </pc:sldChg>
    </pc:docChg>
  </pc:docChgLst>
  <pc:docChgLst>
    <pc:chgData name="Niccolo' Brembilla" userId="S::10800079@polimi.it::2f2b438e-648c-41f4-b70d-6b3d52cdc9a9" providerId="AD" clId="Web-{7FA24286-A95C-2C93-94A5-225C2B9E31E4}"/>
    <pc:docChg chg="modSld">
      <pc:chgData name="Niccolo' Brembilla" userId="S::10800079@polimi.it::2f2b438e-648c-41f4-b70d-6b3d52cdc9a9" providerId="AD" clId="Web-{7FA24286-A95C-2C93-94A5-225C2B9E31E4}" dt="2024-07-16T06:47:25.655" v="39" actId="14100"/>
      <pc:docMkLst>
        <pc:docMk/>
      </pc:docMkLst>
      <pc:sldChg chg="addSp delSp modSp mod modClrScheme chgLayout">
        <pc:chgData name="Niccolo' Brembilla" userId="S::10800079@polimi.it::2f2b438e-648c-41f4-b70d-6b3d52cdc9a9" providerId="AD" clId="Web-{7FA24286-A95C-2C93-94A5-225C2B9E31E4}" dt="2024-07-16T06:47:25.655" v="39" actId="14100"/>
        <pc:sldMkLst>
          <pc:docMk/>
          <pc:sldMk cId="1005976265" sldId="264"/>
        </pc:sldMkLst>
        <pc:spChg chg="mod ord">
          <ac:chgData name="Niccolo' Brembilla" userId="S::10800079@polimi.it::2f2b438e-648c-41f4-b70d-6b3d52cdc9a9" providerId="AD" clId="Web-{7FA24286-A95C-2C93-94A5-225C2B9E31E4}" dt="2024-07-16T06:44:58.104" v="22"/>
          <ac:spMkLst>
            <pc:docMk/>
            <pc:sldMk cId="1005976265" sldId="264"/>
            <ac:spMk id="2" creationId="{83BB4A5F-D4A8-9CCD-E209-FD041C2FDD9C}"/>
          </ac:spMkLst>
        </pc:spChg>
        <pc:spChg chg="mod ord">
          <ac:chgData name="Niccolo' Brembilla" userId="S::10800079@polimi.it::2f2b438e-648c-41f4-b70d-6b3d52cdc9a9" providerId="AD" clId="Web-{7FA24286-A95C-2C93-94A5-225C2B9E31E4}" dt="2024-07-16T06:46:52.107" v="32" actId="1076"/>
          <ac:spMkLst>
            <pc:docMk/>
            <pc:sldMk cId="1005976265" sldId="264"/>
            <ac:spMk id="3" creationId="{35BF9821-CEF9-2A57-F5F2-364ACADC4ECB}"/>
          </ac:spMkLst>
        </pc:spChg>
        <pc:spChg chg="mod ord">
          <ac:chgData name="Niccolo' Brembilla" userId="S::10800079@polimi.it::2f2b438e-648c-41f4-b70d-6b3d52cdc9a9" providerId="AD" clId="Web-{7FA24286-A95C-2C93-94A5-225C2B9E31E4}" dt="2024-07-16T06:44:58.104" v="22"/>
          <ac:spMkLst>
            <pc:docMk/>
            <pc:sldMk cId="1005976265" sldId="264"/>
            <ac:spMk id="5" creationId="{EAB9A277-3687-9F53-178D-B4938F975C7A}"/>
          </ac:spMkLst>
        </pc:spChg>
        <pc:spChg chg="add del mod">
          <ac:chgData name="Niccolo' Brembilla" userId="S::10800079@polimi.it::2f2b438e-648c-41f4-b70d-6b3d52cdc9a9" providerId="AD" clId="Web-{7FA24286-A95C-2C93-94A5-225C2B9E31E4}" dt="2024-07-16T06:43:10.398" v="7"/>
          <ac:spMkLst>
            <pc:docMk/>
            <pc:sldMk cId="1005976265" sldId="264"/>
            <ac:spMk id="8" creationId="{D93CA1B1-12B5-A860-6BC3-71CC04A087D3}"/>
          </ac:spMkLst>
        </pc:spChg>
        <pc:spChg chg="add del mod ord">
          <ac:chgData name="Niccolo' Brembilla" userId="S::10800079@polimi.it::2f2b438e-648c-41f4-b70d-6b3d52cdc9a9" providerId="AD" clId="Web-{7FA24286-A95C-2C93-94A5-225C2B9E31E4}" dt="2024-07-16T06:45:08.808" v="23"/>
          <ac:spMkLst>
            <pc:docMk/>
            <pc:sldMk cId="1005976265" sldId="264"/>
            <ac:spMk id="9" creationId="{7C0E1BB7-5F00-2F94-4300-36C38127E488}"/>
          </ac:spMkLst>
        </pc:spChg>
        <pc:picChg chg="del">
          <ac:chgData name="Niccolo' Brembilla" userId="S::10800079@polimi.it::2f2b438e-648c-41f4-b70d-6b3d52cdc9a9" providerId="AD" clId="Web-{7FA24286-A95C-2C93-94A5-225C2B9E31E4}" dt="2024-07-16T06:42:26.507" v="1"/>
          <ac:picMkLst>
            <pc:docMk/>
            <pc:sldMk cId="1005976265" sldId="264"/>
            <ac:picMk id="4" creationId="{354C9934-3576-F4BF-9C6C-C53387CF0542}"/>
          </ac:picMkLst>
        </pc:picChg>
        <pc:picChg chg="add del mod modCrop">
          <ac:chgData name="Niccolo' Brembilla" userId="S::10800079@polimi.it::2f2b438e-648c-41f4-b70d-6b3d52cdc9a9" providerId="AD" clId="Web-{7FA24286-A95C-2C93-94A5-225C2B9E31E4}" dt="2024-07-16T06:44:26.322" v="20"/>
          <ac:picMkLst>
            <pc:docMk/>
            <pc:sldMk cId="1005976265" sldId="264"/>
            <ac:picMk id="6" creationId="{DE6AD151-D87F-5C09-2786-78691BDEA40D}"/>
          </ac:picMkLst>
        </pc:picChg>
        <pc:picChg chg="add mod ord modCrop">
          <ac:chgData name="Niccolo' Brembilla" userId="S::10800079@polimi.it::2f2b438e-648c-41f4-b70d-6b3d52cdc9a9" providerId="AD" clId="Web-{7FA24286-A95C-2C93-94A5-225C2B9E31E4}" dt="2024-07-16T06:47:25.655" v="39" actId="14100"/>
          <ac:picMkLst>
            <pc:docMk/>
            <pc:sldMk cId="1005976265" sldId="264"/>
            <ac:picMk id="10" creationId="{876D8560-74BB-F0E3-2C5E-CA7D5070DD65}"/>
          </ac:picMkLst>
        </pc:picChg>
      </pc:sldChg>
    </pc:docChg>
  </pc:docChgLst>
  <pc:docChgLst>
    <pc:chgData name="Niccolo' Brembilla" userId="S::10800079@polimi.it::2f2b438e-648c-41f4-b70d-6b3d52cdc9a9" providerId="AD" clId="Web-{D64FEEB2-EAEE-7328-9374-6991DEDA45C7}"/>
    <pc:docChg chg="addSld modSld">
      <pc:chgData name="Niccolo' Brembilla" userId="S::10800079@polimi.it::2f2b438e-648c-41f4-b70d-6b3d52cdc9a9" providerId="AD" clId="Web-{D64FEEB2-EAEE-7328-9374-6991DEDA45C7}" dt="2024-06-24T00:10:10.090" v="108" actId="1076"/>
      <pc:docMkLst>
        <pc:docMk/>
      </pc:docMkLst>
      <pc:sldChg chg="addSp delSp modSp">
        <pc:chgData name="Niccolo' Brembilla" userId="S::10800079@polimi.it::2f2b438e-648c-41f4-b70d-6b3d52cdc9a9" providerId="AD" clId="Web-{D64FEEB2-EAEE-7328-9374-6991DEDA45C7}" dt="2024-06-24T00:09:23.651" v="104"/>
        <pc:sldMkLst>
          <pc:docMk/>
          <pc:sldMk cId="3962583941" sldId="256"/>
        </pc:sldMkLst>
        <pc:spChg chg="del">
          <ac:chgData name="Niccolo' Brembilla" userId="S::10800079@polimi.it::2f2b438e-648c-41f4-b70d-6b3d52cdc9a9" providerId="AD" clId="Web-{D64FEEB2-EAEE-7328-9374-6991DEDA45C7}" dt="2024-06-24T00:03:29.309" v="37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Niccolo' Brembilla" userId="S::10800079@polimi.it::2f2b438e-648c-41f4-b70d-6b3d52cdc9a9" providerId="AD" clId="Web-{D64FEEB2-EAEE-7328-9374-6991DEDA45C7}" dt="2024-06-24T00:03:28.184" v="36"/>
          <ac:spMkLst>
            <pc:docMk/>
            <pc:sldMk cId="3962583941" sldId="256"/>
            <ac:spMk id="3" creationId="{00000000-0000-0000-0000-000000000000}"/>
          </ac:spMkLst>
        </pc:spChg>
        <pc:picChg chg="add mod modCrop">
          <ac:chgData name="Niccolo' Brembilla" userId="S::10800079@polimi.it::2f2b438e-648c-41f4-b70d-6b3d52cdc9a9" providerId="AD" clId="Web-{D64FEEB2-EAEE-7328-9374-6991DEDA45C7}" dt="2024-06-24T00:09:23.651" v="104"/>
          <ac:picMkLst>
            <pc:docMk/>
            <pc:sldMk cId="3962583941" sldId="256"/>
            <ac:picMk id="4" creationId="{BDB7CEA2-6614-BEE2-ABFA-6C849E5F8EF9}"/>
          </ac:picMkLst>
        </pc:picChg>
        <pc:picChg chg="add mod ord modCrop">
          <ac:chgData name="Niccolo' Brembilla" userId="S::10800079@polimi.it::2f2b438e-648c-41f4-b70d-6b3d52cdc9a9" providerId="AD" clId="Web-{D64FEEB2-EAEE-7328-9374-6991DEDA45C7}" dt="2024-06-24T00:09:09.806" v="102"/>
          <ac:picMkLst>
            <pc:docMk/>
            <pc:sldMk cId="3962583941" sldId="256"/>
            <ac:picMk id="5" creationId="{8ABB368B-52D7-6367-E662-F1DB2416A4E4}"/>
          </ac:picMkLst>
        </pc:picChg>
      </pc:sldChg>
      <pc:sldChg chg="addSp delSp modSp new modTransition">
        <pc:chgData name="Niccolo' Brembilla" userId="S::10800079@polimi.it::2f2b438e-648c-41f4-b70d-6b3d52cdc9a9" providerId="AD" clId="Web-{D64FEEB2-EAEE-7328-9374-6991DEDA45C7}" dt="2024-06-24T00:10:10.090" v="108" actId="1076"/>
        <pc:sldMkLst>
          <pc:docMk/>
          <pc:sldMk cId="2116120529" sldId="257"/>
        </pc:sldMkLst>
        <pc:spChg chg="del">
          <ac:chgData name="Niccolo' Brembilla" userId="S::10800079@polimi.it::2f2b438e-648c-41f4-b70d-6b3d52cdc9a9" providerId="AD" clId="Web-{D64FEEB2-EAEE-7328-9374-6991DEDA45C7}" dt="2024-06-24T00:02:43.588" v="29"/>
          <ac:spMkLst>
            <pc:docMk/>
            <pc:sldMk cId="2116120529" sldId="257"/>
            <ac:spMk id="3" creationId="{3A95C37D-53D6-3A9B-5141-D1C29B9AEFAC}"/>
          </ac:spMkLst>
        </pc:spChg>
        <pc:picChg chg="add mod">
          <ac:chgData name="Niccolo' Brembilla" userId="S::10800079@polimi.it::2f2b438e-648c-41f4-b70d-6b3d52cdc9a9" providerId="AD" clId="Web-{D64FEEB2-EAEE-7328-9374-6991DEDA45C7}" dt="2024-06-24T00:10:10.090" v="108" actId="1076"/>
          <ac:picMkLst>
            <pc:docMk/>
            <pc:sldMk cId="2116120529" sldId="257"/>
            <ac:picMk id="5" creationId="{2D933E61-45BC-AB21-9A72-5BA2B7B9CF98}"/>
          </ac:picMkLst>
        </pc:picChg>
        <pc:picChg chg="add mod ord">
          <ac:chgData name="Niccolo' Brembilla" userId="S::10800079@polimi.it::2f2b438e-648c-41f4-b70d-6b3d52cdc9a9" providerId="AD" clId="Web-{D64FEEB2-EAEE-7328-9374-6991DEDA45C7}" dt="2024-06-24T00:10:03.730" v="107"/>
          <ac:picMkLst>
            <pc:docMk/>
            <pc:sldMk cId="2116120529" sldId="257"/>
            <ac:picMk id="7" creationId="{C96A637E-7181-21F4-ECB1-3D999A235C98}"/>
          </ac:picMkLst>
        </pc:picChg>
      </pc:sldChg>
    </pc:docChg>
  </pc:docChgLst>
  <pc:docChgLst>
    <pc:chgData clId="Web-{C68445F5-3A07-2DE0-9D57-5B3D55D28595}"/>
    <pc:docChg chg="modSld">
      <pc:chgData name="" userId="" providerId="" clId="Web-{C68445F5-3A07-2DE0-9D57-5B3D55D28595}" dt="2024-06-25T13:44:18.072" v="0" actId="1076"/>
      <pc:docMkLst>
        <pc:docMk/>
      </pc:docMkLst>
      <pc:sldChg chg="modSp">
        <pc:chgData name="" userId="" providerId="" clId="Web-{C68445F5-3A07-2DE0-9D57-5B3D55D28595}" dt="2024-06-25T13:44:18.072" v="0" actId="1076"/>
        <pc:sldMkLst>
          <pc:docMk/>
          <pc:sldMk cId="3962583941" sldId="256"/>
        </pc:sldMkLst>
        <pc:picChg chg="mod">
          <ac:chgData name="" userId="" providerId="" clId="Web-{C68445F5-3A07-2DE0-9D57-5B3D55D28595}" dt="2024-06-25T13:44:18.072" v="0" actId="1076"/>
          <ac:picMkLst>
            <pc:docMk/>
            <pc:sldMk cId="3962583941" sldId="256"/>
            <ac:picMk id="4" creationId="{BDB7CEA2-6614-BEE2-ABFA-6C849E5F8EF9}"/>
          </ac:picMkLst>
        </pc:picChg>
      </pc:sldChg>
    </pc:docChg>
  </pc:docChgLst>
  <pc:docChgLst>
    <pc:chgData clId="Web-{AFFC1991-B395-EC2F-6113-D4FF9CB5B872}"/>
    <pc:docChg chg="modSld">
      <pc:chgData name="" userId="" providerId="" clId="Web-{AFFC1991-B395-EC2F-6113-D4FF9CB5B872}" dt="2024-06-28T14:51:05.810" v="4" actId="20577"/>
      <pc:docMkLst>
        <pc:docMk/>
      </pc:docMkLst>
      <pc:sldChg chg="modSp">
        <pc:chgData name="" userId="" providerId="" clId="Web-{AFFC1991-B395-EC2F-6113-D4FF9CB5B872}" dt="2024-06-28T14:51:05.810" v="4" actId="20577"/>
        <pc:sldMkLst>
          <pc:docMk/>
          <pc:sldMk cId="4083697107" sldId="261"/>
        </pc:sldMkLst>
        <pc:spChg chg="mod">
          <ac:chgData name="" userId="" providerId="" clId="Web-{AFFC1991-B395-EC2F-6113-D4FF9CB5B872}" dt="2024-06-28T14:51:05.810" v="4" actId="20577"/>
          <ac:spMkLst>
            <pc:docMk/>
            <pc:sldMk cId="4083697107" sldId="261"/>
            <ac:spMk id="3" creationId="{3A03167E-B11C-BFA3-F79F-625838A8EA28}"/>
          </ac:spMkLst>
        </pc:spChg>
      </pc:sldChg>
    </pc:docChg>
  </pc:docChgLst>
  <pc:docChgLst>
    <pc:chgData name="Niccolo' Brembilla" userId="S::10800079@polimi.it::2f2b438e-648c-41f4-b70d-6b3d52cdc9a9" providerId="AD" clId="Web-{33D50277-BD81-1CBB-EE11-30198F691CCA}"/>
    <pc:docChg chg="modSld modMainMaster">
      <pc:chgData name="Niccolo' Brembilla" userId="S::10800079@polimi.it::2f2b438e-648c-41f4-b70d-6b3d52cdc9a9" providerId="AD" clId="Web-{33D50277-BD81-1CBB-EE11-30198F691CCA}" dt="2024-06-28T14:02:19.440" v="20" actId="20577"/>
      <pc:docMkLst>
        <pc:docMk/>
      </pc:docMkLst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3962583941" sldId="256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3962583941" sldId="256"/>
            <ac:spMk id="5" creationId="{4DAEDDAC-F730-000F-79C1-30D9C52C891C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3493699125" sldId="258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3493699125" sldId="258"/>
            <ac:spMk id="4" creationId="{718CC9A4-FDE7-DBCF-8B13-AEA68DC1385B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3.132" v="0"/>
        <pc:sldMkLst>
          <pc:docMk/>
          <pc:sldMk cId="2141708445" sldId="259"/>
        </pc:sldMkLst>
        <pc:spChg chg="add mod">
          <ac:chgData name="Niccolo' Brembilla" userId="S::10800079@polimi.it::2f2b438e-648c-41f4-b70d-6b3d52cdc9a9" providerId="AD" clId="Web-{33D50277-BD81-1CBB-EE11-30198F691CCA}" dt="2024-06-28T13:33:53.132" v="0"/>
          <ac:spMkLst>
            <pc:docMk/>
            <pc:sldMk cId="2141708445" sldId="259"/>
            <ac:spMk id="3" creationId="{6D85F966-415E-8896-5F48-97F33CDB8712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585457139" sldId="260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585457139" sldId="260"/>
            <ac:spMk id="4" creationId="{0B3944C5-FAF3-21FF-71F7-1505F9E771CF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4083697107" sldId="261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4083697107" sldId="261"/>
            <ac:spMk id="4" creationId="{99277083-0F34-B8E9-3C79-C14668144F47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4:33.992" v="6" actId="20577"/>
        <pc:sldMkLst>
          <pc:docMk/>
          <pc:sldMk cId="2530068486" sldId="262"/>
        </pc:sldMkLst>
        <pc:spChg chg="mod">
          <ac:chgData name="Niccolo' Brembilla" userId="S::10800079@polimi.it::2f2b438e-648c-41f4-b70d-6b3d52cdc9a9" providerId="AD" clId="Web-{33D50277-BD81-1CBB-EE11-30198F691CCA}" dt="2024-06-28T13:34:33.992" v="6" actId="20577"/>
          <ac:spMkLst>
            <pc:docMk/>
            <pc:sldMk cId="2530068486" sldId="262"/>
            <ac:spMk id="3" creationId="{24951FD2-AB43-65FD-E070-485276E760C9}"/>
          </ac:spMkLst>
        </pc:spChg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2530068486" sldId="262"/>
            <ac:spMk id="5" creationId="{7C34BA49-EDA0-60D7-39FB-A7B970169B08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920722797" sldId="263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920722797" sldId="263"/>
            <ac:spMk id="4" creationId="{BF16471D-835A-0211-60C9-ECAC91E2CDA3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1005976265" sldId="264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1005976265" sldId="264"/>
            <ac:spMk id="5" creationId="{EAB9A277-3687-9F53-178D-B4938F975C7A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2183118015" sldId="265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2183118015" sldId="265"/>
            <ac:spMk id="3" creationId="{1EA47001-63CE-3D7D-E79E-1C00C5A36218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5:09.868" v="8" actId="20577"/>
        <pc:sldMkLst>
          <pc:docMk/>
          <pc:sldMk cId="677246284" sldId="266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677246284" sldId="266"/>
            <ac:spMk id="3" creationId="{BB6A9638-EE19-D40E-BCBD-5EEA24BF3A00}"/>
          </ac:spMkLst>
        </pc:spChg>
        <pc:spChg chg="mod">
          <ac:chgData name="Niccolo' Brembilla" userId="S::10800079@polimi.it::2f2b438e-648c-41f4-b70d-6b3d52cdc9a9" providerId="AD" clId="Web-{33D50277-BD81-1CBB-EE11-30198F691CCA}" dt="2024-06-28T13:35:09.868" v="8" actId="20577"/>
          <ac:spMkLst>
            <pc:docMk/>
            <pc:sldMk cId="677246284" sldId="266"/>
            <ac:spMk id="6" creationId="{64E1F6A0-526C-8D1B-29F5-C47559C2416A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2735222541" sldId="267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2735222541" sldId="267"/>
            <ac:spMk id="3" creationId="{32808F46-60A7-6D21-0196-9927597A96BE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798176923" sldId="268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798176923" sldId="268"/>
            <ac:spMk id="4" creationId="{4322F9B3-ABB9-3DC2-8027-1589A73FAB73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3:33:57.538" v="1"/>
        <pc:sldMkLst>
          <pc:docMk/>
          <pc:sldMk cId="3727888188" sldId="270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3727888188" sldId="270"/>
            <ac:spMk id="4" creationId="{08A37059-6EEF-BB3A-F5AA-4A2DC8AADB36}"/>
          </ac:spMkLst>
        </pc:spChg>
      </pc:sldChg>
      <pc:sldChg chg="addSp modSp">
        <pc:chgData name="Niccolo' Brembilla" userId="S::10800079@polimi.it::2f2b438e-648c-41f4-b70d-6b3d52cdc9a9" providerId="AD" clId="Web-{33D50277-BD81-1CBB-EE11-30198F691CCA}" dt="2024-06-28T14:02:19.440" v="20" actId="20577"/>
        <pc:sldMkLst>
          <pc:docMk/>
          <pc:sldMk cId="2594347350" sldId="271"/>
        </pc:sldMkLst>
        <pc:spChg chg="add mod">
          <ac:chgData name="Niccolo' Brembilla" userId="S::10800079@polimi.it::2f2b438e-648c-41f4-b70d-6b3d52cdc9a9" providerId="AD" clId="Web-{33D50277-BD81-1CBB-EE11-30198F691CCA}" dt="2024-06-28T13:33:57.538" v="1"/>
          <ac:spMkLst>
            <pc:docMk/>
            <pc:sldMk cId="2594347350" sldId="271"/>
            <ac:spMk id="3" creationId="{C14F5792-ED52-BB47-3C85-2F60E8ACDB7F}"/>
          </ac:spMkLst>
        </pc:spChg>
        <pc:spChg chg="mod">
          <ac:chgData name="Niccolo' Brembilla" userId="S::10800079@polimi.it::2f2b438e-648c-41f4-b70d-6b3d52cdc9a9" providerId="AD" clId="Web-{33D50277-BD81-1CBB-EE11-30198F691CCA}" dt="2024-06-28T14:02:19.440" v="20" actId="20577"/>
          <ac:spMkLst>
            <pc:docMk/>
            <pc:sldMk cId="2594347350" sldId="271"/>
            <ac:spMk id="15" creationId="{7CB9BCAE-780A-746E-8D22-2A3169F34E4B}"/>
          </ac:spMkLst>
        </pc:spChg>
      </pc:sldChg>
      <pc:sldMasterChg chg="mod modSldLayout">
        <pc:chgData name="Niccolo' Brembilla" userId="S::10800079@polimi.it::2f2b438e-648c-41f4-b70d-6b3d52cdc9a9" providerId="AD" clId="Web-{33D50277-BD81-1CBB-EE11-30198F691CCA}" dt="2024-06-28T13:33:57.538" v="1"/>
        <pc:sldMasterMkLst>
          <pc:docMk/>
          <pc:sldMasterMk cId="1801931499" sldId="2147483648"/>
        </pc:sldMasterMkLst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3186192645" sldId="2147483649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126318104" sldId="2147483650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3577393581" sldId="2147483651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1284089777" sldId="2147483652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2747982985" sldId="2147483653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331782546" sldId="2147483654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1894095149" sldId="2147483655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2365816325" sldId="2147483656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1688576698" sldId="2147483657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3424469029" sldId="2147483658"/>
          </pc:sldLayoutMkLst>
        </pc:sldLayoutChg>
        <pc:sldLayoutChg chg="mod">
          <pc:chgData name="Niccolo' Brembilla" userId="S::10800079@polimi.it::2f2b438e-648c-41f4-b70d-6b3d52cdc9a9" providerId="AD" clId="Web-{33D50277-BD81-1CBB-EE11-30198F691CCA}" dt="2024-06-28T13:33:57.538" v="1"/>
          <pc:sldLayoutMkLst>
            <pc:docMk/>
            <pc:sldMasterMk cId="1801931499" sldId="2147483648"/>
            <pc:sldLayoutMk cId="102684236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BD50A-455C-4FD8-82E8-007367F5E2EF}" type="datetimeFigureOut">
              <a:rPr lang="it-IT" smtClean="0"/>
              <a:t>24/07/2024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691D9-96ED-4511-B82F-59A4A43CCB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0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55" y="296129"/>
            <a:ext cx="10058400" cy="65637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7/26/2024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091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9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95268-FDF4-461E-39B8-81164994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E21F3C-A27B-BE16-5F0E-1A9B627E6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8" y="958298"/>
            <a:ext cx="10515600" cy="2110906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Accelerating the Sparse Blossom algorithm on FPGA for Quantum Error Correction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50F5A-18DE-777A-8F2A-30729D334681}"/>
              </a:ext>
            </a:extLst>
          </p:cNvPr>
          <p:cNvSpPr txBox="1"/>
          <p:nvPr/>
        </p:nvSpPr>
        <p:spPr>
          <a:xfrm>
            <a:off x="1095373" y="3194834"/>
            <a:ext cx="100012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Niccolò Brembilla</a:t>
            </a:r>
          </a:p>
          <a:p>
            <a:pPr algn="ctr"/>
            <a:r>
              <a:rPr lang="it-IT" sz="2400" dirty="0">
                <a:ea typeface="+mn-lt"/>
                <a:cs typeface="+mn-lt"/>
              </a:rPr>
              <a:t>niccolo1.brembilla@mail.polimi.it</a:t>
            </a:r>
          </a:p>
          <a:p>
            <a:pPr algn="ctr"/>
            <a:r>
              <a:rPr lang="it-IT" sz="2400" dirty="0" err="1">
                <a:ea typeface="+mn-lt"/>
                <a:cs typeface="+mn-lt"/>
              </a:rPr>
              <a:t>July</a:t>
            </a:r>
            <a:r>
              <a:rPr lang="it-IT" sz="2400" dirty="0">
                <a:ea typeface="+mn-lt"/>
                <a:cs typeface="+mn-lt"/>
              </a:rPr>
              <a:t>, 26 2024</a:t>
            </a:r>
          </a:p>
          <a:p>
            <a:pPr algn="ctr"/>
            <a:r>
              <a:rPr lang="it-IT" sz="2400" dirty="0">
                <a:ea typeface="+mn-lt"/>
                <a:cs typeface="+mn-lt"/>
              </a:rPr>
              <a:t>Sala Conferenze Emilio Gatti – Politecnico di Milano</a:t>
            </a:r>
            <a:endParaRPr lang="it-IT" sz="2400" dirty="0"/>
          </a:p>
        </p:txBody>
      </p:sp>
      <p:pic>
        <p:nvPicPr>
          <p:cNvPr id="2050" name="Picture 2" descr="C:\Users\Utente\AppData\Local\Packages\Microsoft.Windows.Photos_8wekyb3d8bbwe\TempState\ShareServiceTempFolder\logo_NECST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0" y="5060676"/>
            <a:ext cx="2165350" cy="11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CE36E9B-8CC8-E8BD-50DF-85B287DB5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11" y="4563925"/>
            <a:ext cx="4343409" cy="18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036EB-238A-4058-0438-D99C777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82675C-8E47-3BEE-B18D-F384081E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C0CBF0-C1E8-9A82-4014-3F7DB5CCFF4E}"/>
              </a:ext>
            </a:extLst>
          </p:cNvPr>
          <p:cNvSpPr txBox="1"/>
          <p:nvPr/>
        </p:nvSpPr>
        <p:spPr>
          <a:xfrm>
            <a:off x="1127458" y="1951672"/>
            <a:ext cx="6735370" cy="2523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SW implementation</a:t>
            </a:r>
            <a:r>
              <a:rPr lang="it-IT" sz="2800" dirty="0"/>
              <a:t>: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it-IT" sz="2800" dirty="0"/>
              <a:t>Intel core i7-11700K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it-IT" sz="2800" dirty="0"/>
          </a:p>
          <a:p>
            <a:r>
              <a:rPr lang="it-IT" sz="2800" dirty="0"/>
              <a:t>HW </a:t>
            </a:r>
            <a:r>
              <a:rPr lang="it-IT" sz="2800" dirty="0" err="1"/>
              <a:t>implementation</a:t>
            </a:r>
            <a:r>
              <a:rPr lang="it-IT" sz="2800" dirty="0"/>
              <a:t>: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ea typeface="+mn-lt"/>
                <a:cs typeface="+mn-lt"/>
              </a:rPr>
              <a:t>AMD-</a:t>
            </a:r>
            <a:r>
              <a:rPr lang="it-IT" sz="2800" dirty="0" err="1">
                <a:ea typeface="+mn-lt"/>
                <a:cs typeface="+mn-lt"/>
              </a:rPr>
              <a:t>Xilinx</a:t>
            </a:r>
            <a:r>
              <a:rPr lang="it-IT" sz="2800" dirty="0">
                <a:ea typeface="+mn-lt"/>
                <a:cs typeface="+mn-lt"/>
              </a:rPr>
              <a:t> Alveo U55C High Performance</a:t>
            </a:r>
            <a:endParaRPr lang="it-IT" sz="2800" dirty="0"/>
          </a:p>
          <a:p>
            <a:endParaRPr lang="en-US" dirty="0"/>
          </a:p>
        </p:txBody>
      </p:sp>
      <p:pic>
        <p:nvPicPr>
          <p:cNvPr id="6" name="Immagine 5" descr="Immagine che contiene Rettangolo, rosso&#10;&#10;Descrizione generata automaticamente">
            <a:extLst>
              <a:ext uri="{FF2B5EF4-FFF2-40B4-BE49-F238E27FC236}">
                <a16:creationId xmlns:a16="http://schemas.microsoft.com/office/drawing/2014/main" id="{8284CC2F-42F5-7809-5785-161CD08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313" y="3429000"/>
            <a:ext cx="2952170" cy="22273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12EF7C-C975-CAA0-724D-5FE70FF5F944}"/>
              </a:ext>
            </a:extLst>
          </p:cNvPr>
          <p:cNvSpPr txBox="1"/>
          <p:nvPr/>
        </p:nvSpPr>
        <p:spPr>
          <a:xfrm>
            <a:off x="979516" y="5790732"/>
            <a:ext cx="8834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Image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: https://www.wasserman.eu/en/p/intel-core-i7-11700k-processor-36-ghz-16-mb-smart-cache-box-94672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Image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: https://www.eejournal.com/article/xilinx-unveils-u55c-data-center-card</a:t>
            </a:r>
            <a:endParaRPr lang="it-IT" sz="1400" dirty="0"/>
          </a:p>
        </p:txBody>
      </p:sp>
      <p:pic>
        <p:nvPicPr>
          <p:cNvPr id="10" name="Immagine 9" descr="Immagine che contiene Componente del computer, elettronica, memoria flash, unità&#10;&#10;Descrizione generata automaticamente">
            <a:extLst>
              <a:ext uri="{FF2B5EF4-FFF2-40B4-BE49-F238E27FC236}">
                <a16:creationId xmlns:a16="http://schemas.microsoft.com/office/drawing/2014/main" id="{0916B63D-F45F-249F-A97F-5015333122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55" y="1605641"/>
            <a:ext cx="2296691" cy="1689025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DBCEC7-6F21-4779-7234-3A0F3132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0381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8B047-481A-97D9-6586-7A76150E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DA372-D8A8-7A1A-9BC1-250402F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E81CF55-43D6-2CA8-3359-DF609CAD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6" y="1235636"/>
            <a:ext cx="7288616" cy="5088964"/>
          </a:xfrm>
          <a:prstGeom prst="rect">
            <a:avLst/>
          </a:prstGeom>
        </p:spPr>
      </p:pic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56A62DD2-BF9F-42C3-FB3D-D686E49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9ACA7AC-A1A0-A9AA-CA03-41B85FF4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05892"/>
              </p:ext>
            </p:extLst>
          </p:nvPr>
        </p:nvGraphicFramePr>
        <p:xfrm>
          <a:off x="7990765" y="2362200"/>
          <a:ext cx="3942350" cy="213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71175">
                  <a:extLst>
                    <a:ext uri="{9D8B030D-6E8A-4147-A177-3AD203B41FA5}">
                      <a16:colId xmlns:a16="http://schemas.microsoft.com/office/drawing/2014/main" val="4183583129"/>
                    </a:ext>
                  </a:extLst>
                </a:gridCol>
                <a:gridCol w="1971175">
                  <a:extLst>
                    <a:ext uri="{9D8B030D-6E8A-4147-A177-3AD203B41FA5}">
                      <a16:colId xmlns:a16="http://schemas.microsoft.com/office/drawing/2014/main" val="93862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Calibri"/>
                        </a:rPr>
                        <a:t>Frequency</a:t>
                      </a:r>
                      <a:endParaRPr lang="it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 dirty="0">
                          <a:latin typeface="+mn-lt"/>
                        </a:rPr>
                        <a:t>150MHZ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LUT</a:t>
                      </a:r>
                      <a:endParaRPr lang="it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Calibri"/>
                        </a:rPr>
                        <a:t>14.6% (190320)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Register</a:t>
                      </a:r>
                      <a:endParaRPr lang="it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9.11% (237585)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5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BRAM</a:t>
                      </a:r>
                      <a:endParaRPr lang="it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10.3% (207)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4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200" b="0" i="0" u="none" strike="noStrike" noProof="0">
                          <a:latin typeface="+mn-lt"/>
                        </a:rPr>
                        <a:t>DSPs</a:t>
                      </a:r>
                      <a:endParaRPr lang="it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b="0" i="0" u="none" strike="noStrike" noProof="0" dirty="0">
                          <a:latin typeface="+mn-lt"/>
                        </a:rPr>
                        <a:t>7.2% (652)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9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62B23-4609-EACC-F1DD-11264C9E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Future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4ABEE9-89E0-C37A-B168-EF48E0C43F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8680" y="2266799"/>
            <a:ext cx="10515600" cy="2178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/>
                <a:cs typeface="Arial"/>
              </a:rPr>
              <a:t> </a:t>
            </a:r>
            <a:r>
              <a:rPr lang="it-IT" sz="2800" dirty="0" err="1">
                <a:latin typeface="Calibri"/>
                <a:cs typeface="Arial"/>
              </a:rPr>
              <a:t>Optimize</a:t>
            </a:r>
            <a:r>
              <a:rPr lang="it-IT" sz="2800" dirty="0"/>
              <a:t> the </a:t>
            </a:r>
            <a:r>
              <a:rPr lang="it-IT" sz="2800" dirty="0" err="1"/>
              <a:t>partitioning</a:t>
            </a:r>
            <a:r>
              <a:rPr lang="it-IT" sz="2800" dirty="0"/>
              <a:t> of the </a:t>
            </a:r>
            <a:r>
              <a:rPr lang="it-IT" sz="2800" dirty="0" err="1"/>
              <a:t>main</a:t>
            </a:r>
            <a:r>
              <a:rPr lang="it-IT" sz="2800" dirty="0"/>
              <a:t> data </a:t>
            </a:r>
            <a:r>
              <a:rPr lang="it-IT" sz="2800" dirty="0" err="1"/>
              <a:t>structures</a:t>
            </a:r>
            <a:r>
              <a:rPr lang="it-IT" sz="2800" dirty="0"/>
              <a:t> for </a:t>
            </a:r>
            <a:r>
              <a:rPr lang="it-IT" sz="2800" dirty="0" err="1"/>
              <a:t>faster</a:t>
            </a:r>
            <a:r>
              <a:rPr lang="it-IT" sz="2800" dirty="0"/>
              <a:t> access</a:t>
            </a:r>
            <a:endParaRPr lang="en-US" sz="2800" dirty="0">
              <a:latin typeface="Calibri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/>
                <a:cs typeface="Arial"/>
              </a:rPr>
              <a:t> </a:t>
            </a:r>
            <a:r>
              <a:rPr lang="it-IT" sz="2800" dirty="0" err="1"/>
              <a:t>Increase</a:t>
            </a:r>
            <a:r>
              <a:rPr lang="it-IT" sz="2800" dirty="0"/>
              <a:t> the </a:t>
            </a:r>
            <a:r>
              <a:rPr lang="it-IT" sz="2800" dirty="0" err="1"/>
              <a:t>parallelization</a:t>
            </a:r>
            <a:r>
              <a:rPr lang="it-IT" sz="2800" dirty="0"/>
              <a:t> of the </a:t>
            </a:r>
            <a:r>
              <a:rPr lang="it-IT" sz="2800" dirty="0" err="1"/>
              <a:t>expansion</a:t>
            </a:r>
            <a:r>
              <a:rPr lang="it-IT" sz="2800" dirty="0"/>
              <a:t> and </a:t>
            </a:r>
            <a:r>
              <a:rPr lang="it-IT" sz="2800" dirty="0" err="1"/>
              <a:t>retraction</a:t>
            </a:r>
            <a:r>
              <a:rPr lang="it-IT" sz="2800" dirty="0"/>
              <a:t> </a:t>
            </a:r>
            <a:r>
              <a:rPr lang="it-IT" sz="2800" dirty="0" err="1"/>
              <a:t>modules</a:t>
            </a:r>
            <a:r>
              <a:rPr lang="it-IT" sz="2800" dirty="0"/>
              <a:t>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Expand</a:t>
            </a:r>
            <a:r>
              <a:rPr lang="it-IT" sz="2800" dirty="0"/>
              <a:t> the </a:t>
            </a:r>
            <a:r>
              <a:rPr lang="it-IT" sz="2800" dirty="0" err="1"/>
              <a:t>algorithm</a:t>
            </a:r>
            <a:r>
              <a:rPr lang="it-IT" sz="2800" dirty="0"/>
              <a:t> to </a:t>
            </a:r>
            <a:r>
              <a:rPr lang="it-IT" sz="2800" dirty="0" err="1"/>
              <a:t>higher</a:t>
            </a:r>
            <a:r>
              <a:rPr lang="it-IT" sz="2800" dirty="0"/>
              <a:t> </a:t>
            </a:r>
            <a:r>
              <a:rPr lang="it-IT" sz="2800" dirty="0" err="1"/>
              <a:t>distances</a:t>
            </a:r>
            <a:r>
              <a:rPr lang="it-IT" sz="2800" dirty="0"/>
              <a:t> </a:t>
            </a:r>
            <a:endParaRPr lang="it-IT" sz="2800" dirty="0">
              <a:cs typeface="Calibri" panose="020F0502020204030204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28D560-380B-9EE6-F8EC-95589364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E4E1B-C599-0E7C-5078-696B91A6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369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F4A922-081B-C3A4-DCC5-E56DBB33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3EEF12-C91C-C761-109F-A774A4EF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E21F3C-A27B-BE16-5F0E-1A9B627E6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166031"/>
            <a:ext cx="10515600" cy="74771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ea typeface="+mj-lt"/>
                <a:cs typeface="+mj-lt"/>
              </a:rPr>
              <a:t>Thank </a:t>
            </a:r>
            <a:r>
              <a:rPr lang="it-IT" dirty="0" err="1">
                <a:ea typeface="+mj-lt"/>
                <a:cs typeface="+mj-lt"/>
              </a:rPr>
              <a:t>you</a:t>
            </a:r>
            <a:br>
              <a:rPr lang="it-IT" dirty="0">
                <a:ea typeface="+mj-lt"/>
                <a:cs typeface="+mj-lt"/>
              </a:rPr>
            </a:br>
            <a:r>
              <a:rPr lang="it-IT" dirty="0">
                <a:ea typeface="+mj-lt"/>
                <a:cs typeface="+mj-lt"/>
              </a:rPr>
              <a:t> for </a:t>
            </a:r>
            <a:r>
              <a:rPr lang="it-IT" dirty="0" err="1">
                <a:ea typeface="+mj-lt"/>
                <a:cs typeface="+mj-lt"/>
              </a:rPr>
              <a:t>your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attention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50F5A-18DE-777A-8F2A-30729D334681}"/>
              </a:ext>
            </a:extLst>
          </p:cNvPr>
          <p:cNvSpPr txBox="1"/>
          <p:nvPr/>
        </p:nvSpPr>
        <p:spPr>
          <a:xfrm>
            <a:off x="1097280" y="3324717"/>
            <a:ext cx="100012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Niccolò Brembilla</a:t>
            </a:r>
          </a:p>
          <a:p>
            <a:pPr algn="ctr"/>
            <a:r>
              <a:rPr lang="it-IT" sz="2400" dirty="0">
                <a:ea typeface="+mn-lt"/>
                <a:cs typeface="+mn-lt"/>
              </a:rPr>
              <a:t>niccolo1.brembilla@mail.polimi.it</a:t>
            </a:r>
          </a:p>
          <a:p>
            <a:pPr algn="ctr"/>
            <a:r>
              <a:rPr lang="it-IT" sz="2400" dirty="0" err="1">
                <a:ea typeface="+mn-lt"/>
                <a:cs typeface="+mn-lt"/>
              </a:rPr>
              <a:t>July</a:t>
            </a:r>
            <a:r>
              <a:rPr lang="it-IT" sz="2400" dirty="0">
                <a:ea typeface="+mn-lt"/>
                <a:cs typeface="+mn-lt"/>
              </a:rPr>
              <a:t>, 26 2024</a:t>
            </a:r>
          </a:p>
          <a:p>
            <a:pPr algn="ctr"/>
            <a:r>
              <a:rPr lang="it-IT" sz="2400" dirty="0">
                <a:ea typeface="+mn-lt"/>
                <a:cs typeface="+mn-lt"/>
              </a:rPr>
              <a:t>Sala Conferenze Emilio Gatti – Politecnico di Milano</a:t>
            </a:r>
            <a:endParaRPr lang="it-IT" sz="2400" dirty="0"/>
          </a:p>
        </p:txBody>
      </p:sp>
      <p:pic>
        <p:nvPicPr>
          <p:cNvPr id="2050" name="Picture 2" descr="C:\Users\Utente\AppData\Local\Packages\Microsoft.Windows.Photos_8wekyb3d8bbwe\TempState\ShareServiceTempFolder\logo_NECST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7" y="5125618"/>
            <a:ext cx="2165350" cy="11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testo, schermata, modello, Carattere&#10;&#10;Descrizione generata automaticamente">
            <a:extLst>
              <a:ext uri="{FF2B5EF4-FFF2-40B4-BE49-F238E27FC236}">
                <a16:creationId xmlns:a16="http://schemas.microsoft.com/office/drawing/2014/main" id="{6779B013-8310-4409-AC28-E06DBD8A5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2711"/>
            <a:ext cx="2024437" cy="2514351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A55EFCB-1865-C68A-49EF-B99EAC10CC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49" y="4627359"/>
            <a:ext cx="4343409" cy="1895860"/>
          </a:xfrm>
          <a:prstGeom prst="rect">
            <a:avLst/>
          </a:prstGeom>
        </p:spPr>
      </p:pic>
      <p:pic>
        <p:nvPicPr>
          <p:cNvPr id="10" name="Immagine 9" descr="Immagine che contiene testo, schermata, modello, quadrato&#10;&#10;Descrizione generata automaticamente">
            <a:extLst>
              <a:ext uri="{FF2B5EF4-FFF2-40B4-BE49-F238E27FC236}">
                <a16:creationId xmlns:a16="http://schemas.microsoft.com/office/drawing/2014/main" id="{EA8C741D-F0AE-4011-1B3B-E827B278A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62" y="1282711"/>
            <a:ext cx="2024438" cy="25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7F217-0DC2-A979-5FDA-2224422E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QEC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F3E3C-50BE-39C4-9A3E-FF9288CA6C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392238"/>
            <a:ext cx="10674036" cy="1242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800" dirty="0"/>
              <a:t>The </a:t>
            </a:r>
            <a:r>
              <a:rPr lang="it-IT" sz="2800" dirty="0" err="1"/>
              <a:t>role</a:t>
            </a:r>
            <a:r>
              <a:rPr lang="it-IT" sz="2800" dirty="0"/>
              <a:t> of QEC in Quantum Computing is to mitigate the </a:t>
            </a:r>
            <a:r>
              <a:rPr lang="it-IT" sz="2800" dirty="0" err="1"/>
              <a:t>errors</a:t>
            </a:r>
            <a:r>
              <a:rPr lang="it-IT" sz="2800" dirty="0"/>
              <a:t>, </a:t>
            </a:r>
            <a:r>
              <a:rPr lang="it-IT" sz="2800" dirty="0" err="1"/>
              <a:t>mantaining</a:t>
            </a:r>
            <a:r>
              <a:rPr lang="it-IT" sz="2800" dirty="0"/>
              <a:t> the quantum state 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reliable</a:t>
            </a:r>
            <a:r>
              <a:rPr lang="it-IT" sz="2800" dirty="0"/>
              <a:t> quantum </a:t>
            </a:r>
            <a:r>
              <a:rPr lang="it-IT" sz="2800" dirty="0" err="1"/>
              <a:t>computations</a:t>
            </a:r>
            <a:endParaRPr lang="it-IT" sz="28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Simon Trebst on X: &quot;In quantum error correction, stabilizer codes using a  set of *commuting* measurements (such as the toric code or surface code)  have been the go-to solution for topological quantum">
            <a:extLst>
              <a:ext uri="{FF2B5EF4-FFF2-40B4-BE49-F238E27FC236}">
                <a16:creationId xmlns:a16="http://schemas.microsoft.com/office/drawing/2014/main" id="{58EB4280-A5EF-3478-BBD9-FC4493B9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96" y="2579408"/>
            <a:ext cx="6206368" cy="319229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08985" y="5760005"/>
            <a:ext cx="9574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Image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Qubit fractionalization and emergent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Majorana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liquid in the honeycomb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Floquet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code induced by coherent errors and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weak measurements,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Guo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-Yi Zhu and Simon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Trebst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arXiv:2311.08450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3220D3-28F9-B1ED-75A6-ED9FE8FC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E123644-1B1D-FC70-42E9-4F00FBF4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4DCB4-FE18-8C80-BAC5-8AB506F2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/>
              <a:t>Blossom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51FD2-AB43-65FD-E070-485276E760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5508" y="2886075"/>
            <a:ext cx="5029200" cy="1085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2800" dirty="0" err="1">
                <a:ea typeface="+mn-lt"/>
                <a:cs typeface="+mn-lt"/>
              </a:rPr>
              <a:t>Used</a:t>
            </a:r>
            <a:r>
              <a:rPr lang="it-IT" sz="2800" dirty="0">
                <a:ea typeface="+mn-lt"/>
                <a:cs typeface="+mn-lt"/>
              </a:rPr>
              <a:t> to </a:t>
            </a:r>
            <a:r>
              <a:rPr lang="it-IT" sz="2800" dirty="0" err="1">
                <a:ea typeface="+mn-lt"/>
                <a:cs typeface="+mn-lt"/>
              </a:rPr>
              <a:t>identify</a:t>
            </a:r>
            <a:r>
              <a:rPr lang="it-IT" sz="2800" dirty="0">
                <a:ea typeface="+mn-lt"/>
                <a:cs typeface="+mn-lt"/>
              </a:rPr>
              <a:t> and </a:t>
            </a:r>
            <a:r>
              <a:rPr lang="it-IT" sz="2800" dirty="0" err="1">
                <a:ea typeface="+mn-lt"/>
                <a:cs typeface="+mn-lt"/>
              </a:rPr>
              <a:t>collapse</a:t>
            </a:r>
            <a:r>
              <a:rPr lang="it-IT" sz="2800" dirty="0">
                <a:ea typeface="+mn-lt"/>
                <a:cs typeface="+mn-lt"/>
              </a:rPr>
              <a:t> the </a:t>
            </a:r>
            <a:r>
              <a:rPr lang="it-IT" sz="2800" dirty="0" err="1">
                <a:ea typeface="+mn-lt"/>
                <a:cs typeface="+mn-lt"/>
              </a:rPr>
              <a:t>odd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length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nodes</a:t>
            </a:r>
            <a:r>
              <a:rPr lang="it-IT" sz="2800" dirty="0">
                <a:ea typeface="+mn-lt"/>
                <a:cs typeface="+mn-lt"/>
              </a:rPr>
              <a:t> loops </a:t>
            </a:r>
            <a:r>
              <a:rPr lang="it-IT" sz="2800" dirty="0" err="1">
                <a:ea typeface="+mn-lt"/>
                <a:cs typeface="+mn-lt"/>
              </a:rPr>
              <a:t>into</a:t>
            </a:r>
            <a:r>
              <a:rPr lang="it-IT" sz="2800" dirty="0">
                <a:ea typeface="+mn-lt"/>
                <a:cs typeface="+mn-lt"/>
              </a:rPr>
              <a:t> one </a:t>
            </a:r>
            <a:r>
              <a:rPr lang="it-IT" sz="2800" dirty="0" err="1">
                <a:ea typeface="+mn-lt"/>
                <a:cs typeface="+mn-lt"/>
              </a:rPr>
              <a:t>node</a:t>
            </a:r>
            <a:endParaRPr lang="it-IT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Example of a blossom">
            <a:extLst>
              <a:ext uri="{FF2B5EF4-FFF2-40B4-BE49-F238E27FC236}">
                <a16:creationId xmlns:a16="http://schemas.microsoft.com/office/drawing/2014/main" id="{BF0895EB-F87A-C475-F3CF-6B5B3C70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08" y="1437595"/>
            <a:ext cx="5057775" cy="398281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19690A-FB75-C4C0-CF68-D208749C676A}"/>
              </a:ext>
            </a:extLst>
          </p:cNvPr>
          <p:cNvSpPr txBox="1"/>
          <p:nvPr/>
        </p:nvSpPr>
        <p:spPr>
          <a:xfrm>
            <a:off x="931730" y="5990756"/>
            <a:ext cx="10445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Image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https://en.wikipedia.org/wiki/Blossom_algorithm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791DFA1-2674-FA7F-70D4-077ED386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AF119-E99D-6C09-6550-34C7F614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96F555C-3CA0-31BD-D5E5-3FAA4181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AFF2B-AAFC-D950-CF4D-2C1F303FC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588473"/>
            <a:ext cx="10515600" cy="24685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buNone/>
            </a:pPr>
            <a:r>
              <a:rPr lang="it-IT" sz="2800" dirty="0"/>
              <a:t>Using the </a:t>
            </a:r>
            <a:r>
              <a:rPr lang="it-IT" sz="2800" dirty="0" err="1"/>
              <a:t>Blossom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(CPU </a:t>
            </a:r>
            <a:r>
              <a:rPr lang="it-IT" sz="2800" dirty="0" err="1"/>
              <a:t>based</a:t>
            </a:r>
            <a:r>
              <a:rPr lang="it-IT" sz="2800" dirty="0"/>
              <a:t>):</a:t>
            </a:r>
            <a:endParaRPr lang="it-IT" sz="2800" dirty="0">
              <a:cs typeface="Calibri" panose="020F0502020204030204"/>
            </a:endParaRPr>
          </a:p>
          <a:p>
            <a:pPr marL="554990" lvl="1" indent="-457200">
              <a:buFont typeface="Courier New" panose="02070309020205020404" pitchFamily="49" charset="0"/>
              <a:buChar char="o"/>
            </a:pPr>
            <a:r>
              <a:rPr lang="it-IT" sz="2800" dirty="0"/>
              <a:t>Fusion </a:t>
            </a:r>
            <a:r>
              <a:rPr lang="it-IT" sz="2800" dirty="0" err="1"/>
              <a:t>blossom</a:t>
            </a:r>
            <a:r>
              <a:rPr lang="it-IT" sz="2800" baseline="30000" dirty="0"/>
              <a:t>(1)</a:t>
            </a:r>
            <a:endParaRPr lang="it-IT" sz="2800" dirty="0">
              <a:cs typeface="Calibri" panose="020F0502020204030204"/>
            </a:endParaRPr>
          </a:p>
          <a:p>
            <a:pPr marL="554990" lvl="1" indent="-457200">
              <a:buFont typeface="Courier New" panose="02070309020205020404" pitchFamily="49" charset="0"/>
              <a:buChar char="o"/>
            </a:pPr>
            <a:r>
              <a:rPr lang="it-IT" sz="2800" dirty="0" err="1"/>
              <a:t>PyMatching</a:t>
            </a:r>
            <a:r>
              <a:rPr lang="it-IT" sz="2800" dirty="0"/>
              <a:t> (sparse </a:t>
            </a:r>
            <a:r>
              <a:rPr lang="it-IT" sz="2800" dirty="0" err="1"/>
              <a:t>blossom</a:t>
            </a:r>
            <a:r>
              <a:rPr lang="it-IT" sz="2800" dirty="0"/>
              <a:t>)</a:t>
            </a:r>
            <a:r>
              <a:rPr lang="it-IT" sz="2800" baseline="30000" dirty="0"/>
              <a:t>(2)</a:t>
            </a:r>
            <a:endParaRPr lang="it-IT" sz="2800" dirty="0">
              <a:cs typeface="Calibri"/>
            </a:endParaRPr>
          </a:p>
          <a:p>
            <a:pPr marL="0">
              <a:buNone/>
            </a:pPr>
            <a:r>
              <a:rPr lang="it-IT" sz="2800" dirty="0">
                <a:cs typeface="Calibri"/>
              </a:rPr>
              <a:t>FPGA </a:t>
            </a:r>
            <a:r>
              <a:rPr lang="it-IT" sz="2800" dirty="0" err="1">
                <a:cs typeface="Calibri"/>
              </a:rPr>
              <a:t>implementations</a:t>
            </a:r>
            <a:r>
              <a:rPr lang="it-IT" sz="2800" dirty="0">
                <a:cs typeface="Calibri"/>
              </a:rPr>
              <a:t>:</a:t>
            </a:r>
            <a:endParaRPr lang="it-IT" sz="2800" dirty="0"/>
          </a:p>
          <a:p>
            <a:pPr marL="554990" lvl="1" indent="-457200">
              <a:buFont typeface="Courier New" panose="02070309020205020404" pitchFamily="49" charset="0"/>
              <a:buChar char="o"/>
            </a:pPr>
            <a:r>
              <a:rPr lang="it-IT" sz="2800" dirty="0">
                <a:cs typeface="Calibri"/>
              </a:rPr>
              <a:t>Helios (</a:t>
            </a:r>
            <a:r>
              <a:rPr lang="it-IT" sz="2800" dirty="0" err="1">
                <a:cs typeface="Calibri"/>
              </a:rPr>
              <a:t>distributed</a:t>
            </a:r>
            <a:r>
              <a:rPr lang="it-IT" sz="2800" dirty="0">
                <a:cs typeface="Calibri"/>
              </a:rPr>
              <a:t> Union-</a:t>
            </a:r>
            <a:r>
              <a:rPr lang="it-IT" sz="2800" dirty="0" err="1">
                <a:cs typeface="Calibri"/>
              </a:rPr>
              <a:t>Find</a:t>
            </a:r>
            <a:r>
              <a:rPr lang="it-IT" sz="2800" dirty="0">
                <a:cs typeface="Calibri"/>
              </a:rPr>
              <a:t>)</a:t>
            </a:r>
            <a:r>
              <a:rPr lang="it-IT" sz="2800" baseline="30000" dirty="0"/>
              <a:t> (3)</a:t>
            </a:r>
            <a:endParaRPr lang="it-IT" sz="2800" dirty="0">
              <a:cs typeface="Calibri"/>
            </a:endParaRPr>
          </a:p>
          <a:p>
            <a:pPr marL="554990" lvl="1" indent="-457200">
              <a:buFont typeface="Courier New" panose="02070309020205020404" pitchFamily="49" charset="0"/>
              <a:buChar char="o"/>
            </a:pPr>
            <a:r>
              <a:rPr lang="it-IT" sz="2800" dirty="0">
                <a:cs typeface="Calibri"/>
              </a:rPr>
              <a:t>Astrea (MWPM on max decoding </a:t>
            </a:r>
            <a:r>
              <a:rPr lang="it-IT" sz="2800" dirty="0" err="1">
                <a:cs typeface="Calibri"/>
              </a:rPr>
              <a:t>distance</a:t>
            </a:r>
            <a:r>
              <a:rPr lang="it-IT" sz="2800" dirty="0">
                <a:cs typeface="Calibri"/>
              </a:rPr>
              <a:t> = 7)</a:t>
            </a:r>
            <a:r>
              <a:rPr lang="it-IT" sz="1800" baseline="30000" dirty="0"/>
              <a:t> </a:t>
            </a:r>
            <a:r>
              <a:rPr lang="it-IT" sz="2800" baseline="30000" dirty="0"/>
              <a:t>(4)</a:t>
            </a:r>
            <a:endParaRPr lang="it-IT" sz="2800" dirty="0"/>
          </a:p>
          <a:p>
            <a:pPr marL="0" indent="0">
              <a:buNone/>
            </a:pPr>
            <a:endParaRPr lang="it-IT" sz="2800" dirty="0">
              <a:cs typeface="Calibri"/>
            </a:endParaRPr>
          </a:p>
          <a:p>
            <a:pPr marL="400050" indent="-457200"/>
            <a:endParaRPr lang="it-IT" sz="2800" dirty="0">
              <a:latin typeface="Calibri" panose="020F0502020204030204"/>
              <a:cs typeface="Arial"/>
            </a:endParaRPr>
          </a:p>
          <a:p>
            <a:pPr marL="400050" lvl="1" indent="0">
              <a:buNone/>
            </a:pPr>
            <a:endParaRPr lang="it-IT" dirty="0">
              <a:latin typeface="Aptos"/>
              <a:cs typeface="Arial"/>
            </a:endParaRPr>
          </a:p>
          <a:p>
            <a:pPr marL="383540" lvl="1" indent="-285750">
              <a:buFont typeface="Courier New"/>
              <a:buChar char="o"/>
            </a:pPr>
            <a:endParaRPr lang="it-IT" dirty="0">
              <a:latin typeface="Aptos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90501" y="5210175"/>
            <a:ext cx="92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924202"/>
            <a:ext cx="1005840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(1) 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Y.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Wu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 and L. Zhong, "Fusion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Blossom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: Fast MWPM Decoders for QEC," </a:t>
            </a:r>
            <a:r>
              <a:rPr lang="it-IT" sz="1100" i="1" dirty="0">
                <a:solidFill>
                  <a:schemeClr val="bg1">
                    <a:lumMod val="65000"/>
                  </a:schemeClr>
                </a:solidFill>
              </a:rPr>
              <a:t>2023 IEEE International Conference on Quantum Computing and Engineering (QCE)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, Bellevue, WA, USA, 2023, pp. 928-938,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doi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: 10.1109/QCE57702.2023.00107.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(2)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Higgott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O. and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Gidney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C., 2023. Sparse blossom: correcting a million errors per core second with minimum-weight matching. </a:t>
            </a:r>
            <a:r>
              <a:rPr lang="en-US" sz="1100" i="1" dirty="0" err="1">
                <a:solidFill>
                  <a:schemeClr val="bg1">
                    <a:lumMod val="65000"/>
                  </a:schemeClr>
                </a:solidFill>
              </a:rPr>
              <a:t>arXiv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 preprint arXiv:2303.15933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it-IT" altLang="it-IT" sz="11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(3) 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N.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Liyanage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, Y.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Wu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, A.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Deters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 and L. Zhong, "Scalable Quantum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Error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Correction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 for Surface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Codes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 Using FPGA," </a:t>
            </a:r>
            <a:r>
              <a:rPr lang="it-IT" sz="1100" i="1" dirty="0">
                <a:solidFill>
                  <a:schemeClr val="bg1">
                    <a:lumMod val="65000"/>
                  </a:schemeClr>
                </a:solidFill>
              </a:rPr>
              <a:t>2023 IEEE International Conference on Quantum Computing and Engineering (QCE)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, Bellevue, WA, USA, 2023, pp. 916-927, </a:t>
            </a:r>
            <a:r>
              <a:rPr lang="it-IT" sz="1100" dirty="0" err="1">
                <a:solidFill>
                  <a:schemeClr val="bg1">
                    <a:lumMod val="65000"/>
                  </a:schemeClr>
                </a:solidFill>
              </a:rPr>
              <a:t>doi</a:t>
            </a:r>
            <a:r>
              <a:rPr lang="it-IT" sz="1100" dirty="0">
                <a:solidFill>
                  <a:schemeClr val="bg1">
                    <a:lumMod val="65000"/>
                  </a:schemeClr>
                </a:solidFill>
              </a:rPr>
              <a:t>: 10.1109/QCE57702.2023.00106.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(4)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Suhas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Vittal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Poulami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Das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, and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Moinuddin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Qureshi. 2023. Astrea: Accurate Quantum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Error-Decoding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via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Practical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Minimum-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Weight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Perfect-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Matching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. In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Proceedings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of the 50th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Annual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International Symposium on Computer Architecture (ISCA '23).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Association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for Computing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Machinery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, New York, NY, USA,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Article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cs typeface="Arial" pitchFamily="34" charset="0"/>
              </a:rPr>
              <a:t> 2, 1–16. https://doi.org/10.1145/3579371.3589037 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7185D5-C43F-51CD-6132-02E9590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3D4214B-7EE3-C18F-C5BC-11305C9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0D302E7B-423F-1F75-472E-FF1F501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03167E-B11C-BFA3-F79F-625838A8EA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7692" y="2650504"/>
            <a:ext cx="7032732" cy="1519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lvl="1">
              <a:buFont typeface="Courier New" panose="020B0604020202020204" pitchFamily="34" charset="0"/>
              <a:buChar char="o"/>
            </a:pPr>
            <a:r>
              <a:rPr lang="it-IT" sz="2800" dirty="0"/>
              <a:t> Compute the MWPM solver on one round of </a:t>
            </a:r>
            <a:r>
              <a:rPr lang="it-IT" sz="2800" dirty="0" err="1"/>
              <a:t>correction</a:t>
            </a:r>
            <a:r>
              <a:rPr lang="it-IT" sz="2800" dirty="0"/>
              <a:t> solving it in t &lt; 1 </a:t>
            </a:r>
            <a:r>
              <a:rPr lang="it" sz="2800" dirty="0">
                <a:ea typeface="+mn-lt"/>
                <a:cs typeface="+mn-lt"/>
              </a:rPr>
              <a:t>μs</a:t>
            </a:r>
            <a:endParaRPr lang="it-IT" sz="2800" dirty="0">
              <a:cs typeface="Calibri" panose="020F0502020204030204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r>
              <a:rPr lang="it-IT" sz="2800" dirty="0"/>
              <a:t> Solve </a:t>
            </a:r>
            <a:r>
              <a:rPr lang="it-IT" sz="2800" dirty="0" err="1"/>
              <a:t>graph</a:t>
            </a:r>
            <a:r>
              <a:rPr lang="it-IT" sz="2800" dirty="0"/>
              <a:t> with decoding </a:t>
            </a:r>
            <a:r>
              <a:rPr lang="it-IT" sz="2800" dirty="0" err="1"/>
              <a:t>distance</a:t>
            </a:r>
            <a:r>
              <a:rPr lang="it-IT" sz="2800" dirty="0"/>
              <a:t> up to 9</a:t>
            </a:r>
          </a:p>
          <a:p>
            <a:pPr marL="383540" lvl="1">
              <a:buFont typeface="Courier New" panose="020B0604020202020204" pitchFamily="34" charset="0"/>
              <a:buChar char="o"/>
            </a:pPr>
            <a:endParaRPr lang="it-IT" sz="2800" dirty="0">
              <a:cs typeface="Calibri" panose="020F0502020204030204"/>
            </a:endParaRPr>
          </a:p>
        </p:txBody>
      </p:sp>
      <p:pic>
        <p:nvPicPr>
          <p:cNvPr id="5" name="Immagine 4" descr="Immagine che contiene Rettangolo, rosso&#10;&#10;Descrizione generata automaticamente">
            <a:extLst>
              <a:ext uri="{FF2B5EF4-FFF2-40B4-BE49-F238E27FC236}">
                <a16:creationId xmlns:a16="http://schemas.microsoft.com/office/drawing/2014/main" id="{3ED4B461-2F30-F487-04AE-CCCD8A54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18" y="1925542"/>
            <a:ext cx="3935185" cy="29690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D784A1-771A-CD7C-249C-CC0D2039EE77}"/>
              </a:ext>
            </a:extLst>
          </p:cNvPr>
          <p:cNvSpPr txBox="1"/>
          <p:nvPr/>
        </p:nvSpPr>
        <p:spPr>
          <a:xfrm>
            <a:off x="931730" y="5990756"/>
            <a:ext cx="10445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Image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: https://www.eejournal.com/article/xilinx-unveils-u55c-data-center-card/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3840AD9F-71AE-30CB-66EA-F0E817E5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1DD241-FC4C-3CEF-AF9D-D35E4B34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3CCF5-B8BE-A281-E9F2-CAF07F2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Model </a:t>
            </a:r>
            <a:r>
              <a:rPr lang="it-IT" dirty="0" err="1">
                <a:ea typeface="+mj-lt"/>
                <a:cs typeface="+mj-lt"/>
              </a:rPr>
              <a:t>graph</a:t>
            </a:r>
            <a:r>
              <a:rPr lang="it-IT" dirty="0">
                <a:ea typeface="+mj-lt"/>
                <a:cs typeface="+mj-lt"/>
              </a:rPr>
              <a:t> &amp; </a:t>
            </a:r>
            <a:r>
              <a:rPr lang="it-IT" dirty="0" err="1">
                <a:ea typeface="+mj-lt"/>
                <a:cs typeface="+mj-lt"/>
              </a:rPr>
              <a:t>Syndrome</a:t>
            </a:r>
            <a:r>
              <a:rPr lang="it-IT" dirty="0">
                <a:ea typeface="+mj-lt"/>
                <a:cs typeface="+mj-lt"/>
              </a:rPr>
              <a:t> </a:t>
            </a:r>
            <a:r>
              <a:rPr lang="it-IT" dirty="0" err="1">
                <a:ea typeface="+mj-lt"/>
                <a:cs typeface="+mj-lt"/>
              </a:rPr>
              <a:t>graph</a:t>
            </a: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CF4392A-F31A-0B66-B59A-3849AF5F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A915D-CA20-3BD2-2EA4-FF6CB5FD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DC4D50-CC9A-3574-E7DA-32419E00E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2" t="57344" r="17248" b="15755"/>
          <a:stretch/>
        </p:blipFill>
        <p:spPr>
          <a:xfrm>
            <a:off x="1097280" y="3854043"/>
            <a:ext cx="5054400" cy="209629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6744703-1752-59B4-E936-8B809F50B3E7}"/>
              </a:ext>
            </a:extLst>
          </p:cNvPr>
          <p:cNvSpPr txBox="1">
            <a:spLocks/>
          </p:cNvSpPr>
          <p:nvPr/>
        </p:nvSpPr>
        <p:spPr>
          <a:xfrm>
            <a:off x="6608762" y="1596153"/>
            <a:ext cx="5583238" cy="435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it-IT" sz="2800" dirty="0">
                <a:latin typeface="Calibri"/>
                <a:cs typeface="Arial"/>
              </a:rPr>
              <a:t>Model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 (Decoding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)</a:t>
            </a: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latin typeface="Aptos" panose="020B0004020202020204"/>
              <a:cs typeface="Arial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it-IT" dirty="0">
              <a:cs typeface="Calibri" panose="020F0502020204030204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974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3CCF5-B8BE-A281-E9F2-CAF07F2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Model </a:t>
            </a:r>
            <a:r>
              <a:rPr lang="it-IT" dirty="0" err="1">
                <a:ea typeface="+mj-lt"/>
                <a:cs typeface="+mj-lt"/>
              </a:rPr>
              <a:t>graph</a:t>
            </a:r>
            <a:r>
              <a:rPr lang="it-IT" dirty="0">
                <a:ea typeface="+mj-lt"/>
                <a:cs typeface="+mj-lt"/>
              </a:rPr>
              <a:t> &amp; </a:t>
            </a:r>
            <a:r>
              <a:rPr lang="it-IT" dirty="0" err="1">
                <a:ea typeface="+mj-lt"/>
                <a:cs typeface="+mj-lt"/>
              </a:rPr>
              <a:t>Syndrome</a:t>
            </a:r>
            <a:r>
              <a:rPr lang="it-IT" dirty="0">
                <a:ea typeface="+mj-lt"/>
                <a:cs typeface="+mj-lt"/>
              </a:rPr>
              <a:t> </a:t>
            </a:r>
            <a:r>
              <a:rPr lang="it-IT" dirty="0" err="1">
                <a:ea typeface="+mj-lt"/>
                <a:cs typeface="+mj-lt"/>
              </a:rPr>
              <a:t>graph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7DE3F-DA8D-C978-EA10-C715F3989C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9124" y="2695575"/>
            <a:ext cx="5583238" cy="1466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latin typeface="Aptos" panose="020B0004020202020204"/>
              <a:cs typeface="Arial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it-IT" dirty="0">
              <a:cs typeface="Calibri" panose="020F0502020204030204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cs typeface="Calibri" panose="020F0502020204030204"/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CF4392A-F31A-0B66-B59A-3849AF5F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A915D-CA20-3BD2-2EA4-FF6CB5FD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D1FC34-17D5-251C-4F22-7F94E403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2" t="48289" r="17386" b="15729"/>
          <a:stretch/>
        </p:blipFill>
        <p:spPr>
          <a:xfrm>
            <a:off x="1097280" y="3149316"/>
            <a:ext cx="5040000" cy="280102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281EAA8-FD56-8458-9AE6-2C547FE62615}"/>
              </a:ext>
            </a:extLst>
          </p:cNvPr>
          <p:cNvSpPr txBox="1">
            <a:spLocks/>
          </p:cNvSpPr>
          <p:nvPr/>
        </p:nvSpPr>
        <p:spPr>
          <a:xfrm>
            <a:off x="6608762" y="1596153"/>
            <a:ext cx="5583238" cy="435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it-IT" sz="2800" dirty="0" err="1">
                <a:latin typeface="Calibri"/>
                <a:cs typeface="Arial"/>
              </a:rPr>
              <a:t>Syndrome</a:t>
            </a:r>
            <a:r>
              <a:rPr lang="it-IT" sz="2800" dirty="0">
                <a:latin typeface="Calibri"/>
                <a:cs typeface="Arial"/>
              </a:rPr>
              <a:t> 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it-IT" sz="2800" dirty="0">
                <a:latin typeface="Calibri"/>
                <a:cs typeface="Arial"/>
              </a:rPr>
              <a:t>Model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 (Decoding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)</a:t>
            </a: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latin typeface="Aptos" panose="020B0004020202020204"/>
              <a:cs typeface="Arial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it-IT" dirty="0">
              <a:cs typeface="Calibri" panose="020F0502020204030204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112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C176CF85-49C2-FC24-B65E-C612E3BB1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t="29982" r="17494" b="15862"/>
          <a:stretch/>
        </p:blipFill>
        <p:spPr>
          <a:xfrm>
            <a:off x="1088227" y="1723956"/>
            <a:ext cx="5040000" cy="42173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5A3CCF5-B8BE-A281-E9F2-CAF07F2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Model </a:t>
            </a:r>
            <a:r>
              <a:rPr lang="it-IT" dirty="0" err="1">
                <a:ea typeface="+mj-lt"/>
                <a:cs typeface="+mj-lt"/>
              </a:rPr>
              <a:t>graph</a:t>
            </a:r>
            <a:r>
              <a:rPr lang="it-IT" dirty="0">
                <a:ea typeface="+mj-lt"/>
                <a:cs typeface="+mj-lt"/>
              </a:rPr>
              <a:t> &amp; </a:t>
            </a:r>
            <a:r>
              <a:rPr lang="it-IT" dirty="0" err="1">
                <a:ea typeface="+mj-lt"/>
                <a:cs typeface="+mj-lt"/>
              </a:rPr>
              <a:t>Syndrome</a:t>
            </a:r>
            <a:r>
              <a:rPr lang="it-IT" dirty="0">
                <a:ea typeface="+mj-lt"/>
                <a:cs typeface="+mj-lt"/>
              </a:rPr>
              <a:t> </a:t>
            </a:r>
            <a:r>
              <a:rPr lang="it-IT" dirty="0" err="1">
                <a:ea typeface="+mj-lt"/>
                <a:cs typeface="+mj-lt"/>
              </a:rPr>
              <a:t>graph</a:t>
            </a: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CF4392A-F31A-0B66-B59A-3849AF5F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A915D-CA20-3BD2-2EA4-FF6CB5FD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C189A56-7060-F4D0-8220-9E95B3FCA1EC}"/>
              </a:ext>
            </a:extLst>
          </p:cNvPr>
          <p:cNvSpPr txBox="1">
            <a:spLocks/>
          </p:cNvSpPr>
          <p:nvPr/>
        </p:nvSpPr>
        <p:spPr>
          <a:xfrm>
            <a:off x="6608762" y="1596153"/>
            <a:ext cx="5583238" cy="435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Font typeface="Calibri" pitchFamily="34" charset="0"/>
              <a:buNone/>
            </a:pPr>
            <a:r>
              <a:rPr lang="it-IT" sz="2800" dirty="0" err="1">
                <a:latin typeface="Calibri"/>
                <a:cs typeface="Arial"/>
              </a:rPr>
              <a:t>Pairs</a:t>
            </a:r>
            <a:r>
              <a:rPr lang="it-IT" sz="2800" dirty="0">
                <a:latin typeface="Calibri"/>
                <a:cs typeface="Arial"/>
              </a:rPr>
              <a:t> </a:t>
            </a:r>
            <a:r>
              <a:rPr lang="it-IT" sz="2800" dirty="0" err="1">
                <a:latin typeface="Calibri"/>
                <a:cs typeface="Arial"/>
              </a:rPr>
              <a:t>result</a:t>
            </a: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it-IT" sz="2800" dirty="0" err="1">
                <a:latin typeface="Calibri"/>
                <a:cs typeface="Arial"/>
              </a:rPr>
              <a:t>Syndrome</a:t>
            </a:r>
            <a:r>
              <a:rPr lang="it-IT" sz="2800" dirty="0">
                <a:latin typeface="Calibri"/>
                <a:cs typeface="Arial"/>
              </a:rPr>
              <a:t> 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endParaRPr lang="it-IT" sz="2800" dirty="0">
              <a:latin typeface="Calibri"/>
              <a:cs typeface="Arial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it-IT" sz="2800" dirty="0">
                <a:latin typeface="Calibri"/>
                <a:cs typeface="Arial"/>
              </a:rPr>
              <a:t>Model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 (Decoding </a:t>
            </a:r>
            <a:r>
              <a:rPr lang="it-IT" sz="2800" dirty="0" err="1">
                <a:latin typeface="Calibri"/>
                <a:cs typeface="Arial"/>
              </a:rPr>
              <a:t>graph</a:t>
            </a:r>
            <a:r>
              <a:rPr lang="it-IT" sz="2800" dirty="0">
                <a:latin typeface="Calibri"/>
                <a:cs typeface="Arial"/>
              </a:rPr>
              <a:t>)</a:t>
            </a: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latin typeface="Aptos" panose="020B0004020202020204"/>
              <a:cs typeface="Arial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it-IT" dirty="0">
              <a:cs typeface="Calibri" panose="020F0502020204030204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endParaRPr lang="e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88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6303D28-6667-0346-EEFE-D0A8DD4E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Architecture </a:t>
            </a:r>
            <a:r>
              <a:rPr lang="it-IT" sz="4800" dirty="0" err="1"/>
              <a:t>overview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2" y="1901032"/>
            <a:ext cx="11590337" cy="3055937"/>
          </a:xfr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84638C-6314-337C-9585-B33E14C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7/26/2024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BB2615-7F59-C8D0-4692-176A2F7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05976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618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Courier New</vt:lpstr>
      <vt:lpstr>Retrospect</vt:lpstr>
      <vt:lpstr>Accelerating the Sparse Blossom algorithm on FPGA for Quantum Error Correction</vt:lpstr>
      <vt:lpstr>QEC</vt:lpstr>
      <vt:lpstr>Blossom algorithm</vt:lpstr>
      <vt:lpstr>State of the Art</vt:lpstr>
      <vt:lpstr>Objectives</vt:lpstr>
      <vt:lpstr>Model graph &amp; Syndrome graph</vt:lpstr>
      <vt:lpstr>Model graph &amp; Syndrome graph</vt:lpstr>
      <vt:lpstr>Model graph &amp; Syndrome graph</vt:lpstr>
      <vt:lpstr>Architecture overview</vt:lpstr>
      <vt:lpstr>Experimental setup</vt:lpstr>
      <vt:lpstr>Results</vt:lpstr>
      <vt:lpstr>Future works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cocco</dc:creator>
  <cp:lastModifiedBy>Niccolo' Brembilla</cp:lastModifiedBy>
  <cp:revision>105</cp:revision>
  <cp:lastPrinted>2024-07-16T08:46:07Z</cp:lastPrinted>
  <dcterms:created xsi:type="dcterms:W3CDTF">2024-06-23T23:59:04Z</dcterms:created>
  <dcterms:modified xsi:type="dcterms:W3CDTF">2024-07-24T18:31:27Z</dcterms:modified>
</cp:coreProperties>
</file>