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98" r:id="rId5"/>
    <p:sldId id="300" r:id="rId6"/>
    <p:sldId id="301" r:id="rId7"/>
    <p:sldId id="302" r:id="rId8"/>
    <p:sldId id="303" r:id="rId9"/>
    <p:sldId id="305" r:id="rId10"/>
    <p:sldId id="306" r:id="rId11"/>
    <p:sldId id="304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73" d="100"/>
          <a:sy n="73" d="100"/>
        </p:scale>
        <p:origin x="6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4E1C-1808-45B2-B75C-4D9001095507}" type="datetime1">
              <a:rPr lang="es-ES" smtClean="0"/>
              <a:t>23/08/2022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8C9D-7709-4A95-8F43-BBF0364748E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02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DD639-B493-4C6F-8888-3252BB671C65}" type="datetime1">
              <a:rPr lang="es-ES" noProof="0" smtClean="0"/>
              <a:t>23/08/2022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909E6-4FD5-449B-938E-8FE1DD2E6C2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386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05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124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9D2E-4262-4D66-B695-BE788D84072B}" type="datetime1">
              <a:rPr lang="es-ES" noProof="0" smtClean="0"/>
              <a:t>23/08/2022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7B069-C176-49CE-B015-141C4094D82C}" type="datetime1">
              <a:rPr lang="es-ES" noProof="0" smtClean="0"/>
              <a:t>23/08/2022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FED23-3BF1-4A68-B660-492C651EE795}" type="datetime1">
              <a:rPr lang="es-ES" noProof="0" smtClean="0"/>
              <a:t>23/08/2022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27429-2C82-4C57-B7CC-62FE9723E4EF}" type="datetime1">
              <a:rPr lang="es-ES" noProof="0" smtClean="0"/>
              <a:t>23/08/2022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9BD86-8774-44D6-B764-617249AD43F8}" type="datetime1">
              <a:rPr lang="es-ES" noProof="0" smtClean="0"/>
              <a:t>23/08/2022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9C095-47B6-40E6-B8B1-485026BAA979}" type="datetime1">
              <a:rPr lang="es-ES" noProof="0" smtClean="0"/>
              <a:t>23/08/2022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0C87F-AA4E-4F2C-9C29-897EAC3BF71A}" type="datetime1">
              <a:rPr lang="es-ES" noProof="0" smtClean="0"/>
              <a:t>23/08/2022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398048-5A25-40D5-B468-A26206AE4AA8}" type="datetime1">
              <a:rPr lang="es-ES" noProof="0" smtClean="0"/>
              <a:t>23/08/2022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9645712-319F-4E90-BCEB-D987D92F516A}" type="datetime1">
              <a:rPr lang="es-ES" noProof="0" smtClean="0"/>
              <a:t>23/08/2022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23/08/2022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ucatan-poety.com/diagnostic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n 3" descr="Un trozo de papel con un lápiz situado encima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635926" cy="2901694"/>
          </a:xfrm>
        </p:spPr>
        <p:txBody>
          <a:bodyPr rtlCol="0" anchor="b">
            <a:normAutofit/>
          </a:bodyPr>
          <a:lstStyle/>
          <a:p>
            <a:r>
              <a:rPr lang="es-ES" sz="4400" dirty="0">
                <a:solidFill>
                  <a:schemeClr val="tx1"/>
                </a:solidFill>
              </a:rPr>
              <a:t>POETY</a:t>
            </a:r>
            <a:br>
              <a:rPr lang="es-ES" sz="4400" dirty="0">
                <a:solidFill>
                  <a:schemeClr val="tx1"/>
                </a:solidFill>
              </a:rPr>
            </a:br>
            <a:r>
              <a:rPr lang="es-ES" sz="4400" dirty="0">
                <a:solidFill>
                  <a:schemeClr val="tx1"/>
                </a:solidFill>
              </a:rPr>
              <a:t>Diagnóstico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1600" dirty="0"/>
              <a:t>Brenda Monserrat jiménez cadena 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Etapa de diagnóstico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7596"/>
              </p:ext>
            </p:extLst>
          </p:nvPr>
        </p:nvGraphicFramePr>
        <p:xfrm>
          <a:off x="1096961" y="2216879"/>
          <a:ext cx="10530932" cy="3583420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632733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63273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632733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632733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3583420">
                <a:tc>
                  <a:txBody>
                    <a:bodyPr/>
                    <a:lstStyle/>
                    <a:p>
                      <a:pPr rtl="0"/>
                      <a:r>
                        <a:rPr lang="es-ES" sz="2400" b="0" cap="all" spc="150" noProof="0" dirty="0">
                          <a:solidFill>
                            <a:schemeClr val="lt1"/>
                          </a:solidFill>
                        </a:rPr>
                        <a:t>Estudio técnico para la actualización del POETY- Etapa de diagnóstico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2400" b="0" cap="all" spc="150" noProof="0" dirty="0">
                          <a:solidFill>
                            <a:schemeClr val="lt1"/>
                          </a:solidFill>
                        </a:rPr>
                        <a:t>Análisis de aptitud sectorial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2400" b="0" cap="all" spc="150" noProof="0" dirty="0">
                          <a:solidFill>
                            <a:schemeClr val="lt1"/>
                          </a:solidFill>
                        </a:rPr>
                        <a:t>Análisis de conflictos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2400" b="0" cap="all" spc="150" noProof="0" dirty="0">
                          <a:solidFill>
                            <a:schemeClr val="lt1"/>
                          </a:solidFill>
                        </a:rPr>
                        <a:t>ÁREAS PRIORITARIAS PARA LA PRESERVACIÓN Y CONSERVACIÓN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9418E-1F70-0CE3-ADB5-F42B2014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aptitud sectorial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6AFC59-E504-8B61-5E30-5C490D607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859636"/>
            <a:ext cx="10424615" cy="4431982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El análisis de aptitud se dirige a delimitar la capacidad del territorio para el desarrollo de actividades sectoriales en una región(SEMARNAT 2006).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Figura 1. OET Yucatán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5588B0-FD78-FDE0-6E25-7AAC74058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25321" r="17388" b="8836"/>
          <a:stretch/>
        </p:blipFill>
        <p:spPr>
          <a:xfrm>
            <a:off x="4086140" y="2170724"/>
            <a:ext cx="7248222" cy="41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7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6046C-ED38-58ED-EFE9-4D7DE5F7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conflictos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45A5ED-3FEA-3363-7089-72809A5B3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42474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Análisis de los conflictos ambientales existentes en el área a ordenar.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         Figura 2. OET Yucatán.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3ABAB2-8A5C-6C61-506B-23A0DC3B0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1" t="25322" r="29030" b="17198"/>
          <a:stretch/>
        </p:blipFill>
        <p:spPr>
          <a:xfrm>
            <a:off x="4776716" y="2433396"/>
            <a:ext cx="5691117" cy="394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7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5787F-9AEE-69FC-ACB3-13CB1DA0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91570"/>
            <a:ext cx="10058400" cy="1733266"/>
          </a:xfrm>
        </p:spPr>
        <p:txBody>
          <a:bodyPr>
            <a:normAutofit fontScale="90000"/>
          </a:bodyPr>
          <a:lstStyle/>
          <a:p>
            <a:r>
              <a:rPr lang="es-ES" dirty="0"/>
              <a:t>Áreas prioritarias para la preservación y conservación</a:t>
            </a:r>
            <a:br>
              <a:rPr lang="es-ES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DD37E3-E017-F82C-6EBE-859809E7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1. Clasificación de las clases de uso de suelo y vegetación.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Figura 3.OET Yucatán.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80FAB5-0126-8579-AA6F-4D85B4A0E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39" t="26861" r="29154" b="36809"/>
          <a:stretch/>
        </p:blipFill>
        <p:spPr>
          <a:xfrm>
            <a:off x="1919923" y="2951815"/>
            <a:ext cx="5584875" cy="24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4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22B7A5-E49C-884D-9AE3-CD63ED41B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78951"/>
          </a:xfrm>
        </p:spPr>
        <p:txBody>
          <a:bodyPr>
            <a:normAutofit/>
          </a:bodyPr>
          <a:lstStyle/>
          <a:p>
            <a:r>
              <a:rPr lang="es-MX" dirty="0"/>
              <a:t>2. Análisis de calidad de parches de cobertura total.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Figura 4. OET Yucatán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285EEE-23CC-F352-88A5-1861EFC0C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01" t="49999" r="36978" b="24765"/>
          <a:stretch/>
        </p:blipFill>
        <p:spPr>
          <a:xfrm>
            <a:off x="2961564" y="2553548"/>
            <a:ext cx="5472753" cy="274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9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9D1704-EF92-D99F-4D8E-FC9A8AB2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5303"/>
          </a:xfrm>
        </p:spPr>
        <p:txBody>
          <a:bodyPr>
            <a:normAutofit lnSpcReduction="10000"/>
          </a:bodyPr>
          <a:lstStyle/>
          <a:p>
            <a:r>
              <a:rPr lang="es-MX" dirty="0"/>
              <a:t>3. Índice de áreas a preservar o conservar.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Figura 5. OET Yucatán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AF966D-3FF4-3E23-7C9F-635482168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10" t="33425" r="28807" b="34122"/>
          <a:stretch/>
        </p:blipFill>
        <p:spPr>
          <a:xfrm>
            <a:off x="1542196" y="2456596"/>
            <a:ext cx="8732473" cy="348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3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2F9E6-4501-AA0A-895A-2E011018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D75522-C198-90C9-2DFB-DB15DE4A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Gobierno del estado de Yucatán; Programa de ordenamiento ecológico de Yucatán;22/08/2022;Acceso: </a:t>
            </a:r>
            <a:r>
              <a:rPr lang="es-MX" dirty="0">
                <a:hlinkClick r:id="rId2"/>
              </a:rPr>
              <a:t>https://www.yucatan-poety.com/diagnostico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766942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8_TF22712842.potx" id="{4708C323-9511-41F2-A34B-4D9FB1CD758F}" vid="{2A25D6EF-FD31-443E-8F41-09AF3298DEF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{84BA07DA-3C5F-4D78-BA03-10053013992F}tf22712842_win32</Template>
  <TotalTime>274</TotalTime>
  <Words>177</Words>
  <Application>Microsoft Office PowerPoint</Application>
  <PresentationFormat>Panorámica</PresentationFormat>
  <Paragraphs>66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1_RetrospectVTI</vt:lpstr>
      <vt:lpstr>POETY Diagnóstico</vt:lpstr>
      <vt:lpstr>Etapa de diagnóstico</vt:lpstr>
      <vt:lpstr>Análisis de aptitud sectorial</vt:lpstr>
      <vt:lpstr>Análisis de conflictos</vt:lpstr>
      <vt:lpstr>Áreas prioritarias para la preservación y conservación </vt:lpstr>
      <vt:lpstr>Presentación de PowerPoint</vt:lpstr>
      <vt:lpstr>Presentación de PowerPoint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POETY Diagnóstico</dc:title>
  <dc:creator>bremonjc@outlook.es</dc:creator>
  <cp:lastModifiedBy>bremonjc@outlook.es</cp:lastModifiedBy>
  <cp:revision>2</cp:revision>
  <dcterms:created xsi:type="dcterms:W3CDTF">2022-08-23T16:15:05Z</dcterms:created>
  <dcterms:modified xsi:type="dcterms:W3CDTF">2022-08-23T21:21:43Z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