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18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72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56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102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81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10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0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037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2354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36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40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13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9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58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13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16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49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7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lang="en-IN" dirty="0"/>
              <a:t>–</a:t>
            </a:r>
            <a:r>
              <a:rPr lang="en-US" dirty="0"/>
              <a:t> Vinit Shetty</a:t>
            </a:r>
            <a:r>
              <a:rPr dirty="0"/>
              <a:t> [Junior Consultant]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-1358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395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Arial</vt:lpstr>
      <vt:lpstr>ArialMT</vt:lpstr>
      <vt:lpstr>Calibri</vt:lpstr>
      <vt:lpstr>NexusSans</vt:lpstr>
      <vt:lpstr>Open Sans</vt:lpstr>
      <vt:lpstr>Open Sans Extrabold</vt:lpstr>
      <vt:lpstr>Open Sans Light</vt:lpstr>
      <vt:lpstr>Trebuchet MS</vt:lpstr>
      <vt:lpstr>wg-font-regular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bremsridhar2181@gmail.com</cp:lastModifiedBy>
  <cp:revision>6</cp:revision>
  <dcterms:modified xsi:type="dcterms:W3CDTF">2023-06-27T10:15:41Z</dcterms:modified>
</cp:coreProperties>
</file>