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5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0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2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54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2729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46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54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87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66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7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5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5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2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5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6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7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9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49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5D0D8983-6F60-F185-3D19-796EDDD103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t="11474" r="-1" b="4234"/>
          <a:stretch/>
        </p:blipFill>
        <p:spPr>
          <a:xfrm>
            <a:off x="12492" y="10"/>
            <a:ext cx="12188932" cy="6857990"/>
          </a:xfrm>
          <a:prstGeom prst="rect">
            <a:avLst/>
          </a:prstGeom>
        </p:spPr>
      </p:pic>
      <p:sp>
        <p:nvSpPr>
          <p:cNvPr id="53" name="Title 52">
            <a:extLst>
              <a:ext uri="{FF2B5EF4-FFF2-40B4-BE49-F238E27FC236}">
                <a16:creationId xmlns:a16="http://schemas.microsoft.com/office/drawing/2014/main" id="{1206B37F-2DB3-05F5-B8F9-0FE3B90C3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79" y="243528"/>
            <a:ext cx="11738008" cy="663884"/>
          </a:xfrm>
        </p:spPr>
        <p:txBody>
          <a:bodyPr anchor="t">
            <a:noAutofit/>
          </a:bodyPr>
          <a:lstStyle/>
          <a:p>
            <a:pPr algn="ctr"/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Affordability Analysis in the African Insurance Industry</a:t>
            </a:r>
            <a:br>
              <a:rPr lang="en-ZA" sz="2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ZA" sz="2400" dirty="0"/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CDF5373A-013B-BCE7-237C-11AEAED10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121" y="952668"/>
            <a:ext cx="3196899" cy="685800"/>
          </a:xfrm>
        </p:spPr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Data</a:t>
            </a:r>
            <a:endParaRPr lang="en-ZA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5" name="Text Placeholder 104">
            <a:extLst>
              <a:ext uri="{FF2B5EF4-FFF2-40B4-BE49-F238E27FC236}">
                <a16:creationId xmlns:a16="http://schemas.microsoft.com/office/drawing/2014/main" id="{AC3417C5-9352-8FA1-A95F-DA3B3A3E74CA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711285" y="1722480"/>
            <a:ext cx="3208735" cy="2728119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Data Ownership: Insurance Companies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Data Location: Centralized Database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Data Format: Structured</a:t>
            </a:r>
            <a:endParaRPr kumimoji="0" lang="en-ZA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endParaRPr lang="en-ZA" dirty="0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4EE26AD0-E4D3-894B-C47A-6D6ED3853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20020" y="952668"/>
            <a:ext cx="3184385" cy="685800"/>
          </a:xfrm>
        </p:spPr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Information </a:t>
            </a:r>
            <a:endParaRPr lang="en-ZA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6" name="Text Placeholder 105">
            <a:extLst>
              <a:ext uri="{FF2B5EF4-FFF2-40B4-BE49-F238E27FC236}">
                <a16:creationId xmlns:a16="http://schemas.microsoft.com/office/drawing/2014/main" id="{BC00950A-F3D6-224C-5CDC-4ECB340C9D66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920020" y="1722325"/>
            <a:ext cx="3768172" cy="4590926"/>
          </a:xfrm>
        </p:spPr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Data Dictionary: Contains policyholder demographics, premium payments, and claims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Analysis Scope: Focus on demographic data for preliminary affordability insights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Data Gathering: Historical.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Data Science Solution: Utilize data science to identify barriers to insurance affordability in Africa.</a:t>
            </a:r>
            <a:endParaRPr kumimoji="0" lang="en-ZA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endParaRPr lang="en-ZA" dirty="0"/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7913951B-EDB1-A164-44AB-2EBBEF417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37266" y="952668"/>
            <a:ext cx="3194968" cy="685800"/>
          </a:xfrm>
        </p:spPr>
        <p:txBody>
          <a:bodyPr/>
          <a:lstStyle/>
          <a:p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Knowledge</a:t>
            </a:r>
            <a:endParaRPr lang="en-ZA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 Placeholder 106">
            <a:extLst>
              <a:ext uri="{FF2B5EF4-FFF2-40B4-BE49-F238E27FC236}">
                <a16:creationId xmlns:a16="http://schemas.microsoft.com/office/drawing/2014/main" id="{3422E8D8-1AB5-FD20-8DBA-F003A16FED5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037266" y="1722325"/>
            <a:ext cx="3626197" cy="3288747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Past Problem Solving: No prior similar problem solved.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Subject Matter Expert: No subject matter expert on the team.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Approach: Informed by technology stack and data science experience.</a:t>
            </a:r>
            <a:endParaRPr kumimoji="0" lang="en-ZA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92220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104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Tw Cen MT</vt:lpstr>
      <vt:lpstr>Verdana</vt:lpstr>
      <vt:lpstr>Circuit</vt:lpstr>
      <vt:lpstr>Affordability Analysis in the African Insurance Industry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 Morrison</dc:creator>
  <cp:lastModifiedBy>Brendan Morrison</cp:lastModifiedBy>
  <cp:revision>6</cp:revision>
  <dcterms:created xsi:type="dcterms:W3CDTF">2023-11-08T08:28:23Z</dcterms:created>
  <dcterms:modified xsi:type="dcterms:W3CDTF">2023-11-08T10:45:58Z</dcterms:modified>
</cp:coreProperties>
</file>