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675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xEpEgHaG4KNY1dmCQVqEkA2Bt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6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3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3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2750" y="6163300"/>
            <a:ext cx="1946925" cy="4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831854" y="1709741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831854" y="4589464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 rot="5400000">
            <a:off x="3920332" y="-1256506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839788" y="45720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839788" y="45720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" name="Google Shape;40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839791" y="365125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8200" y="182562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172200" y="1825626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6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988432"/>
            <a:ext cx="2901235" cy="288113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67893" y="175491"/>
            <a:ext cx="11848500" cy="6507000"/>
          </a:xfrm>
          <a:prstGeom prst="snip2DiagRect">
            <a:avLst>
              <a:gd fmla="val 5621" name="adj1"/>
              <a:gd fmla="val 4060" name="adj2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67893" y="175491"/>
            <a:ext cx="1462500" cy="1335600"/>
          </a:xfrm>
          <a:prstGeom prst="roundRect">
            <a:avLst>
              <a:gd fmla="val 16667" name="adj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553985" y="175491"/>
            <a:ext cx="1462500" cy="1335600"/>
          </a:xfrm>
          <a:prstGeom prst="roundRect">
            <a:avLst>
              <a:gd fmla="val 16667" name="adj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67893" y="5347028"/>
            <a:ext cx="1462500" cy="1335600"/>
          </a:xfrm>
          <a:prstGeom prst="roundRect">
            <a:avLst>
              <a:gd fmla="val 16667" name="adj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553985" y="5347029"/>
            <a:ext cx="1462500" cy="1335600"/>
          </a:xfrm>
          <a:prstGeom prst="roundRect">
            <a:avLst>
              <a:gd fmla="val 16667" name="adj"/>
            </a:avLst>
          </a:prstGeom>
          <a:solidFill>
            <a:srgbClr val="0084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5600651" y="175487"/>
            <a:ext cx="990606" cy="569389"/>
            <a:chOff x="3856269" y="175492"/>
            <a:chExt cx="1431511" cy="822817"/>
          </a:xfrm>
        </p:grpSpPr>
        <p:sp>
          <p:nvSpPr>
            <p:cNvPr id="94" name="Google Shape;94;p1"/>
            <p:cNvSpPr/>
            <p:nvPr/>
          </p:nvSpPr>
          <p:spPr>
            <a:xfrm rot="10800000">
              <a:off x="4381833" y="175640"/>
              <a:ext cx="380400" cy="2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5" name="Google Shape;95;p1"/>
            <p:cNvGrpSpPr/>
            <p:nvPr/>
          </p:nvGrpSpPr>
          <p:grpSpPr>
            <a:xfrm rot="5400000">
              <a:off x="4160616" y="-128855"/>
              <a:ext cx="822817" cy="1431511"/>
              <a:chOff x="175488" y="997664"/>
              <a:chExt cx="917401" cy="1834800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175489" y="1915064"/>
                <a:ext cx="917400" cy="917400"/>
              </a:xfrm>
              <a:prstGeom prst="diagStripe">
                <a:avLst>
                  <a:gd fmla="val 6316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 rot="-5400000">
                <a:off x="175488" y="997664"/>
                <a:ext cx="917400" cy="917400"/>
              </a:xfrm>
              <a:prstGeom prst="diagStripe">
                <a:avLst>
                  <a:gd fmla="val 629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8" name="Google Shape;98;p1"/>
          <p:cNvGrpSpPr/>
          <p:nvPr/>
        </p:nvGrpSpPr>
        <p:grpSpPr>
          <a:xfrm rot="-5400000">
            <a:off x="-42715" y="3144352"/>
            <a:ext cx="990606" cy="569389"/>
            <a:chOff x="3856269" y="175492"/>
            <a:chExt cx="1431511" cy="822817"/>
          </a:xfrm>
        </p:grpSpPr>
        <p:sp>
          <p:nvSpPr>
            <p:cNvPr id="99" name="Google Shape;99;p1"/>
            <p:cNvSpPr/>
            <p:nvPr/>
          </p:nvSpPr>
          <p:spPr>
            <a:xfrm rot="10800000">
              <a:off x="4381833" y="175640"/>
              <a:ext cx="380400" cy="2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" name="Google Shape;100;p1"/>
            <p:cNvGrpSpPr/>
            <p:nvPr/>
          </p:nvGrpSpPr>
          <p:grpSpPr>
            <a:xfrm rot="5400000">
              <a:off x="4160616" y="-128855"/>
              <a:ext cx="822817" cy="1431511"/>
              <a:chOff x="175488" y="997664"/>
              <a:chExt cx="917401" cy="1834800"/>
            </a:xfrm>
          </p:grpSpPr>
          <p:sp>
            <p:nvSpPr>
              <p:cNvPr id="101" name="Google Shape;101;p1"/>
              <p:cNvSpPr/>
              <p:nvPr/>
            </p:nvSpPr>
            <p:spPr>
              <a:xfrm>
                <a:off x="175489" y="1915064"/>
                <a:ext cx="917400" cy="917400"/>
              </a:xfrm>
              <a:prstGeom prst="diagStripe">
                <a:avLst>
                  <a:gd fmla="val 6316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 rot="-5400000">
                <a:off x="175488" y="997664"/>
                <a:ext cx="917400" cy="917400"/>
              </a:xfrm>
              <a:prstGeom prst="diagStripe">
                <a:avLst>
                  <a:gd fmla="val 629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3" name="Google Shape;103;p1"/>
          <p:cNvGrpSpPr/>
          <p:nvPr/>
        </p:nvGrpSpPr>
        <p:grpSpPr>
          <a:xfrm rot="5400000">
            <a:off x="11236088" y="3144259"/>
            <a:ext cx="990606" cy="569389"/>
            <a:chOff x="3856269" y="175492"/>
            <a:chExt cx="1431511" cy="822817"/>
          </a:xfrm>
        </p:grpSpPr>
        <p:sp>
          <p:nvSpPr>
            <p:cNvPr id="104" name="Google Shape;104;p1"/>
            <p:cNvSpPr/>
            <p:nvPr/>
          </p:nvSpPr>
          <p:spPr>
            <a:xfrm rot="10800000">
              <a:off x="4381833" y="175640"/>
              <a:ext cx="380400" cy="2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5" name="Google Shape;105;p1"/>
            <p:cNvGrpSpPr/>
            <p:nvPr/>
          </p:nvGrpSpPr>
          <p:grpSpPr>
            <a:xfrm rot="5400000">
              <a:off x="4160616" y="-128855"/>
              <a:ext cx="822817" cy="1431511"/>
              <a:chOff x="175488" y="997664"/>
              <a:chExt cx="917401" cy="1834800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175489" y="1915064"/>
                <a:ext cx="917400" cy="917400"/>
              </a:xfrm>
              <a:prstGeom prst="diagStripe">
                <a:avLst>
                  <a:gd fmla="val 6316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 rot="-5400000">
                <a:off x="175488" y="997664"/>
                <a:ext cx="917400" cy="917400"/>
              </a:xfrm>
              <a:prstGeom prst="diagStripe">
                <a:avLst>
                  <a:gd fmla="val 629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8" name="Google Shape;108;p1"/>
          <p:cNvGrpSpPr/>
          <p:nvPr/>
        </p:nvGrpSpPr>
        <p:grpSpPr>
          <a:xfrm rot="10800000">
            <a:off x="5600744" y="6113123"/>
            <a:ext cx="990606" cy="569389"/>
            <a:chOff x="3856269" y="175492"/>
            <a:chExt cx="1431511" cy="822817"/>
          </a:xfrm>
        </p:grpSpPr>
        <p:sp>
          <p:nvSpPr>
            <p:cNvPr id="109" name="Google Shape;109;p1"/>
            <p:cNvSpPr/>
            <p:nvPr/>
          </p:nvSpPr>
          <p:spPr>
            <a:xfrm rot="10800000">
              <a:off x="4381833" y="175640"/>
              <a:ext cx="380400" cy="2412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" name="Google Shape;110;p1"/>
            <p:cNvGrpSpPr/>
            <p:nvPr/>
          </p:nvGrpSpPr>
          <p:grpSpPr>
            <a:xfrm rot="5400000">
              <a:off x="4160616" y="-128855"/>
              <a:ext cx="822817" cy="1431511"/>
              <a:chOff x="175488" y="997664"/>
              <a:chExt cx="917401" cy="1834800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175489" y="1915064"/>
                <a:ext cx="917400" cy="917400"/>
              </a:xfrm>
              <a:prstGeom prst="diagStripe">
                <a:avLst>
                  <a:gd fmla="val 63165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 rot="-5400000">
                <a:off x="175488" y="997664"/>
                <a:ext cx="917400" cy="917400"/>
              </a:xfrm>
              <a:prstGeom prst="diagStripe">
                <a:avLst>
                  <a:gd fmla="val 6294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3" name="Google Shape;113;p1"/>
          <p:cNvGrpSpPr/>
          <p:nvPr/>
        </p:nvGrpSpPr>
        <p:grpSpPr>
          <a:xfrm>
            <a:off x="6600629" y="3429002"/>
            <a:ext cx="5511203" cy="3021950"/>
            <a:chOff x="6620441" y="3365327"/>
            <a:chExt cx="5511203" cy="3021950"/>
          </a:xfrm>
        </p:grpSpPr>
        <p:pic>
          <p:nvPicPr>
            <p:cNvPr id="114" name="Google Shape;114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88607" y="3365327"/>
              <a:ext cx="3043037" cy="302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0441" y="4024195"/>
              <a:ext cx="2384218" cy="23630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"/>
          <p:cNvSpPr/>
          <p:nvPr/>
        </p:nvSpPr>
        <p:spPr>
          <a:xfrm>
            <a:off x="1230338" y="1675700"/>
            <a:ext cx="9723300" cy="27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1" i="0" lang="es-MX" sz="5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EMPRESAS CON PERMISO ANUAL</a:t>
            </a:r>
            <a:endParaRPr b="1" i="0" sz="5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1" i="0" lang="es-MX" sz="6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2019-2020</a:t>
            </a:r>
            <a:endParaRPr b="1" i="0" sz="3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7276" y="6026351"/>
            <a:ext cx="2821477" cy="48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/>
        </p:nvSpPr>
        <p:spPr>
          <a:xfrm>
            <a:off x="745462" y="561059"/>
            <a:ext cx="7767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EMPRESAS CON PERMISOS OTORGADOS EN 2019</a:t>
            </a:r>
            <a:endParaRPr b="1" i="0" sz="14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519724" y="1239550"/>
            <a:ext cx="9828577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Entre junio y agosto del 2019 se entregaron 5 permisos anuales para operar a 4 empresas: 2 de bicicletas sin anclaje y 2 de monopatines eléctricos</a:t>
            </a:r>
            <a:endParaRPr b="1"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843700" y="2337750"/>
            <a:ext cx="1044600" cy="1044900"/>
          </a:xfrm>
          <a:prstGeom prst="ellipse">
            <a:avLst/>
          </a:prstGeom>
          <a:noFill/>
          <a:ln cap="flat" cmpd="sng" w="28575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843700" y="3720372"/>
            <a:ext cx="1044600" cy="1044900"/>
          </a:xfrm>
          <a:prstGeom prst="ellipse">
            <a:avLst/>
          </a:prstGeom>
          <a:noFill/>
          <a:ln cap="flat" cmpd="sng" w="28575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635016" y="3710539"/>
            <a:ext cx="1044600" cy="1044900"/>
          </a:xfrm>
          <a:prstGeom prst="ellipse">
            <a:avLst/>
          </a:prstGeom>
          <a:noFill/>
          <a:ln cap="flat" cmpd="sng" w="28575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698" y="1218650"/>
            <a:ext cx="569400" cy="554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2"/>
          <p:cNvGrpSpPr/>
          <p:nvPr/>
        </p:nvGrpSpPr>
        <p:grpSpPr>
          <a:xfrm>
            <a:off x="859536" y="1103785"/>
            <a:ext cx="5912254" cy="148535"/>
            <a:chOff x="-2243919" y="938947"/>
            <a:chExt cx="5912254" cy="148535"/>
          </a:xfrm>
        </p:grpSpPr>
        <p:cxnSp>
          <p:nvCxnSpPr>
            <p:cNvPr id="129" name="Google Shape;129;p2"/>
            <p:cNvCxnSpPr/>
            <p:nvPr/>
          </p:nvCxnSpPr>
          <p:spPr>
            <a:xfrm>
              <a:off x="-2243919" y="938947"/>
              <a:ext cx="5911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2"/>
            <p:cNvSpPr/>
            <p:nvPr/>
          </p:nvSpPr>
          <p:spPr>
            <a:xfrm rot="10800000">
              <a:off x="3484135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698" y="1218650"/>
            <a:ext cx="569400" cy="55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69" y="3728215"/>
            <a:ext cx="1068767" cy="104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872" y="2347410"/>
            <a:ext cx="1064264" cy="1043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5491" y="3720372"/>
            <a:ext cx="1068767" cy="1044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5491" y="2337750"/>
            <a:ext cx="1068767" cy="104489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/>
          <p:nvPr/>
        </p:nvSpPr>
        <p:spPr>
          <a:xfrm>
            <a:off x="6635017" y="2327916"/>
            <a:ext cx="1044600" cy="1044900"/>
          </a:xfrm>
          <a:prstGeom prst="ellipse">
            <a:avLst/>
          </a:prstGeom>
          <a:noFill/>
          <a:ln cap="flat" cmpd="sng" w="28575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1912467" y="3759876"/>
            <a:ext cx="41993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Bicieléctricas S.A.P.I de C.V – DEZBA</a:t>
            </a:r>
            <a:endParaRPr/>
          </a:p>
          <a:p>
            <a:pPr indent="-342900" lvl="0" marL="48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1" i="0" lang="es-MX" sz="2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900 unidades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1912467" y="2232671"/>
            <a:ext cx="419936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Jump Bicycles México S. de R.L. de C.V. – JUMP</a:t>
            </a:r>
            <a:endParaRPr/>
          </a:p>
          <a:p>
            <a:pPr indent="-342900" lvl="0" marL="48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1" i="0" lang="es-MX" sz="2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1,900 unidades</a:t>
            </a:r>
            <a:endParaRPr/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8">
            <a:alphaModFix/>
          </a:blip>
          <a:srcRect b="0" l="10241" r="0" t="0"/>
          <a:stretch/>
        </p:blipFill>
        <p:spPr>
          <a:xfrm>
            <a:off x="3375278" y="4603525"/>
            <a:ext cx="2217050" cy="204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"/>
          <p:cNvPicPr preferRelativeResize="0"/>
          <p:nvPr/>
        </p:nvPicPr>
        <p:blipFill rotWithShape="1">
          <a:blip r:embed="rId9">
            <a:alphaModFix/>
          </a:blip>
          <a:srcRect b="0" l="11300" r="0" t="0"/>
          <a:stretch/>
        </p:blipFill>
        <p:spPr>
          <a:xfrm flipH="1">
            <a:off x="7337002" y="4802175"/>
            <a:ext cx="1551374" cy="15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"/>
          <p:cNvPicPr preferRelativeResize="0"/>
          <p:nvPr/>
        </p:nvPicPr>
        <p:blipFill rotWithShape="1">
          <a:blip r:embed="rId10">
            <a:alphaModFix/>
          </a:blip>
          <a:srcRect b="0" l="10233" r="0" t="0"/>
          <a:stretch/>
        </p:blipFill>
        <p:spPr>
          <a:xfrm>
            <a:off x="1235473" y="4601550"/>
            <a:ext cx="2217050" cy="20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11">
            <a:alphaModFix/>
          </a:blip>
          <a:srcRect b="0" l="13397" r="0" t="0"/>
          <a:stretch/>
        </p:blipFill>
        <p:spPr>
          <a:xfrm flipH="1">
            <a:off x="9340996" y="4785100"/>
            <a:ext cx="1551374" cy="15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 txBox="1"/>
          <p:nvPr/>
        </p:nvSpPr>
        <p:spPr>
          <a:xfrm>
            <a:off x="7688918" y="2188646"/>
            <a:ext cx="419936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Bird Rides México S. de R.L. de C.V. BIRD</a:t>
            </a:r>
            <a:endParaRPr/>
          </a:p>
          <a:p>
            <a:pPr indent="-342900" lvl="0" marL="48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1" i="0" lang="es-MX" sz="2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1,750 unidades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7703783" y="3757451"/>
            <a:ext cx="41993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Grin Scooters S.A.P.I. de C.V. -GRIN</a:t>
            </a:r>
            <a:endParaRPr b="1" i="0" sz="2000" u="none" cap="none" strike="noStrike">
              <a:solidFill>
                <a:srgbClr val="008534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82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1" i="0" lang="es-MX" sz="20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1,750 unidades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745462" y="561059"/>
            <a:ext cx="7767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MX" sz="24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Salida de operaciones</a:t>
            </a:r>
            <a:endParaRPr b="1" i="0" sz="1400" u="none" cap="none" strike="noStrike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1519724" y="1239550"/>
            <a:ext cx="9828577" cy="73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s-MX" sz="2000" u="none" cap="none" strike="noStrike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 empresa de bicicletas sin anclaje y 1 de monopatines eléctricos salieron de operaciones de </a:t>
            </a:r>
            <a:r>
              <a:rPr b="1" i="0" lang="es-MX" sz="2000" u="none" cap="none" strike="noStrike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forma voluntaria antes de </a:t>
            </a:r>
            <a:r>
              <a:rPr b="1" lang="es-MX" sz="20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 fecha de término de su permiso anual.</a:t>
            </a:r>
            <a:r>
              <a:rPr lang="es-MX" sz="2000">
                <a:solidFill>
                  <a:srgbClr val="008534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i="0" sz="20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9379783" y="2563100"/>
            <a:ext cx="711900" cy="711900"/>
          </a:xfrm>
          <a:prstGeom prst="ellipse">
            <a:avLst/>
          </a:prstGeom>
          <a:noFill/>
          <a:ln cap="flat" cmpd="sng" w="28575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698" y="1218650"/>
            <a:ext cx="569400" cy="5545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>
            <a:off x="859536" y="1103785"/>
            <a:ext cx="5912254" cy="148535"/>
            <a:chOff x="-2243919" y="938947"/>
            <a:chExt cx="5912254" cy="148535"/>
          </a:xfrm>
        </p:grpSpPr>
        <p:cxnSp>
          <p:nvCxnSpPr>
            <p:cNvPr id="154" name="Google Shape;154;p3"/>
            <p:cNvCxnSpPr/>
            <p:nvPr/>
          </p:nvCxnSpPr>
          <p:spPr>
            <a:xfrm>
              <a:off x="-2243919" y="938947"/>
              <a:ext cx="5911500" cy="0"/>
            </a:xfrm>
            <a:prstGeom prst="straightConnector1">
              <a:avLst/>
            </a:prstGeom>
            <a:noFill/>
            <a:ln cap="flat" cmpd="sng" w="381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3"/>
            <p:cNvSpPr/>
            <p:nvPr/>
          </p:nvSpPr>
          <p:spPr>
            <a:xfrm rot="10800000">
              <a:off x="3484135" y="952782"/>
              <a:ext cx="184200" cy="134700"/>
            </a:xfrm>
            <a:prstGeom prst="triangle">
              <a:avLst>
                <a:gd fmla="val 50000" name="adj"/>
              </a:avLst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698" y="1218650"/>
            <a:ext cx="569400" cy="55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80819" y="2572311"/>
            <a:ext cx="725198" cy="71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9425" y="5070344"/>
            <a:ext cx="725198" cy="70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"/>
          <p:cNvSpPr/>
          <p:nvPr/>
        </p:nvSpPr>
        <p:spPr>
          <a:xfrm>
            <a:off x="3809426" y="5060510"/>
            <a:ext cx="708900" cy="708900"/>
          </a:xfrm>
          <a:prstGeom prst="ellipse">
            <a:avLst/>
          </a:prstGeom>
          <a:noFill/>
          <a:ln cap="flat" cmpd="sng" w="28575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"/>
          <p:cNvPicPr preferRelativeResize="0"/>
          <p:nvPr/>
        </p:nvPicPr>
        <p:blipFill rotWithShape="1">
          <a:blip r:embed="rId6">
            <a:alphaModFix/>
          </a:blip>
          <a:srcRect b="0" l="39846" r="0" t="0"/>
          <a:stretch/>
        </p:blipFill>
        <p:spPr>
          <a:xfrm flipH="1">
            <a:off x="10803275" y="4854545"/>
            <a:ext cx="1052128" cy="153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3"/>
          <p:cNvPicPr preferRelativeResize="0"/>
          <p:nvPr/>
        </p:nvPicPr>
        <p:blipFill rotWithShape="1">
          <a:blip r:embed="rId7">
            <a:alphaModFix/>
          </a:blip>
          <a:srcRect b="0" l="42708" r="3" t="0"/>
          <a:stretch/>
        </p:blipFill>
        <p:spPr>
          <a:xfrm>
            <a:off x="440308" y="4854561"/>
            <a:ext cx="1414909" cy="204558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 txBox="1"/>
          <p:nvPr/>
        </p:nvSpPr>
        <p:spPr>
          <a:xfrm>
            <a:off x="2744327" y="5812075"/>
            <a:ext cx="284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none" cap="none" strike="noStrike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Suspensión definitiva de operaciones</a:t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1407472" y="3836699"/>
            <a:ext cx="1927200" cy="645300"/>
          </a:xfrm>
          <a:prstGeom prst="chevron">
            <a:avLst>
              <a:gd fmla="val 50000" name="adj"/>
            </a:avLst>
          </a:prstGeom>
          <a:solidFill>
            <a:srgbClr val="008534"/>
          </a:solidFill>
          <a:ln cap="flat" cmpd="sng" w="25400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Enero 2020</a:t>
            </a:r>
            <a:endParaRPr b="1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3255916" y="3846533"/>
            <a:ext cx="1927200" cy="645300"/>
          </a:xfrm>
          <a:prstGeom prst="chevron">
            <a:avLst>
              <a:gd fmla="val 50000" name="adj"/>
            </a:avLst>
          </a:prstGeom>
          <a:solidFill>
            <a:srgbClr val="008534"/>
          </a:solidFill>
          <a:ln cap="flat" cmpd="sng" w="25400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Febrero 2020</a:t>
            </a:r>
            <a:endParaRPr b="1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4056240" y="4651370"/>
            <a:ext cx="186900" cy="30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8534"/>
          </a:solidFill>
          <a:ln cap="flat" cmpd="sng" w="25400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5133921" y="3836698"/>
            <a:ext cx="1927200" cy="645300"/>
          </a:xfrm>
          <a:prstGeom prst="chevron">
            <a:avLst>
              <a:gd fmla="val 50000" name="adj"/>
            </a:avLst>
          </a:prstGeom>
          <a:solidFill>
            <a:srgbClr val="008534"/>
          </a:solidFill>
          <a:ln cap="flat" cmpd="sng" w="25400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Marzo 2020</a:t>
            </a:r>
            <a:endParaRPr b="1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6982365" y="3846533"/>
            <a:ext cx="1927200" cy="645300"/>
          </a:xfrm>
          <a:prstGeom prst="chevron">
            <a:avLst>
              <a:gd fmla="val 50000" name="adj"/>
            </a:avLst>
          </a:prstGeom>
          <a:solidFill>
            <a:srgbClr val="008534"/>
          </a:solidFill>
          <a:ln cap="flat" cmpd="sng" w="25400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Abril 2020</a:t>
            </a:r>
            <a:endParaRPr b="1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Google Shape;168;p3"/>
          <p:cNvSpPr/>
          <p:nvPr/>
        </p:nvSpPr>
        <p:spPr>
          <a:xfrm rot="10800000">
            <a:off x="9681238" y="3390243"/>
            <a:ext cx="186900" cy="300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8534"/>
          </a:solidFill>
          <a:ln cap="flat" cmpd="sng" w="25400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8315974" y="1863200"/>
            <a:ext cx="2843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MX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Suspensión definitiva de operaciones</a:t>
            </a:r>
            <a:endParaRPr>
              <a:solidFill>
                <a:schemeClr val="dk1"/>
              </a:solidFill>
            </a:endParaRPr>
          </a:p>
          <a:p>
            <a:pPr indent="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8876065" y="3838483"/>
            <a:ext cx="1927200" cy="645300"/>
          </a:xfrm>
          <a:prstGeom prst="chevron">
            <a:avLst>
              <a:gd fmla="val 50000" name="adj"/>
            </a:avLst>
          </a:prstGeom>
          <a:solidFill>
            <a:srgbClr val="008534"/>
          </a:solidFill>
          <a:ln cap="flat" cmpd="sng" w="25400">
            <a:solidFill>
              <a:srgbClr val="0085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Mayo</a:t>
            </a:r>
            <a:r>
              <a:rPr b="1" i="0" lang="es-MX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2020</a:t>
            </a:r>
            <a:endParaRPr b="1" i="0" sz="14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1996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5"/>
          <p:cNvGrpSpPr/>
          <p:nvPr/>
        </p:nvGrpSpPr>
        <p:grpSpPr>
          <a:xfrm>
            <a:off x="0" y="0"/>
            <a:ext cx="12191696" cy="6857829"/>
            <a:chOff x="0" y="0"/>
            <a:chExt cx="9144000" cy="5143500"/>
          </a:xfrm>
        </p:grpSpPr>
        <p:sp>
          <p:nvSpPr>
            <p:cNvPr id="177" name="Google Shape;177;p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25920" y="131618"/>
              <a:ext cx="8886600" cy="4880400"/>
            </a:xfrm>
            <a:prstGeom prst="snip2DiagRect">
              <a:avLst>
                <a:gd fmla="val 5621" name="adj1"/>
                <a:gd fmla="val 4060" name="adj2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25920" y="131618"/>
              <a:ext cx="1096800" cy="1001700"/>
            </a:xfrm>
            <a:prstGeom prst="roundRect">
              <a:avLst>
                <a:gd fmla="val 16667" name="adj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915489" y="131618"/>
              <a:ext cx="1096800" cy="1001700"/>
            </a:xfrm>
            <a:prstGeom prst="roundRect">
              <a:avLst>
                <a:gd fmla="val 16667" name="adj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25920" y="4010271"/>
              <a:ext cx="1096800" cy="1001700"/>
            </a:xfrm>
            <a:prstGeom prst="roundRect">
              <a:avLst>
                <a:gd fmla="val 16667" name="adj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7915489" y="4010272"/>
              <a:ext cx="1096800" cy="1001700"/>
            </a:xfrm>
            <a:prstGeom prst="roundRect">
              <a:avLst>
                <a:gd fmla="val 16667" name="adj"/>
              </a:avLst>
            </a:prstGeom>
            <a:solidFill>
              <a:srgbClr val="0084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" name="Google Shape;183;p5"/>
            <p:cNvGrpSpPr/>
            <p:nvPr/>
          </p:nvGrpSpPr>
          <p:grpSpPr>
            <a:xfrm>
              <a:off x="4200488" y="131616"/>
              <a:ext cx="742954" cy="427042"/>
              <a:chOff x="3856269" y="175492"/>
              <a:chExt cx="1431511" cy="822817"/>
            </a:xfrm>
          </p:grpSpPr>
          <p:sp>
            <p:nvSpPr>
              <p:cNvPr id="184" name="Google Shape;184;p5"/>
              <p:cNvSpPr/>
              <p:nvPr/>
            </p:nvSpPr>
            <p:spPr>
              <a:xfrm rot="10800000">
                <a:off x="4381833" y="175640"/>
                <a:ext cx="380400" cy="241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5" name="Google Shape;185;p5"/>
              <p:cNvGrpSpPr/>
              <p:nvPr/>
            </p:nvGrpSpPr>
            <p:grpSpPr>
              <a:xfrm rot="5400000">
                <a:off x="4160616" y="-128855"/>
                <a:ext cx="822817" cy="1431511"/>
                <a:chOff x="175488" y="997664"/>
                <a:chExt cx="917401" cy="1834800"/>
              </a:xfrm>
            </p:grpSpPr>
            <p:sp>
              <p:nvSpPr>
                <p:cNvPr id="186" name="Google Shape;186;p5"/>
                <p:cNvSpPr/>
                <p:nvPr/>
              </p:nvSpPr>
              <p:spPr>
                <a:xfrm>
                  <a:off x="175489" y="1915064"/>
                  <a:ext cx="917400" cy="917400"/>
                </a:xfrm>
                <a:prstGeom prst="diagStripe">
                  <a:avLst>
                    <a:gd fmla="val 63165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7" name="Google Shape;187;p5"/>
                <p:cNvSpPr/>
                <p:nvPr/>
              </p:nvSpPr>
              <p:spPr>
                <a:xfrm rot="-5400000">
                  <a:off x="175488" y="997664"/>
                  <a:ext cx="917400" cy="917400"/>
                </a:xfrm>
                <a:prstGeom prst="diagStripe">
                  <a:avLst>
                    <a:gd fmla="val 629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8" name="Google Shape;188;p5"/>
            <p:cNvGrpSpPr/>
            <p:nvPr/>
          </p:nvGrpSpPr>
          <p:grpSpPr>
            <a:xfrm rot="-5400000">
              <a:off x="-32036" y="2358265"/>
              <a:ext cx="742954" cy="427042"/>
              <a:chOff x="3856269" y="175492"/>
              <a:chExt cx="1431511" cy="822817"/>
            </a:xfrm>
          </p:grpSpPr>
          <p:sp>
            <p:nvSpPr>
              <p:cNvPr id="189" name="Google Shape;189;p5"/>
              <p:cNvSpPr/>
              <p:nvPr/>
            </p:nvSpPr>
            <p:spPr>
              <a:xfrm rot="10800000">
                <a:off x="4381833" y="175640"/>
                <a:ext cx="380400" cy="241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5"/>
              <p:cNvGrpSpPr/>
              <p:nvPr/>
            </p:nvGrpSpPr>
            <p:grpSpPr>
              <a:xfrm rot="5400000">
                <a:off x="4160616" y="-128855"/>
                <a:ext cx="822817" cy="1431511"/>
                <a:chOff x="175488" y="997664"/>
                <a:chExt cx="917401" cy="1834800"/>
              </a:xfrm>
            </p:grpSpPr>
            <p:sp>
              <p:nvSpPr>
                <p:cNvPr id="191" name="Google Shape;191;p5"/>
                <p:cNvSpPr/>
                <p:nvPr/>
              </p:nvSpPr>
              <p:spPr>
                <a:xfrm>
                  <a:off x="175489" y="1915064"/>
                  <a:ext cx="917400" cy="917400"/>
                </a:xfrm>
                <a:prstGeom prst="diagStripe">
                  <a:avLst>
                    <a:gd fmla="val 63165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 rot="-5400000">
                  <a:off x="175488" y="997664"/>
                  <a:ext cx="917400" cy="917400"/>
                </a:xfrm>
                <a:prstGeom prst="diagStripe">
                  <a:avLst>
                    <a:gd fmla="val 629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3" name="Google Shape;193;p5"/>
            <p:cNvGrpSpPr/>
            <p:nvPr/>
          </p:nvGrpSpPr>
          <p:grpSpPr>
            <a:xfrm rot="5400000">
              <a:off x="8427066" y="2358194"/>
              <a:ext cx="742954" cy="427042"/>
              <a:chOff x="3856269" y="175492"/>
              <a:chExt cx="1431511" cy="822817"/>
            </a:xfrm>
          </p:grpSpPr>
          <p:sp>
            <p:nvSpPr>
              <p:cNvPr id="194" name="Google Shape;194;p5"/>
              <p:cNvSpPr/>
              <p:nvPr/>
            </p:nvSpPr>
            <p:spPr>
              <a:xfrm rot="10800000">
                <a:off x="4381833" y="175640"/>
                <a:ext cx="380400" cy="241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5" name="Google Shape;195;p5"/>
              <p:cNvGrpSpPr/>
              <p:nvPr/>
            </p:nvGrpSpPr>
            <p:grpSpPr>
              <a:xfrm rot="5400000">
                <a:off x="4160616" y="-128855"/>
                <a:ext cx="822817" cy="1431511"/>
                <a:chOff x="175488" y="997664"/>
                <a:chExt cx="917401" cy="1834800"/>
              </a:xfrm>
            </p:grpSpPr>
            <p:sp>
              <p:nvSpPr>
                <p:cNvPr id="196" name="Google Shape;196;p5"/>
                <p:cNvSpPr/>
                <p:nvPr/>
              </p:nvSpPr>
              <p:spPr>
                <a:xfrm>
                  <a:off x="175489" y="1915064"/>
                  <a:ext cx="917400" cy="917400"/>
                </a:xfrm>
                <a:prstGeom prst="diagStripe">
                  <a:avLst>
                    <a:gd fmla="val 63165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5"/>
                <p:cNvSpPr/>
                <p:nvPr/>
              </p:nvSpPr>
              <p:spPr>
                <a:xfrm rot="-5400000">
                  <a:off x="175488" y="997664"/>
                  <a:ext cx="917400" cy="917400"/>
                </a:xfrm>
                <a:prstGeom prst="diagStripe">
                  <a:avLst>
                    <a:gd fmla="val 629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8" name="Google Shape;198;p5"/>
            <p:cNvGrpSpPr/>
            <p:nvPr/>
          </p:nvGrpSpPr>
          <p:grpSpPr>
            <a:xfrm rot="10800000">
              <a:off x="4200558" y="4584842"/>
              <a:ext cx="742954" cy="427042"/>
              <a:chOff x="3856269" y="175492"/>
              <a:chExt cx="1431511" cy="822817"/>
            </a:xfrm>
          </p:grpSpPr>
          <p:sp>
            <p:nvSpPr>
              <p:cNvPr id="199" name="Google Shape;199;p5"/>
              <p:cNvSpPr/>
              <p:nvPr/>
            </p:nvSpPr>
            <p:spPr>
              <a:xfrm rot="10800000">
                <a:off x="4381833" y="175640"/>
                <a:ext cx="380400" cy="241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" name="Google Shape;200;p5"/>
              <p:cNvGrpSpPr/>
              <p:nvPr/>
            </p:nvGrpSpPr>
            <p:grpSpPr>
              <a:xfrm rot="5400000">
                <a:off x="4160616" y="-128855"/>
                <a:ext cx="822817" cy="1431511"/>
                <a:chOff x="175488" y="997664"/>
                <a:chExt cx="917401" cy="1834800"/>
              </a:xfrm>
            </p:grpSpPr>
            <p:sp>
              <p:nvSpPr>
                <p:cNvPr id="201" name="Google Shape;201;p5"/>
                <p:cNvSpPr/>
                <p:nvPr/>
              </p:nvSpPr>
              <p:spPr>
                <a:xfrm>
                  <a:off x="175489" y="1915064"/>
                  <a:ext cx="917400" cy="917400"/>
                </a:xfrm>
                <a:prstGeom prst="diagStripe">
                  <a:avLst>
                    <a:gd fmla="val 63165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 rot="-5400000">
                  <a:off x="175488" y="997664"/>
                  <a:ext cx="917400" cy="917400"/>
                </a:xfrm>
                <a:prstGeom prst="diagStripe">
                  <a:avLst>
                    <a:gd fmla="val 6294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203" name="Google Shape;20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14284" y="4155307"/>
              <a:ext cx="1736764" cy="29793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5"/>
            <p:cNvGrpSpPr/>
            <p:nvPr/>
          </p:nvGrpSpPr>
          <p:grpSpPr>
            <a:xfrm>
              <a:off x="125939" y="3417791"/>
              <a:ext cx="8951945" cy="568218"/>
              <a:chOff x="-573502" y="3373511"/>
              <a:chExt cx="9651693" cy="612634"/>
            </a:xfrm>
          </p:grpSpPr>
          <p:pic>
            <p:nvPicPr>
              <p:cNvPr id="205" name="Google Shape;205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976862" y="3381071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841400" y="3380185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707462" y="3381071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572000" y="3380185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453604" y="3374397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18142" y="3373511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184204" y="3374397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8742" y="3373511"/>
                <a:ext cx="1101329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5"/>
              <p:cNvPicPr preferRelativeResize="0"/>
              <p:nvPr/>
            </p:nvPicPr>
            <p:blipFill rotWithShape="1">
              <a:blip r:embed="rId5">
                <a:alphaModFix/>
              </a:blip>
              <a:srcRect b="0" l="45187" r="0" t="0"/>
              <a:stretch/>
            </p:blipFill>
            <p:spPr>
              <a:xfrm>
                <a:off x="-573502" y="3373511"/>
                <a:ext cx="603653" cy="6050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4" name="Google Shape;214;p5"/>
          <p:cNvSpPr/>
          <p:nvPr/>
        </p:nvSpPr>
        <p:spPr>
          <a:xfrm>
            <a:off x="-7600" y="2796180"/>
            <a:ext cx="12199501" cy="65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EMPRESAS CON PERMISO ANUAL</a:t>
            </a:r>
            <a:endParaRPr b="1" i="0" sz="18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MX" sz="1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2019-2020</a:t>
            </a:r>
            <a:endParaRPr b="1" i="0" sz="1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