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0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72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33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1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50B1EC-9402-426C-B48D-2917CEE8159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2F5E57-BE81-42E3-A687-62175FB4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0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B267-1105-488B-9A6E-E5B65A2FC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Plan</a:t>
            </a:r>
          </a:p>
        </p:txBody>
      </p:sp>
    </p:spTree>
    <p:extLst>
      <p:ext uri="{BB962C8B-B14F-4D97-AF65-F5344CB8AC3E}">
        <p14:creationId xmlns:p14="http://schemas.microsoft.com/office/powerpoint/2010/main" val="322774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EBB8-8FB2-43E5-BEA4-41545219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6FF9-FCD0-49D2-B0D1-AA87EACF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robot. setup() will run during step 0</a:t>
            </a:r>
          </a:p>
        </p:txBody>
      </p:sp>
    </p:spTree>
    <p:extLst>
      <p:ext uri="{BB962C8B-B14F-4D97-AF65-F5344CB8AC3E}">
        <p14:creationId xmlns:p14="http://schemas.microsoft.com/office/powerpoint/2010/main" val="37745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1C4F-4B10-4117-B650-CDCBF21D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AE9F-0980-4CC9-81EE-2295BEA4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will make 4 beeps, each half a second long.</a:t>
            </a:r>
          </a:p>
        </p:txBody>
      </p:sp>
    </p:spTree>
    <p:extLst>
      <p:ext uri="{BB962C8B-B14F-4D97-AF65-F5344CB8AC3E}">
        <p14:creationId xmlns:p14="http://schemas.microsoft.com/office/powerpoint/2010/main" val="201417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14C4-803D-491D-9FC5-9FF2D5B1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3DAE-D694-4E2C-A4B7-AC81CC23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</TotalTime>
  <Words>34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Step Plan</vt:lpstr>
      <vt:lpstr>Step 0 - Setup</vt:lpstr>
      <vt:lpstr>Step 1</vt:lpstr>
      <vt:lpstr>Step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Plan</dc:title>
  <dc:creator>Brenbrit</dc:creator>
  <cp:lastModifiedBy>Brenbrit</cp:lastModifiedBy>
  <cp:revision>1</cp:revision>
  <dcterms:created xsi:type="dcterms:W3CDTF">2019-01-17T01:29:26Z</dcterms:created>
  <dcterms:modified xsi:type="dcterms:W3CDTF">2019-01-17T01:33:16Z</dcterms:modified>
</cp:coreProperties>
</file>