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3"/>
  </p:normalViewPr>
  <p:slideViewPr>
    <p:cSldViewPr snapToGrid="0">
      <p:cViewPr varScale="1">
        <p:scale>
          <a:sx n="115" d="100"/>
          <a:sy n="115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F9A54-336D-D805-C0F4-3FAB05A29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5648884-27C2-8B13-CD35-9570D93A9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A38146-26D2-BFE8-BC3B-615A2D68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7C60-9349-DB4B-A98D-E64B0F777C9D}" type="datetimeFigureOut">
              <a:rPr kumimoji="1" lang="zh-CN" altLang="en-US" smtClean="0"/>
              <a:t>2025/4/14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64A249-2950-BFDD-35DC-FBFA45004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1DAE7-109F-92D6-1893-6948B3CD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469-3315-1E4B-B2E0-F8830F0D7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4333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B536F-6509-4327-FC77-1F06E11D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6595EE-FAA3-1B37-7D54-0B4C2C41B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3C5F2F-0A5A-5316-4CF7-FF1C7511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7C60-9349-DB4B-A98D-E64B0F777C9D}" type="datetimeFigureOut">
              <a:rPr kumimoji="1" lang="zh-CN" altLang="en-US" smtClean="0"/>
              <a:t>2025/4/14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3366F1-7111-B32E-A78D-D17140BF4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8B60F-705F-EC84-4AA1-3190D844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469-3315-1E4B-B2E0-F8830F0D7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128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B149EE-E53D-22B0-A7DD-5B255D1A28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E044C5-0CE9-3A36-5D79-D5BF36E8E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7E0EE-33D0-4264-819C-438182D0E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7C60-9349-DB4B-A98D-E64B0F777C9D}" type="datetimeFigureOut">
              <a:rPr kumimoji="1" lang="zh-CN" altLang="en-US" smtClean="0"/>
              <a:t>2025/4/14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77F648-C8F9-F84C-7941-6D3CA95D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A759C7-41CC-9883-E97F-63D0C879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469-3315-1E4B-B2E0-F8830F0D7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840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6BFD8-A8FB-2C85-118C-60845223E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A72A3F-4E1D-3E22-2384-97E8C4B4B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7A50BE-5461-4BFA-812E-9E7BC58A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7C60-9349-DB4B-A98D-E64B0F777C9D}" type="datetimeFigureOut">
              <a:rPr kumimoji="1" lang="zh-CN" altLang="en-US" smtClean="0"/>
              <a:t>2025/4/14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72AC2-616E-4BA8-4753-AD84606E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C5CA73-2E4D-F82C-2513-A7594E47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469-3315-1E4B-B2E0-F8830F0D7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345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28D71-7559-705C-6271-C92833131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E0F087-BACB-4CD4-FE93-64B9BECE5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7D115A-8E19-3466-7DFC-781B53E1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7C60-9349-DB4B-A98D-E64B0F777C9D}" type="datetimeFigureOut">
              <a:rPr kumimoji="1" lang="zh-CN" altLang="en-US" smtClean="0"/>
              <a:t>2025/4/14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001848-0352-CAA7-E8D0-A77F7AF61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725724-C511-976D-0BB9-9FEF569C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469-3315-1E4B-B2E0-F8830F0D7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076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C9A45-8F88-2E12-72E7-A91B0AC2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C3AC9F-BBAC-762C-5362-575C049A3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D515FC-F2CD-2AAC-1E27-2D6960B36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D40164-D44F-6B2E-02C8-B4C7DA245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7C60-9349-DB4B-A98D-E64B0F777C9D}" type="datetimeFigureOut">
              <a:rPr kumimoji="1" lang="zh-CN" altLang="en-US" smtClean="0"/>
              <a:t>2025/4/14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6DD424-8F01-9D00-B001-44B6A5DC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6BDC5A-E808-7AF8-7787-C34964D1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469-3315-1E4B-B2E0-F8830F0D7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8132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5DC84-453B-19DA-C478-EC642CC89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FE6D64-0FBB-8D85-3908-D93B0B72E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143C5D-5F17-4CE0-3EAE-7D86FCAD3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63FCBD-17B3-D669-968B-628B0A7A6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90FF43-1A1F-0D04-BACC-73C757932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66C2A3-304B-40A6-E14F-FDBA2103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7C60-9349-DB4B-A98D-E64B0F777C9D}" type="datetimeFigureOut">
              <a:rPr kumimoji="1" lang="zh-CN" altLang="en-US" smtClean="0"/>
              <a:t>2025/4/14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4D3C7B-5217-6578-3F4F-2C80E88F0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15D539-8945-E3B2-1358-A09E009E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469-3315-1E4B-B2E0-F8830F0D7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12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7348B-8B06-D6CD-FF3F-1D30F36A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EDA985-9597-DCFA-C1EA-11DA05F0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7C60-9349-DB4B-A98D-E64B0F777C9D}" type="datetimeFigureOut">
              <a:rPr kumimoji="1" lang="zh-CN" altLang="en-US" smtClean="0"/>
              <a:t>2025/4/14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B134A1-0C47-6B89-1252-E5EBAA52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C78164-2868-DD38-4C9C-9C73960C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469-3315-1E4B-B2E0-F8830F0D7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8997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AF9B7F-5EA8-A2C7-40A9-E78C2C50F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7C60-9349-DB4B-A98D-E64B0F777C9D}" type="datetimeFigureOut">
              <a:rPr kumimoji="1" lang="zh-CN" altLang="en-US" smtClean="0"/>
              <a:t>2025/4/14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E90EA2-9661-CED5-8DCC-75BBD176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B083A9-AA57-E2E6-A6B1-C473AB15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469-3315-1E4B-B2E0-F8830F0D7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547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795FE-1A14-6E4F-ACD2-7DB3F164E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37394A-BA66-4197-2260-90B4D1040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E106FA-28F2-867B-202E-D208615AB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FD84C7-0D32-2031-9715-1AE81CF9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7C60-9349-DB4B-A98D-E64B0F777C9D}" type="datetimeFigureOut">
              <a:rPr kumimoji="1" lang="zh-CN" altLang="en-US" smtClean="0"/>
              <a:t>2025/4/14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78AAA2-C30B-F62D-BF16-54F51FEF1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65A8CF-2A48-C683-EC2D-63899C5E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469-3315-1E4B-B2E0-F8830F0D7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9873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041E7-3D0A-F212-95B1-4BA514DC8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D3DE9D-45BE-6FE9-C894-4528CE801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F46407-1A0B-3B27-A97C-109AD9B6B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D14C8A-E175-70D3-29F6-D2BD87C09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37C60-9349-DB4B-A98D-E64B0F777C9D}" type="datetimeFigureOut">
              <a:rPr kumimoji="1" lang="zh-CN" altLang="en-US" smtClean="0"/>
              <a:t>2025/4/14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BFDEB8-CCD5-2B7E-BA7A-48705D1E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496A2-0A06-1E4A-DA92-4EAA0F8C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1F469-3315-1E4B-B2E0-F8830F0D7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7744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52B6C7-7BAA-4FB5-A7EC-805AA0B75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A49982-77DF-50CB-7E93-E59CFBAB8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D0C0F-BD5E-BEBF-508D-F3A80EEFB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37C60-9349-DB4B-A98D-E64B0F777C9D}" type="datetimeFigureOut">
              <a:rPr kumimoji="1" lang="zh-CN" altLang="en-US" smtClean="0"/>
              <a:t>2025/4/14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EEC013-1752-02CF-BFE8-FEDEF6CAC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03FED1-7A50-7FBD-5C2F-BFA170D97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1F469-3315-1E4B-B2E0-F8830F0D760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514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BAEA2ED-9C4F-729D-447C-5B5C06F36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890" y="2302605"/>
            <a:ext cx="8433222" cy="4798824"/>
          </a:xfrm>
        </p:spPr>
        <p:txBody>
          <a:bodyPr>
            <a:normAutofit fontScale="70000" lnSpcReduction="20000"/>
          </a:bodyPr>
          <a:lstStyle/>
          <a:p>
            <a:r>
              <a:rPr lang="zh-CN" altLang="zh-CN" sz="51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DengXian" panose="02010600030101010101" pitchFamily="2" charset="-122"/>
              </a:rPr>
              <a:t>本科毕业论文（设计）</a:t>
            </a:r>
            <a:r>
              <a:rPr lang="zh-CN" altLang="en-US" sz="51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DengXian" panose="02010600030101010101" pitchFamily="2" charset="-122"/>
              </a:rPr>
              <a:t>汇报</a:t>
            </a:r>
            <a:endParaRPr lang="en-US" altLang="zh-CN" sz="5100" b="1" kern="100" dirty="0">
              <a:latin typeface="Times New Roman" panose="02020603050405020304" pitchFamily="18" charset="0"/>
              <a:ea typeface="宋体" panose="02010600030101010101" pitchFamily="2" charset="-122"/>
              <a:cs typeface="DengXian" panose="02010600030101010101" pitchFamily="2" charset="-122"/>
            </a:endParaRPr>
          </a:p>
          <a:p>
            <a:endParaRPr lang="zh-CN" altLang="zh-CN" sz="4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zh-CN" sz="31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论文题目</a:t>
            </a:r>
            <a:r>
              <a:rPr lang="zh-CN" altLang="zh-CN" sz="31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：基于有监督微调和强化学习的小参数模型推理能力研究</a:t>
            </a:r>
            <a:endParaRPr lang="en-US" altLang="zh-CN" sz="31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3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学生姓名</a:t>
            </a:r>
            <a:r>
              <a:rPr kumimoji="1" lang="zh-CN" altLang="en-US" sz="3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：陈柏政</a:t>
            </a:r>
            <a:endParaRPr kumimoji="1" lang="en-US" altLang="zh-CN" sz="3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3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        号：</a:t>
            </a:r>
            <a:r>
              <a:rPr kumimoji="1" lang="en-US" altLang="zh-CN" sz="3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20214001042</a:t>
            </a:r>
            <a:endParaRPr lang="zh-CN" altLang="zh-CN" sz="31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kumimoji="1" lang="zh-CN" altLang="zh-CN" sz="3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指导老师</a:t>
            </a:r>
            <a:r>
              <a:rPr lang="zh-CN" altLang="en-US" sz="3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3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王曼</a:t>
            </a:r>
            <a:endParaRPr lang="en-US" altLang="zh-CN" sz="3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3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         院</a:t>
            </a:r>
            <a:r>
              <a:rPr kumimoji="1" lang="zh-CN" altLang="en-US" sz="3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：人工智能学院</a:t>
            </a:r>
            <a:endParaRPr kumimoji="1" lang="en-US" altLang="zh-CN" sz="3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kumimoji="1" lang="zh-CN" altLang="en-US" sz="31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专         业</a:t>
            </a:r>
            <a:r>
              <a:rPr kumimoji="1" lang="zh-CN" altLang="en-US" sz="3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：人工智能</a:t>
            </a:r>
            <a:endParaRPr kumimoji="1" lang="en-US" altLang="zh-CN" sz="3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/>
            <a:endParaRPr kumimoji="1"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20201010123556">
            <a:extLst>
              <a:ext uri="{FF2B5EF4-FFF2-40B4-BE49-F238E27FC236}">
                <a16:creationId xmlns:a16="http://schemas.microsoft.com/office/drawing/2014/main" id="{A9E685CA-AE2F-0A4F-865E-E1D68822B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808" y="0"/>
            <a:ext cx="8203207" cy="215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5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8ECCB-CFD8-6150-D362-3F1C8C5D2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517" y="1986350"/>
            <a:ext cx="6527181" cy="1442650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5400" b="1" dirty="0">
                <a:latin typeface="SimSun" panose="02010600030101010101" pitchFamily="2" charset="-122"/>
                <a:ea typeface="SimSun" panose="02010600030101010101" pitchFamily="2" charset="-122"/>
              </a:rPr>
              <a:t>一、选题背景与目的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20BC08D-FDD5-5F69-C3D9-176B25127331}"/>
              </a:ext>
            </a:extLst>
          </p:cNvPr>
          <p:cNvSpPr txBox="1"/>
          <p:nvPr/>
        </p:nvSpPr>
        <p:spPr>
          <a:xfrm>
            <a:off x="1460807" y="4047892"/>
            <a:ext cx="96012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轻量级</a:t>
            </a:r>
            <a:r>
              <a:rPr lang="zh-CN" altLang="zh-CN" sz="24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大语言模型，推理能力，有监督微调，知识蒸馏，强化学习</a:t>
            </a:r>
            <a:endParaRPr lang="en-US" altLang="zh-CN" sz="2400" kern="100" dirty="0">
              <a:effectLst/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142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B3066F-2197-A3F5-A01F-F6844117A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17"/>
            <a:ext cx="10515600" cy="6020846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kumimoji="1" lang="zh-CN" altLang="en-US" dirty="0"/>
              <a:t>选题背景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AI</a:t>
            </a:r>
            <a:r>
              <a:rPr kumimoji="1" lang="zh-CN" altLang="en-US" dirty="0"/>
              <a:t>大模型技术的迅速发展，文生文，文生图，图文问答可以延伸到视频、语音等多模态内容的生成和问答。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随着</a:t>
            </a:r>
            <a:r>
              <a:rPr kumimoji="1" lang="en-US" altLang="zh-CN" dirty="0"/>
              <a:t>DeepSeek-AI</a:t>
            </a:r>
            <a:r>
              <a:rPr kumimoji="1" lang="zh-CN" altLang="en-US" dirty="0"/>
              <a:t>团队发布并开源</a:t>
            </a:r>
            <a:r>
              <a:rPr kumimoji="1" lang="en-US" altLang="zh-CN" dirty="0"/>
              <a:t>DeepSeek-R1</a:t>
            </a:r>
            <a:r>
              <a:rPr kumimoji="1" lang="zh-CN" altLang="en-US"/>
              <a:t>以及其技术路线，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8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AFA0C91-D5C3-628E-B8BE-3E43B064F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100" y="25622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kumimoji="1" lang="zh-CN" altLang="en-US" sz="5400" b="1" dirty="0">
                <a:latin typeface="SimSun" panose="02010600030101010101" pitchFamily="2" charset="-122"/>
                <a:ea typeface="SimSun" panose="02010600030101010101" pitchFamily="2" charset="-122"/>
              </a:rPr>
              <a:t>二、推理大模型的发展</a:t>
            </a:r>
          </a:p>
        </p:txBody>
      </p:sp>
    </p:spTree>
    <p:extLst>
      <p:ext uri="{BB962C8B-B14F-4D97-AF65-F5344CB8AC3E}">
        <p14:creationId xmlns:p14="http://schemas.microsoft.com/office/powerpoint/2010/main" val="2280755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</TotalTime>
  <Words>126</Words>
  <Application>Microsoft Macintosh PowerPoint</Application>
  <PresentationFormat>宽屏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SimSun</vt:lpstr>
      <vt:lpstr>Arial</vt:lpstr>
      <vt:lpstr>Times New Roman</vt:lpstr>
      <vt:lpstr>Office 主题​​</vt:lpstr>
      <vt:lpstr>PowerPoint 演示文稿</vt:lpstr>
      <vt:lpstr>一、选题背景与目的</vt:lpstr>
      <vt:lpstr>PowerPoint 演示文稿</vt:lpstr>
      <vt:lpstr>二、推理大模型的发展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陈柏政 77</dc:creator>
  <cp:lastModifiedBy>陈柏政 77</cp:lastModifiedBy>
  <cp:revision>2</cp:revision>
  <dcterms:created xsi:type="dcterms:W3CDTF">2025-04-14T13:15:30Z</dcterms:created>
  <dcterms:modified xsi:type="dcterms:W3CDTF">2025-04-15T10:04:06Z</dcterms:modified>
</cp:coreProperties>
</file>