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9" r:id="rId3"/>
    <p:sldId id="305" r:id="rId4"/>
    <p:sldId id="271" r:id="rId5"/>
    <p:sldId id="306" r:id="rId6"/>
    <p:sldId id="307" r:id="rId7"/>
    <p:sldId id="310" r:id="rId8"/>
    <p:sldId id="308" r:id="rId9"/>
    <p:sldId id="309" r:id="rId10"/>
  </p:sldIdLst>
  <p:sldSz cx="9144000" cy="5143500" type="screen16x9"/>
  <p:notesSz cx="6858000" cy="9144000"/>
  <p:embeddedFontLst>
    <p:embeddedFont>
      <p:font typeface="Asap" pitchFamily="2" charset="77"/>
      <p:regular r:id="rId12"/>
      <p:bold r:id="rId13"/>
      <p:italic r:id="rId14"/>
      <p:boldItalic r:id="rId15"/>
    </p:embeddedFont>
    <p:embeddedFont>
      <p:font typeface="Jockey One" panose="02000506000000020004" pitchFamily="2" charset="0"/>
      <p:regular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0BE03-02C0-FC3D-B96B-84FF22653C5D}" v="28" dt="2022-05-12T05:28:16.405"/>
    <p1510:client id="{641FE9D3-BF1B-4130-8293-3FC7B13E18DD}" v="676" dt="2022-05-12T05:02:21.462"/>
    <p1510:client id="{833CB112-82B9-714F-88DB-0A9A3EB4EB7E}" v="3" dt="2022-05-12T06:47:48.026"/>
  </p1510:revLst>
</p1510:revInfo>
</file>

<file path=ppt/tableStyles.xml><?xml version="1.0" encoding="utf-8"?>
<a:tblStyleLst xmlns:a="http://schemas.openxmlformats.org/drawingml/2006/main" def="{01714ADD-62B9-46C4-B76C-7D52919F812C}">
  <a:tblStyle styleId="{01714ADD-62B9-46C4-B76C-7D52919F8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>
      <p:cViewPr varScale="1">
        <p:scale>
          <a:sx n="208" d="100"/>
          <a:sy n="208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8cc290c1f_1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18cc290c1f_1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193d720661_4_19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193d720661_4_19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52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f3ac9d597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f3ac9d597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f3ac9d597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f3ac9d597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2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f3ac9d5976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f3ac9d5976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Describir las partes de la aplicación y su funcionamiento esperado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Describir paso por paso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Roles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Hablar de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11230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f3ac9d5976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f3ac9d5976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8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f3ac9d597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f3ac9d597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046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118cc290c1f_1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118cc290c1f_1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27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1363" y="475100"/>
            <a:ext cx="6213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1363" y="2731400"/>
            <a:ext cx="6213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76198" y="4684141"/>
            <a:ext cx="10290628" cy="764192"/>
            <a:chOff x="2" y="4379341"/>
            <a:chExt cx="10290628" cy="764192"/>
          </a:xfrm>
        </p:grpSpPr>
        <p:sp>
          <p:nvSpPr>
            <p:cNvPr id="13" name="Google Shape;13;p2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3" name="Google Shape;373;p25"/>
          <p:cNvGrpSpPr/>
          <p:nvPr/>
        </p:nvGrpSpPr>
        <p:grpSpPr>
          <a:xfrm>
            <a:off x="-76198" y="4684141"/>
            <a:ext cx="10290628" cy="764192"/>
            <a:chOff x="2" y="4379341"/>
            <a:chExt cx="10290628" cy="764192"/>
          </a:xfrm>
        </p:grpSpPr>
        <p:sp>
          <p:nvSpPr>
            <p:cNvPr id="374" name="Google Shape;374;p25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5"/>
          <p:cNvGrpSpPr/>
          <p:nvPr/>
        </p:nvGrpSpPr>
        <p:grpSpPr>
          <a:xfrm>
            <a:off x="-32308" y="-47937"/>
            <a:ext cx="747412" cy="4907402"/>
            <a:chOff x="8320917" y="-330162"/>
            <a:chExt cx="747412" cy="4907402"/>
          </a:xfrm>
        </p:grpSpPr>
        <p:sp>
          <p:nvSpPr>
            <p:cNvPr id="377" name="Google Shape;377;p25"/>
            <p:cNvSpPr/>
            <p:nvPr/>
          </p:nvSpPr>
          <p:spPr>
            <a:xfrm>
              <a:off x="8320917" y="-330162"/>
              <a:ext cx="747412" cy="4907402"/>
            </a:xfrm>
            <a:custGeom>
              <a:avLst/>
              <a:gdLst/>
              <a:ahLst/>
              <a:cxnLst/>
              <a:rect l="l" t="t" r="r" b="b"/>
              <a:pathLst>
                <a:path w="23322" h="153129" extrusionOk="0">
                  <a:moveTo>
                    <a:pt x="1" y="1"/>
                  </a:moveTo>
                  <a:lnTo>
                    <a:pt x="1" y="153128"/>
                  </a:lnTo>
                  <a:lnTo>
                    <a:pt x="23322" y="153128"/>
                  </a:lnTo>
                  <a:lnTo>
                    <a:pt x="23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483074" y="7868"/>
              <a:ext cx="50026" cy="1599042"/>
            </a:xfrm>
            <a:custGeom>
              <a:avLst/>
              <a:gdLst/>
              <a:ahLst/>
              <a:cxnLst/>
              <a:rect l="l" t="t" r="r" b="b"/>
              <a:pathLst>
                <a:path w="1561" h="49896" extrusionOk="0">
                  <a:moveTo>
                    <a:pt x="1313" y="1"/>
                  </a:moveTo>
                  <a:cubicBezTo>
                    <a:pt x="1189" y="1"/>
                    <a:pt x="1066" y="48"/>
                    <a:pt x="1066" y="143"/>
                  </a:cubicBezTo>
                  <a:cubicBezTo>
                    <a:pt x="1028" y="6611"/>
                    <a:pt x="952" y="13040"/>
                    <a:pt x="838" y="19508"/>
                  </a:cubicBezTo>
                  <a:cubicBezTo>
                    <a:pt x="685" y="25975"/>
                    <a:pt x="533" y="32405"/>
                    <a:pt x="381" y="38872"/>
                  </a:cubicBezTo>
                  <a:cubicBezTo>
                    <a:pt x="267" y="42486"/>
                    <a:pt x="115" y="46139"/>
                    <a:pt x="1" y="49753"/>
                  </a:cubicBezTo>
                  <a:cubicBezTo>
                    <a:pt x="1" y="49848"/>
                    <a:pt x="115" y="49895"/>
                    <a:pt x="229" y="49895"/>
                  </a:cubicBezTo>
                  <a:cubicBezTo>
                    <a:pt x="343" y="49895"/>
                    <a:pt x="457" y="49848"/>
                    <a:pt x="457" y="49753"/>
                  </a:cubicBezTo>
                  <a:cubicBezTo>
                    <a:pt x="685" y="43285"/>
                    <a:pt x="876" y="36856"/>
                    <a:pt x="1066" y="30388"/>
                  </a:cubicBezTo>
                  <a:cubicBezTo>
                    <a:pt x="1218" y="23921"/>
                    <a:pt x="1370" y="17529"/>
                    <a:pt x="1446" y="11062"/>
                  </a:cubicBezTo>
                  <a:cubicBezTo>
                    <a:pt x="1484" y="7448"/>
                    <a:pt x="1560" y="3757"/>
                    <a:pt x="1560" y="143"/>
                  </a:cubicBezTo>
                  <a:cubicBezTo>
                    <a:pt x="1560" y="48"/>
                    <a:pt x="1437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704966" y="6650"/>
              <a:ext cx="79286" cy="3824100"/>
            </a:xfrm>
            <a:custGeom>
              <a:avLst/>
              <a:gdLst/>
              <a:ahLst/>
              <a:cxnLst/>
              <a:rect l="l" t="t" r="r" b="b"/>
              <a:pathLst>
                <a:path w="2474" h="119326" extrusionOk="0">
                  <a:moveTo>
                    <a:pt x="2245" y="1"/>
                  </a:moveTo>
                  <a:cubicBezTo>
                    <a:pt x="2131" y="1"/>
                    <a:pt x="2017" y="48"/>
                    <a:pt x="2017" y="143"/>
                  </a:cubicBezTo>
                  <a:cubicBezTo>
                    <a:pt x="1827" y="15703"/>
                    <a:pt x="1218" y="31263"/>
                    <a:pt x="762" y="46785"/>
                  </a:cubicBezTo>
                  <a:cubicBezTo>
                    <a:pt x="343" y="62269"/>
                    <a:pt x="1" y="77715"/>
                    <a:pt x="381" y="93199"/>
                  </a:cubicBezTo>
                  <a:cubicBezTo>
                    <a:pt x="571" y="101873"/>
                    <a:pt x="990" y="110585"/>
                    <a:pt x="1675" y="119183"/>
                  </a:cubicBezTo>
                  <a:cubicBezTo>
                    <a:pt x="1675" y="119278"/>
                    <a:pt x="1789" y="119326"/>
                    <a:pt x="1903" y="119326"/>
                  </a:cubicBezTo>
                  <a:cubicBezTo>
                    <a:pt x="2017" y="119326"/>
                    <a:pt x="2131" y="119278"/>
                    <a:pt x="2131" y="119183"/>
                  </a:cubicBezTo>
                  <a:cubicBezTo>
                    <a:pt x="876" y="103737"/>
                    <a:pt x="571" y="88177"/>
                    <a:pt x="723" y="72617"/>
                  </a:cubicBezTo>
                  <a:cubicBezTo>
                    <a:pt x="876" y="57133"/>
                    <a:pt x="1370" y="41649"/>
                    <a:pt x="1865" y="26203"/>
                  </a:cubicBezTo>
                  <a:cubicBezTo>
                    <a:pt x="2093" y="17491"/>
                    <a:pt x="2321" y="8855"/>
                    <a:pt x="2473" y="143"/>
                  </a:cubicBezTo>
                  <a:cubicBezTo>
                    <a:pt x="2473" y="48"/>
                    <a:pt x="2359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960989" y="2064669"/>
              <a:ext cx="41502" cy="2209867"/>
            </a:xfrm>
            <a:custGeom>
              <a:avLst/>
              <a:gdLst/>
              <a:ahLst/>
              <a:cxnLst/>
              <a:rect l="l" t="t" r="r" b="b"/>
              <a:pathLst>
                <a:path w="1295" h="68956" extrusionOk="0">
                  <a:moveTo>
                    <a:pt x="610" y="0"/>
                  </a:moveTo>
                  <a:cubicBezTo>
                    <a:pt x="495" y="0"/>
                    <a:pt x="381" y="48"/>
                    <a:pt x="381" y="143"/>
                  </a:cubicBezTo>
                  <a:cubicBezTo>
                    <a:pt x="610" y="9083"/>
                    <a:pt x="762" y="18061"/>
                    <a:pt x="762" y="27002"/>
                  </a:cubicBezTo>
                  <a:cubicBezTo>
                    <a:pt x="762" y="35904"/>
                    <a:pt x="648" y="44807"/>
                    <a:pt x="457" y="53709"/>
                  </a:cubicBezTo>
                  <a:cubicBezTo>
                    <a:pt x="381" y="58769"/>
                    <a:pt x="191" y="63752"/>
                    <a:pt x="1" y="68812"/>
                  </a:cubicBezTo>
                  <a:cubicBezTo>
                    <a:pt x="1" y="68907"/>
                    <a:pt x="115" y="68955"/>
                    <a:pt x="229" y="68955"/>
                  </a:cubicBezTo>
                  <a:cubicBezTo>
                    <a:pt x="343" y="68955"/>
                    <a:pt x="457" y="68907"/>
                    <a:pt x="457" y="68812"/>
                  </a:cubicBezTo>
                  <a:cubicBezTo>
                    <a:pt x="800" y="59872"/>
                    <a:pt x="1028" y="50856"/>
                    <a:pt x="1142" y="41915"/>
                  </a:cubicBezTo>
                  <a:cubicBezTo>
                    <a:pt x="1294" y="33051"/>
                    <a:pt x="1294" y="24111"/>
                    <a:pt x="1142" y="15208"/>
                  </a:cubicBezTo>
                  <a:cubicBezTo>
                    <a:pt x="1104" y="10148"/>
                    <a:pt x="952" y="5165"/>
                    <a:pt x="838" y="143"/>
                  </a:cubicBezTo>
                  <a:cubicBezTo>
                    <a:pt x="838" y="48"/>
                    <a:pt x="724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8535503" y="2592577"/>
              <a:ext cx="30509" cy="1866030"/>
            </a:xfrm>
            <a:custGeom>
              <a:avLst/>
              <a:gdLst/>
              <a:ahLst/>
              <a:cxnLst/>
              <a:rect l="l" t="t" r="r" b="b"/>
              <a:pathLst>
                <a:path w="952" h="58227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191" y="7714"/>
                    <a:pt x="115" y="15246"/>
                    <a:pt x="39" y="22779"/>
                  </a:cubicBezTo>
                  <a:cubicBezTo>
                    <a:pt x="0" y="30312"/>
                    <a:pt x="115" y="37807"/>
                    <a:pt x="191" y="45339"/>
                  </a:cubicBezTo>
                  <a:cubicBezTo>
                    <a:pt x="305" y="49562"/>
                    <a:pt x="381" y="53785"/>
                    <a:pt x="495" y="58084"/>
                  </a:cubicBezTo>
                  <a:cubicBezTo>
                    <a:pt x="495" y="58179"/>
                    <a:pt x="609" y="58227"/>
                    <a:pt x="723" y="58227"/>
                  </a:cubicBezTo>
                  <a:cubicBezTo>
                    <a:pt x="837" y="58227"/>
                    <a:pt x="952" y="58179"/>
                    <a:pt x="952" y="58084"/>
                  </a:cubicBezTo>
                  <a:cubicBezTo>
                    <a:pt x="761" y="50513"/>
                    <a:pt x="647" y="43019"/>
                    <a:pt x="571" y="35448"/>
                  </a:cubicBezTo>
                  <a:cubicBezTo>
                    <a:pt x="533" y="27915"/>
                    <a:pt x="533" y="20420"/>
                    <a:pt x="647" y="12888"/>
                  </a:cubicBezTo>
                  <a:cubicBezTo>
                    <a:pt x="685" y="8665"/>
                    <a:pt x="761" y="4442"/>
                    <a:pt x="875" y="143"/>
                  </a:cubicBezTo>
                  <a:cubicBezTo>
                    <a:pt x="875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4" name="Google Shape;384;p26"/>
          <p:cNvGrpSpPr/>
          <p:nvPr/>
        </p:nvGrpSpPr>
        <p:grpSpPr>
          <a:xfrm>
            <a:off x="-76198" y="4684141"/>
            <a:ext cx="10290628" cy="764192"/>
            <a:chOff x="2" y="4379341"/>
            <a:chExt cx="10290628" cy="764192"/>
          </a:xfrm>
        </p:grpSpPr>
        <p:sp>
          <p:nvSpPr>
            <p:cNvPr id="385" name="Google Shape;385;p26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26"/>
          <p:cNvGrpSpPr/>
          <p:nvPr/>
        </p:nvGrpSpPr>
        <p:grpSpPr>
          <a:xfrm>
            <a:off x="8397117" y="-25362"/>
            <a:ext cx="747412" cy="4907402"/>
            <a:chOff x="8320917" y="-330162"/>
            <a:chExt cx="747412" cy="4907402"/>
          </a:xfrm>
        </p:grpSpPr>
        <p:sp>
          <p:nvSpPr>
            <p:cNvPr id="388" name="Google Shape;388;p26"/>
            <p:cNvSpPr/>
            <p:nvPr/>
          </p:nvSpPr>
          <p:spPr>
            <a:xfrm>
              <a:off x="8320917" y="-330162"/>
              <a:ext cx="747412" cy="4907402"/>
            </a:xfrm>
            <a:custGeom>
              <a:avLst/>
              <a:gdLst/>
              <a:ahLst/>
              <a:cxnLst/>
              <a:rect l="l" t="t" r="r" b="b"/>
              <a:pathLst>
                <a:path w="23322" h="153129" extrusionOk="0">
                  <a:moveTo>
                    <a:pt x="1" y="1"/>
                  </a:moveTo>
                  <a:lnTo>
                    <a:pt x="1" y="153128"/>
                  </a:lnTo>
                  <a:lnTo>
                    <a:pt x="23322" y="153128"/>
                  </a:lnTo>
                  <a:lnTo>
                    <a:pt x="23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8483074" y="7868"/>
              <a:ext cx="50026" cy="1599042"/>
            </a:xfrm>
            <a:custGeom>
              <a:avLst/>
              <a:gdLst/>
              <a:ahLst/>
              <a:cxnLst/>
              <a:rect l="l" t="t" r="r" b="b"/>
              <a:pathLst>
                <a:path w="1561" h="49896" extrusionOk="0">
                  <a:moveTo>
                    <a:pt x="1313" y="1"/>
                  </a:moveTo>
                  <a:cubicBezTo>
                    <a:pt x="1189" y="1"/>
                    <a:pt x="1066" y="48"/>
                    <a:pt x="1066" y="143"/>
                  </a:cubicBezTo>
                  <a:cubicBezTo>
                    <a:pt x="1028" y="6611"/>
                    <a:pt x="952" y="13040"/>
                    <a:pt x="838" y="19508"/>
                  </a:cubicBezTo>
                  <a:cubicBezTo>
                    <a:pt x="685" y="25975"/>
                    <a:pt x="533" y="32405"/>
                    <a:pt x="381" y="38872"/>
                  </a:cubicBezTo>
                  <a:cubicBezTo>
                    <a:pt x="267" y="42486"/>
                    <a:pt x="115" y="46139"/>
                    <a:pt x="1" y="49753"/>
                  </a:cubicBezTo>
                  <a:cubicBezTo>
                    <a:pt x="1" y="49848"/>
                    <a:pt x="115" y="49895"/>
                    <a:pt x="229" y="49895"/>
                  </a:cubicBezTo>
                  <a:cubicBezTo>
                    <a:pt x="343" y="49895"/>
                    <a:pt x="457" y="49848"/>
                    <a:pt x="457" y="49753"/>
                  </a:cubicBezTo>
                  <a:cubicBezTo>
                    <a:pt x="685" y="43285"/>
                    <a:pt x="876" y="36856"/>
                    <a:pt x="1066" y="30388"/>
                  </a:cubicBezTo>
                  <a:cubicBezTo>
                    <a:pt x="1218" y="23921"/>
                    <a:pt x="1370" y="17529"/>
                    <a:pt x="1446" y="11062"/>
                  </a:cubicBezTo>
                  <a:cubicBezTo>
                    <a:pt x="1484" y="7448"/>
                    <a:pt x="1560" y="3757"/>
                    <a:pt x="1560" y="143"/>
                  </a:cubicBezTo>
                  <a:cubicBezTo>
                    <a:pt x="1560" y="48"/>
                    <a:pt x="1437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704966" y="6650"/>
              <a:ext cx="79286" cy="3824100"/>
            </a:xfrm>
            <a:custGeom>
              <a:avLst/>
              <a:gdLst/>
              <a:ahLst/>
              <a:cxnLst/>
              <a:rect l="l" t="t" r="r" b="b"/>
              <a:pathLst>
                <a:path w="2474" h="119326" extrusionOk="0">
                  <a:moveTo>
                    <a:pt x="2245" y="1"/>
                  </a:moveTo>
                  <a:cubicBezTo>
                    <a:pt x="2131" y="1"/>
                    <a:pt x="2017" y="48"/>
                    <a:pt x="2017" y="143"/>
                  </a:cubicBezTo>
                  <a:cubicBezTo>
                    <a:pt x="1827" y="15703"/>
                    <a:pt x="1218" y="31263"/>
                    <a:pt x="762" y="46785"/>
                  </a:cubicBezTo>
                  <a:cubicBezTo>
                    <a:pt x="343" y="62269"/>
                    <a:pt x="1" y="77715"/>
                    <a:pt x="381" y="93199"/>
                  </a:cubicBezTo>
                  <a:cubicBezTo>
                    <a:pt x="571" y="101873"/>
                    <a:pt x="990" y="110585"/>
                    <a:pt x="1675" y="119183"/>
                  </a:cubicBezTo>
                  <a:cubicBezTo>
                    <a:pt x="1675" y="119278"/>
                    <a:pt x="1789" y="119326"/>
                    <a:pt x="1903" y="119326"/>
                  </a:cubicBezTo>
                  <a:cubicBezTo>
                    <a:pt x="2017" y="119326"/>
                    <a:pt x="2131" y="119278"/>
                    <a:pt x="2131" y="119183"/>
                  </a:cubicBezTo>
                  <a:cubicBezTo>
                    <a:pt x="876" y="103737"/>
                    <a:pt x="571" y="88177"/>
                    <a:pt x="723" y="72617"/>
                  </a:cubicBezTo>
                  <a:cubicBezTo>
                    <a:pt x="876" y="57133"/>
                    <a:pt x="1370" y="41649"/>
                    <a:pt x="1865" y="26203"/>
                  </a:cubicBezTo>
                  <a:cubicBezTo>
                    <a:pt x="2093" y="17491"/>
                    <a:pt x="2321" y="8855"/>
                    <a:pt x="2473" y="143"/>
                  </a:cubicBezTo>
                  <a:cubicBezTo>
                    <a:pt x="2473" y="48"/>
                    <a:pt x="2359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8960989" y="2064669"/>
              <a:ext cx="41502" cy="2209867"/>
            </a:xfrm>
            <a:custGeom>
              <a:avLst/>
              <a:gdLst/>
              <a:ahLst/>
              <a:cxnLst/>
              <a:rect l="l" t="t" r="r" b="b"/>
              <a:pathLst>
                <a:path w="1295" h="68956" extrusionOk="0">
                  <a:moveTo>
                    <a:pt x="610" y="0"/>
                  </a:moveTo>
                  <a:cubicBezTo>
                    <a:pt x="495" y="0"/>
                    <a:pt x="381" y="48"/>
                    <a:pt x="381" y="143"/>
                  </a:cubicBezTo>
                  <a:cubicBezTo>
                    <a:pt x="610" y="9083"/>
                    <a:pt x="762" y="18061"/>
                    <a:pt x="762" y="27002"/>
                  </a:cubicBezTo>
                  <a:cubicBezTo>
                    <a:pt x="762" y="35904"/>
                    <a:pt x="648" y="44807"/>
                    <a:pt x="457" y="53709"/>
                  </a:cubicBezTo>
                  <a:cubicBezTo>
                    <a:pt x="381" y="58769"/>
                    <a:pt x="191" y="63752"/>
                    <a:pt x="1" y="68812"/>
                  </a:cubicBezTo>
                  <a:cubicBezTo>
                    <a:pt x="1" y="68907"/>
                    <a:pt x="115" y="68955"/>
                    <a:pt x="229" y="68955"/>
                  </a:cubicBezTo>
                  <a:cubicBezTo>
                    <a:pt x="343" y="68955"/>
                    <a:pt x="457" y="68907"/>
                    <a:pt x="457" y="68812"/>
                  </a:cubicBezTo>
                  <a:cubicBezTo>
                    <a:pt x="800" y="59872"/>
                    <a:pt x="1028" y="50856"/>
                    <a:pt x="1142" y="41915"/>
                  </a:cubicBezTo>
                  <a:cubicBezTo>
                    <a:pt x="1294" y="33051"/>
                    <a:pt x="1294" y="24111"/>
                    <a:pt x="1142" y="15208"/>
                  </a:cubicBezTo>
                  <a:cubicBezTo>
                    <a:pt x="1104" y="10148"/>
                    <a:pt x="952" y="5165"/>
                    <a:pt x="838" y="143"/>
                  </a:cubicBezTo>
                  <a:cubicBezTo>
                    <a:pt x="838" y="48"/>
                    <a:pt x="724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8535503" y="2592577"/>
              <a:ext cx="30509" cy="1866030"/>
            </a:xfrm>
            <a:custGeom>
              <a:avLst/>
              <a:gdLst/>
              <a:ahLst/>
              <a:cxnLst/>
              <a:rect l="l" t="t" r="r" b="b"/>
              <a:pathLst>
                <a:path w="952" h="58227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191" y="7714"/>
                    <a:pt x="115" y="15246"/>
                    <a:pt x="39" y="22779"/>
                  </a:cubicBezTo>
                  <a:cubicBezTo>
                    <a:pt x="0" y="30312"/>
                    <a:pt x="115" y="37807"/>
                    <a:pt x="191" y="45339"/>
                  </a:cubicBezTo>
                  <a:cubicBezTo>
                    <a:pt x="305" y="49562"/>
                    <a:pt x="381" y="53785"/>
                    <a:pt x="495" y="58084"/>
                  </a:cubicBezTo>
                  <a:cubicBezTo>
                    <a:pt x="495" y="58179"/>
                    <a:pt x="609" y="58227"/>
                    <a:pt x="723" y="58227"/>
                  </a:cubicBezTo>
                  <a:cubicBezTo>
                    <a:pt x="837" y="58227"/>
                    <a:pt x="952" y="58179"/>
                    <a:pt x="952" y="58084"/>
                  </a:cubicBezTo>
                  <a:cubicBezTo>
                    <a:pt x="761" y="50513"/>
                    <a:pt x="647" y="43019"/>
                    <a:pt x="571" y="35448"/>
                  </a:cubicBezTo>
                  <a:cubicBezTo>
                    <a:pt x="533" y="27915"/>
                    <a:pt x="533" y="20420"/>
                    <a:pt x="647" y="12888"/>
                  </a:cubicBezTo>
                  <a:cubicBezTo>
                    <a:pt x="685" y="8665"/>
                    <a:pt x="761" y="4442"/>
                    <a:pt x="875" y="143"/>
                  </a:cubicBezTo>
                  <a:cubicBezTo>
                    <a:pt x="875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8"/>
          <p:cNvGrpSpPr/>
          <p:nvPr/>
        </p:nvGrpSpPr>
        <p:grpSpPr>
          <a:xfrm>
            <a:off x="-76198" y="4684141"/>
            <a:ext cx="10290628" cy="764192"/>
            <a:chOff x="2" y="4379341"/>
            <a:chExt cx="10290628" cy="764192"/>
          </a:xfrm>
        </p:grpSpPr>
        <p:sp>
          <p:nvSpPr>
            <p:cNvPr id="402" name="Google Shape;402;p28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8"/>
          <p:cNvGrpSpPr/>
          <p:nvPr/>
        </p:nvGrpSpPr>
        <p:grpSpPr>
          <a:xfrm flipH="1">
            <a:off x="7190484" y="-178980"/>
            <a:ext cx="2560371" cy="4908619"/>
            <a:chOff x="-87" y="-331380"/>
            <a:chExt cx="2560371" cy="4908619"/>
          </a:xfrm>
        </p:grpSpPr>
        <p:sp>
          <p:nvSpPr>
            <p:cNvPr id="405" name="Google Shape;405;p28"/>
            <p:cNvSpPr/>
            <p:nvPr/>
          </p:nvSpPr>
          <p:spPr>
            <a:xfrm>
              <a:off x="-87" y="-330162"/>
              <a:ext cx="2560371" cy="4907402"/>
            </a:xfrm>
            <a:custGeom>
              <a:avLst/>
              <a:gdLst/>
              <a:ahLst/>
              <a:cxnLst/>
              <a:rect l="l" t="t" r="r" b="b"/>
              <a:pathLst>
                <a:path w="79893" h="153129" extrusionOk="0">
                  <a:moveTo>
                    <a:pt x="0" y="1"/>
                  </a:moveTo>
                  <a:lnTo>
                    <a:pt x="0" y="153128"/>
                  </a:lnTo>
                  <a:lnTo>
                    <a:pt x="79893" y="153128"/>
                  </a:lnTo>
                  <a:lnTo>
                    <a:pt x="79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466836" y="-331380"/>
              <a:ext cx="25638" cy="1029975"/>
            </a:xfrm>
            <a:custGeom>
              <a:avLst/>
              <a:gdLst/>
              <a:ahLst/>
              <a:cxnLst/>
              <a:rect l="l" t="t" r="r" b="b"/>
              <a:pathLst>
                <a:path w="800" h="32139" extrusionOk="0">
                  <a:moveTo>
                    <a:pt x="1" y="1"/>
                  </a:moveTo>
                  <a:cubicBezTo>
                    <a:pt x="115" y="3767"/>
                    <a:pt x="229" y="7457"/>
                    <a:pt x="267" y="11224"/>
                  </a:cubicBezTo>
                  <a:cubicBezTo>
                    <a:pt x="305" y="15637"/>
                    <a:pt x="305" y="20050"/>
                    <a:pt x="229" y="24501"/>
                  </a:cubicBezTo>
                  <a:cubicBezTo>
                    <a:pt x="191" y="27012"/>
                    <a:pt x="77" y="29485"/>
                    <a:pt x="1" y="31996"/>
                  </a:cubicBezTo>
                  <a:cubicBezTo>
                    <a:pt x="1" y="32091"/>
                    <a:pt x="115" y="32139"/>
                    <a:pt x="229" y="32139"/>
                  </a:cubicBezTo>
                  <a:cubicBezTo>
                    <a:pt x="343" y="32139"/>
                    <a:pt x="457" y="32091"/>
                    <a:pt x="457" y="31996"/>
                  </a:cubicBezTo>
                  <a:cubicBezTo>
                    <a:pt x="610" y="27583"/>
                    <a:pt x="686" y="23094"/>
                    <a:pt x="762" y="18680"/>
                  </a:cubicBezTo>
                  <a:cubicBezTo>
                    <a:pt x="800" y="14305"/>
                    <a:pt x="762" y="9892"/>
                    <a:pt x="648" y="5403"/>
                  </a:cubicBezTo>
                  <a:cubicBezTo>
                    <a:pt x="610" y="3615"/>
                    <a:pt x="572" y="1789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1061818" y="296835"/>
              <a:ext cx="28074" cy="1197904"/>
            </a:xfrm>
            <a:custGeom>
              <a:avLst/>
              <a:gdLst/>
              <a:ahLst/>
              <a:cxnLst/>
              <a:rect l="l" t="t" r="r" b="b"/>
              <a:pathLst>
                <a:path w="876" h="37379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343" y="4936"/>
                    <a:pt x="305" y="9730"/>
                    <a:pt x="267" y="14599"/>
                  </a:cubicBezTo>
                  <a:cubicBezTo>
                    <a:pt x="191" y="19431"/>
                    <a:pt x="153" y="24225"/>
                    <a:pt x="115" y="29094"/>
                  </a:cubicBezTo>
                  <a:cubicBezTo>
                    <a:pt x="77" y="31795"/>
                    <a:pt x="77" y="34497"/>
                    <a:pt x="1" y="37236"/>
                  </a:cubicBezTo>
                  <a:cubicBezTo>
                    <a:pt x="1" y="37331"/>
                    <a:pt x="124" y="37378"/>
                    <a:pt x="248" y="37378"/>
                  </a:cubicBezTo>
                  <a:cubicBezTo>
                    <a:pt x="371" y="37378"/>
                    <a:pt x="495" y="37331"/>
                    <a:pt x="495" y="37236"/>
                  </a:cubicBezTo>
                  <a:cubicBezTo>
                    <a:pt x="533" y="32404"/>
                    <a:pt x="571" y="27611"/>
                    <a:pt x="647" y="22779"/>
                  </a:cubicBezTo>
                  <a:cubicBezTo>
                    <a:pt x="685" y="17909"/>
                    <a:pt x="723" y="13116"/>
                    <a:pt x="761" y="8246"/>
                  </a:cubicBezTo>
                  <a:cubicBezTo>
                    <a:pt x="799" y="5545"/>
                    <a:pt x="799" y="2844"/>
                    <a:pt x="876" y="143"/>
                  </a:cubicBezTo>
                  <a:cubicBezTo>
                    <a:pt x="876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2016462" y="16040"/>
              <a:ext cx="56115" cy="1662817"/>
            </a:xfrm>
            <a:custGeom>
              <a:avLst/>
              <a:gdLst/>
              <a:ahLst/>
              <a:cxnLst/>
              <a:rect l="l" t="t" r="r" b="b"/>
              <a:pathLst>
                <a:path w="1751" h="51886" extrusionOk="0">
                  <a:moveTo>
                    <a:pt x="1518" y="1"/>
                  </a:moveTo>
                  <a:cubicBezTo>
                    <a:pt x="1375" y="1"/>
                    <a:pt x="1218" y="47"/>
                    <a:pt x="1218" y="155"/>
                  </a:cubicBezTo>
                  <a:cubicBezTo>
                    <a:pt x="913" y="6850"/>
                    <a:pt x="609" y="13584"/>
                    <a:pt x="419" y="20318"/>
                  </a:cubicBezTo>
                  <a:cubicBezTo>
                    <a:pt x="228" y="27014"/>
                    <a:pt x="76" y="33671"/>
                    <a:pt x="38" y="40367"/>
                  </a:cubicBezTo>
                  <a:cubicBezTo>
                    <a:pt x="0" y="44172"/>
                    <a:pt x="0" y="47976"/>
                    <a:pt x="0" y="51742"/>
                  </a:cubicBezTo>
                  <a:cubicBezTo>
                    <a:pt x="0" y="51838"/>
                    <a:pt x="114" y="51885"/>
                    <a:pt x="228" y="51885"/>
                  </a:cubicBezTo>
                  <a:cubicBezTo>
                    <a:pt x="343" y="51885"/>
                    <a:pt x="457" y="51838"/>
                    <a:pt x="457" y="51742"/>
                  </a:cubicBezTo>
                  <a:cubicBezTo>
                    <a:pt x="457" y="44971"/>
                    <a:pt x="533" y="38275"/>
                    <a:pt x="647" y="31541"/>
                  </a:cubicBezTo>
                  <a:cubicBezTo>
                    <a:pt x="799" y="24807"/>
                    <a:pt x="989" y="18149"/>
                    <a:pt x="1218" y="11454"/>
                  </a:cubicBezTo>
                  <a:cubicBezTo>
                    <a:pt x="1370" y="7649"/>
                    <a:pt x="1560" y="3883"/>
                    <a:pt x="1750" y="78"/>
                  </a:cubicBezTo>
                  <a:cubicBezTo>
                    <a:pt x="1734" y="29"/>
                    <a:pt x="1630" y="1"/>
                    <a:pt x="1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239573" y="738184"/>
              <a:ext cx="148764" cy="2234224"/>
            </a:xfrm>
            <a:custGeom>
              <a:avLst/>
              <a:gdLst/>
              <a:ahLst/>
              <a:cxnLst/>
              <a:rect l="l" t="t" r="r" b="b"/>
              <a:pathLst>
                <a:path w="4642" h="69716" extrusionOk="0">
                  <a:moveTo>
                    <a:pt x="4394" y="0"/>
                  </a:moveTo>
                  <a:cubicBezTo>
                    <a:pt x="4271" y="0"/>
                    <a:pt x="4147" y="48"/>
                    <a:pt x="4147" y="143"/>
                  </a:cubicBezTo>
                  <a:cubicBezTo>
                    <a:pt x="3652" y="9197"/>
                    <a:pt x="3044" y="18252"/>
                    <a:pt x="2549" y="27306"/>
                  </a:cubicBezTo>
                  <a:cubicBezTo>
                    <a:pt x="2017" y="36285"/>
                    <a:pt x="1446" y="45339"/>
                    <a:pt x="913" y="54318"/>
                  </a:cubicBezTo>
                  <a:cubicBezTo>
                    <a:pt x="647" y="59415"/>
                    <a:pt x="305" y="64475"/>
                    <a:pt x="0" y="69573"/>
                  </a:cubicBezTo>
                  <a:cubicBezTo>
                    <a:pt x="0" y="69668"/>
                    <a:pt x="124" y="69716"/>
                    <a:pt x="247" y="69716"/>
                  </a:cubicBezTo>
                  <a:cubicBezTo>
                    <a:pt x="371" y="69716"/>
                    <a:pt x="495" y="69668"/>
                    <a:pt x="495" y="69573"/>
                  </a:cubicBezTo>
                  <a:cubicBezTo>
                    <a:pt x="1027" y="60557"/>
                    <a:pt x="1598" y="51464"/>
                    <a:pt x="2093" y="42410"/>
                  </a:cubicBezTo>
                  <a:lnTo>
                    <a:pt x="3729" y="15398"/>
                  </a:lnTo>
                  <a:cubicBezTo>
                    <a:pt x="3995" y="10339"/>
                    <a:pt x="4337" y="5241"/>
                    <a:pt x="4642" y="143"/>
                  </a:cubicBezTo>
                  <a:cubicBezTo>
                    <a:pt x="4642" y="48"/>
                    <a:pt x="4518" y="0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742375" y="1019812"/>
              <a:ext cx="23202" cy="2875847"/>
            </a:xfrm>
            <a:custGeom>
              <a:avLst/>
              <a:gdLst/>
              <a:ahLst/>
              <a:cxnLst/>
              <a:rect l="l" t="t" r="r" b="b"/>
              <a:pathLst>
                <a:path w="724" h="89737" extrusionOk="0">
                  <a:moveTo>
                    <a:pt x="229" y="0"/>
                  </a:moveTo>
                  <a:cubicBezTo>
                    <a:pt x="115" y="0"/>
                    <a:pt x="1" y="48"/>
                    <a:pt x="1" y="143"/>
                  </a:cubicBezTo>
                  <a:cubicBezTo>
                    <a:pt x="39" y="11784"/>
                    <a:pt x="77" y="23502"/>
                    <a:pt x="77" y="35143"/>
                  </a:cubicBezTo>
                  <a:cubicBezTo>
                    <a:pt x="153" y="46747"/>
                    <a:pt x="191" y="58350"/>
                    <a:pt x="191" y="69954"/>
                  </a:cubicBezTo>
                  <a:cubicBezTo>
                    <a:pt x="191" y="76536"/>
                    <a:pt x="229" y="83041"/>
                    <a:pt x="229" y="89623"/>
                  </a:cubicBezTo>
                  <a:cubicBezTo>
                    <a:pt x="229" y="89699"/>
                    <a:pt x="353" y="89737"/>
                    <a:pt x="476" y="89737"/>
                  </a:cubicBezTo>
                  <a:cubicBezTo>
                    <a:pt x="600" y="89737"/>
                    <a:pt x="724" y="89699"/>
                    <a:pt x="724" y="89623"/>
                  </a:cubicBezTo>
                  <a:cubicBezTo>
                    <a:pt x="724" y="77943"/>
                    <a:pt x="648" y="66264"/>
                    <a:pt x="610" y="54622"/>
                  </a:cubicBezTo>
                  <a:cubicBezTo>
                    <a:pt x="572" y="43019"/>
                    <a:pt x="534" y="31415"/>
                    <a:pt x="534" y="19774"/>
                  </a:cubicBezTo>
                  <a:cubicBezTo>
                    <a:pt x="534" y="13230"/>
                    <a:pt x="457" y="6725"/>
                    <a:pt x="457" y="143"/>
                  </a:cubicBezTo>
                  <a:cubicBezTo>
                    <a:pt x="457" y="48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231547" y="1653796"/>
              <a:ext cx="67075" cy="1624616"/>
            </a:xfrm>
            <a:custGeom>
              <a:avLst/>
              <a:gdLst/>
              <a:ahLst/>
              <a:cxnLst/>
              <a:rect l="l" t="t" r="r" b="b"/>
              <a:pathLst>
                <a:path w="2093" h="50694" extrusionOk="0">
                  <a:moveTo>
                    <a:pt x="913" y="0"/>
                  </a:moveTo>
                  <a:cubicBezTo>
                    <a:pt x="799" y="0"/>
                    <a:pt x="685" y="48"/>
                    <a:pt x="685" y="143"/>
                  </a:cubicBezTo>
                  <a:cubicBezTo>
                    <a:pt x="229" y="6724"/>
                    <a:pt x="0" y="13268"/>
                    <a:pt x="0" y="19850"/>
                  </a:cubicBezTo>
                  <a:cubicBezTo>
                    <a:pt x="0" y="26393"/>
                    <a:pt x="229" y="32975"/>
                    <a:pt x="685" y="39519"/>
                  </a:cubicBezTo>
                  <a:cubicBezTo>
                    <a:pt x="913" y="43209"/>
                    <a:pt x="1256" y="46899"/>
                    <a:pt x="1636" y="50551"/>
                  </a:cubicBezTo>
                  <a:cubicBezTo>
                    <a:pt x="1636" y="50646"/>
                    <a:pt x="1750" y="50694"/>
                    <a:pt x="1865" y="50694"/>
                  </a:cubicBezTo>
                  <a:cubicBezTo>
                    <a:pt x="1979" y="50694"/>
                    <a:pt x="2093" y="50646"/>
                    <a:pt x="2093" y="50551"/>
                  </a:cubicBezTo>
                  <a:cubicBezTo>
                    <a:pt x="1370" y="44008"/>
                    <a:pt x="952" y="37426"/>
                    <a:pt x="723" y="30882"/>
                  </a:cubicBezTo>
                  <a:cubicBezTo>
                    <a:pt x="495" y="24301"/>
                    <a:pt x="419" y="17757"/>
                    <a:pt x="609" y="11176"/>
                  </a:cubicBezTo>
                  <a:cubicBezTo>
                    <a:pt x="723" y="7523"/>
                    <a:pt x="913" y="3795"/>
                    <a:pt x="1142" y="143"/>
                  </a:cubicBezTo>
                  <a:cubicBezTo>
                    <a:pt x="1142" y="48"/>
                    <a:pt x="1028" y="0"/>
                    <a:pt x="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490990" y="1317272"/>
              <a:ext cx="62813" cy="1205242"/>
            </a:xfrm>
            <a:custGeom>
              <a:avLst/>
              <a:gdLst/>
              <a:ahLst/>
              <a:cxnLst/>
              <a:rect l="l" t="t" r="r" b="b"/>
              <a:pathLst>
                <a:path w="1960" h="37608" extrusionOk="0">
                  <a:moveTo>
                    <a:pt x="1745" y="1"/>
                  </a:moveTo>
                  <a:cubicBezTo>
                    <a:pt x="1636" y="1"/>
                    <a:pt x="1522" y="49"/>
                    <a:pt x="1522" y="144"/>
                  </a:cubicBezTo>
                  <a:cubicBezTo>
                    <a:pt x="1027" y="5013"/>
                    <a:pt x="685" y="9845"/>
                    <a:pt x="419" y="14715"/>
                  </a:cubicBezTo>
                  <a:cubicBezTo>
                    <a:pt x="190" y="19546"/>
                    <a:pt x="38" y="24416"/>
                    <a:pt x="0" y="29247"/>
                  </a:cubicBezTo>
                  <a:cubicBezTo>
                    <a:pt x="0" y="32025"/>
                    <a:pt x="0" y="34726"/>
                    <a:pt x="38" y="37465"/>
                  </a:cubicBezTo>
                  <a:cubicBezTo>
                    <a:pt x="38" y="37560"/>
                    <a:pt x="152" y="37608"/>
                    <a:pt x="266" y="37608"/>
                  </a:cubicBezTo>
                  <a:cubicBezTo>
                    <a:pt x="381" y="37608"/>
                    <a:pt x="495" y="37560"/>
                    <a:pt x="495" y="37465"/>
                  </a:cubicBezTo>
                  <a:cubicBezTo>
                    <a:pt x="419" y="32633"/>
                    <a:pt x="419" y="27726"/>
                    <a:pt x="533" y="22894"/>
                  </a:cubicBezTo>
                  <a:cubicBezTo>
                    <a:pt x="685" y="18024"/>
                    <a:pt x="875" y="13193"/>
                    <a:pt x="1256" y="8323"/>
                  </a:cubicBezTo>
                  <a:cubicBezTo>
                    <a:pt x="1446" y="5622"/>
                    <a:pt x="1712" y="2845"/>
                    <a:pt x="1940" y="144"/>
                  </a:cubicBezTo>
                  <a:cubicBezTo>
                    <a:pt x="1959" y="49"/>
                    <a:pt x="1855" y="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8"/>
          <p:cNvGrpSpPr/>
          <p:nvPr/>
        </p:nvGrpSpPr>
        <p:grpSpPr>
          <a:xfrm flipH="1">
            <a:off x="6309186" y="1567914"/>
            <a:ext cx="603513" cy="1307682"/>
            <a:chOff x="110859" y="2535502"/>
            <a:chExt cx="603513" cy="1307682"/>
          </a:xfrm>
        </p:grpSpPr>
        <p:grpSp>
          <p:nvGrpSpPr>
            <p:cNvPr id="414" name="Google Shape;414;p28"/>
            <p:cNvGrpSpPr/>
            <p:nvPr/>
          </p:nvGrpSpPr>
          <p:grpSpPr>
            <a:xfrm>
              <a:off x="110859" y="2535502"/>
              <a:ext cx="603513" cy="997126"/>
              <a:chOff x="110859" y="2535502"/>
              <a:chExt cx="603513" cy="997126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110859" y="2535502"/>
                <a:ext cx="294901" cy="997126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31114" extrusionOk="0">
                    <a:moveTo>
                      <a:pt x="1586" y="0"/>
                    </a:moveTo>
                    <a:cubicBezTo>
                      <a:pt x="1537" y="0"/>
                      <a:pt x="1489" y="28"/>
                      <a:pt x="1446" y="98"/>
                    </a:cubicBezTo>
                    <a:cubicBezTo>
                      <a:pt x="1370" y="174"/>
                      <a:pt x="1370" y="402"/>
                      <a:pt x="1370" y="516"/>
                    </a:cubicBezTo>
                    <a:lnTo>
                      <a:pt x="1370" y="1087"/>
                    </a:lnTo>
                    <a:cubicBezTo>
                      <a:pt x="1446" y="1810"/>
                      <a:pt x="1522" y="2494"/>
                      <a:pt x="1788" y="3179"/>
                    </a:cubicBezTo>
                    <a:cubicBezTo>
                      <a:pt x="2016" y="3940"/>
                      <a:pt x="2397" y="4587"/>
                      <a:pt x="2815" y="5120"/>
                    </a:cubicBezTo>
                    <a:cubicBezTo>
                      <a:pt x="2853" y="5462"/>
                      <a:pt x="2967" y="5804"/>
                      <a:pt x="3006" y="6109"/>
                    </a:cubicBezTo>
                    <a:cubicBezTo>
                      <a:pt x="2739" y="5690"/>
                      <a:pt x="2397" y="5272"/>
                      <a:pt x="2092" y="4891"/>
                    </a:cubicBezTo>
                    <a:cubicBezTo>
                      <a:pt x="1712" y="4397"/>
                      <a:pt x="1255" y="3940"/>
                      <a:pt x="685" y="3940"/>
                    </a:cubicBezTo>
                    <a:cubicBezTo>
                      <a:pt x="419" y="3940"/>
                      <a:pt x="152" y="4016"/>
                      <a:pt x="76" y="4359"/>
                    </a:cubicBezTo>
                    <a:cubicBezTo>
                      <a:pt x="0" y="4473"/>
                      <a:pt x="0" y="4663"/>
                      <a:pt x="0" y="4739"/>
                    </a:cubicBezTo>
                    <a:cubicBezTo>
                      <a:pt x="76" y="4891"/>
                      <a:pt x="190" y="4967"/>
                      <a:pt x="304" y="5081"/>
                    </a:cubicBezTo>
                    <a:cubicBezTo>
                      <a:pt x="723" y="5538"/>
                      <a:pt x="1065" y="6223"/>
                      <a:pt x="1522" y="6641"/>
                    </a:cubicBezTo>
                    <a:cubicBezTo>
                      <a:pt x="1788" y="6870"/>
                      <a:pt x="2054" y="7022"/>
                      <a:pt x="2359" y="7022"/>
                    </a:cubicBezTo>
                    <a:cubicBezTo>
                      <a:pt x="2663" y="7060"/>
                      <a:pt x="3044" y="6946"/>
                      <a:pt x="3234" y="7326"/>
                    </a:cubicBezTo>
                    <a:lnTo>
                      <a:pt x="3310" y="7364"/>
                    </a:lnTo>
                    <a:cubicBezTo>
                      <a:pt x="3386" y="7897"/>
                      <a:pt x="3538" y="8467"/>
                      <a:pt x="3614" y="8962"/>
                    </a:cubicBezTo>
                    <a:cubicBezTo>
                      <a:pt x="3614" y="8990"/>
                      <a:pt x="3614" y="9012"/>
                      <a:pt x="3616" y="9032"/>
                    </a:cubicBezTo>
                    <a:lnTo>
                      <a:pt x="3616" y="9032"/>
                    </a:lnTo>
                    <a:cubicBezTo>
                      <a:pt x="3542" y="8878"/>
                      <a:pt x="3445" y="8744"/>
                      <a:pt x="3348" y="8582"/>
                    </a:cubicBezTo>
                    <a:cubicBezTo>
                      <a:pt x="3006" y="8087"/>
                      <a:pt x="2587" y="7592"/>
                      <a:pt x="2054" y="7516"/>
                    </a:cubicBezTo>
                    <a:cubicBezTo>
                      <a:pt x="2019" y="7510"/>
                      <a:pt x="1982" y="7507"/>
                      <a:pt x="1944" y="7507"/>
                    </a:cubicBezTo>
                    <a:cubicBezTo>
                      <a:pt x="1533" y="7507"/>
                      <a:pt x="1002" y="7882"/>
                      <a:pt x="1141" y="8543"/>
                    </a:cubicBezTo>
                    <a:cubicBezTo>
                      <a:pt x="1255" y="8886"/>
                      <a:pt x="1446" y="9114"/>
                      <a:pt x="1636" y="9342"/>
                    </a:cubicBezTo>
                    <a:cubicBezTo>
                      <a:pt x="1826" y="9609"/>
                      <a:pt x="2054" y="9799"/>
                      <a:pt x="2283" y="9989"/>
                    </a:cubicBezTo>
                    <a:cubicBezTo>
                      <a:pt x="2815" y="10370"/>
                      <a:pt x="3386" y="10636"/>
                      <a:pt x="3995" y="10826"/>
                    </a:cubicBezTo>
                    <a:lnTo>
                      <a:pt x="4033" y="10826"/>
                    </a:lnTo>
                    <a:cubicBezTo>
                      <a:pt x="4185" y="11587"/>
                      <a:pt x="4375" y="12348"/>
                      <a:pt x="4527" y="13071"/>
                    </a:cubicBezTo>
                    <a:cubicBezTo>
                      <a:pt x="3995" y="12310"/>
                      <a:pt x="3234" y="11777"/>
                      <a:pt x="2473" y="11625"/>
                    </a:cubicBezTo>
                    <a:cubicBezTo>
                      <a:pt x="2321" y="11587"/>
                      <a:pt x="2245" y="11587"/>
                      <a:pt x="2092" y="11587"/>
                    </a:cubicBezTo>
                    <a:cubicBezTo>
                      <a:pt x="2016" y="11587"/>
                      <a:pt x="1950" y="11578"/>
                      <a:pt x="1883" y="11578"/>
                    </a:cubicBezTo>
                    <a:cubicBezTo>
                      <a:pt x="1817" y="11578"/>
                      <a:pt x="1750" y="11587"/>
                      <a:pt x="1674" y="11625"/>
                    </a:cubicBezTo>
                    <a:cubicBezTo>
                      <a:pt x="1370" y="11739"/>
                      <a:pt x="1484" y="12158"/>
                      <a:pt x="1636" y="12348"/>
                    </a:cubicBezTo>
                    <a:cubicBezTo>
                      <a:pt x="2054" y="12957"/>
                      <a:pt x="2587" y="13527"/>
                      <a:pt x="3158" y="13984"/>
                    </a:cubicBezTo>
                    <a:cubicBezTo>
                      <a:pt x="3652" y="14364"/>
                      <a:pt x="4223" y="14631"/>
                      <a:pt x="4794" y="14631"/>
                    </a:cubicBezTo>
                    <a:cubicBezTo>
                      <a:pt x="4946" y="15506"/>
                      <a:pt x="5060" y="16381"/>
                      <a:pt x="5136" y="17294"/>
                    </a:cubicBezTo>
                    <a:cubicBezTo>
                      <a:pt x="5136" y="17598"/>
                      <a:pt x="5174" y="17864"/>
                      <a:pt x="5250" y="18169"/>
                    </a:cubicBezTo>
                    <a:cubicBezTo>
                      <a:pt x="4679" y="17065"/>
                      <a:pt x="3804" y="16343"/>
                      <a:pt x="2815" y="16152"/>
                    </a:cubicBezTo>
                    <a:cubicBezTo>
                      <a:pt x="2760" y="16143"/>
                      <a:pt x="2701" y="16136"/>
                      <a:pt x="2642" y="16136"/>
                    </a:cubicBezTo>
                    <a:cubicBezTo>
                      <a:pt x="2454" y="16136"/>
                      <a:pt x="2264" y="16206"/>
                      <a:pt x="2207" y="16495"/>
                    </a:cubicBezTo>
                    <a:cubicBezTo>
                      <a:pt x="2130" y="16837"/>
                      <a:pt x="2321" y="17218"/>
                      <a:pt x="2473" y="17446"/>
                    </a:cubicBezTo>
                    <a:cubicBezTo>
                      <a:pt x="2777" y="18016"/>
                      <a:pt x="3196" y="18549"/>
                      <a:pt x="3652" y="18853"/>
                    </a:cubicBezTo>
                    <a:cubicBezTo>
                      <a:pt x="4185" y="19234"/>
                      <a:pt x="4756" y="19500"/>
                      <a:pt x="5364" y="19500"/>
                    </a:cubicBezTo>
                    <a:cubicBezTo>
                      <a:pt x="5440" y="19614"/>
                      <a:pt x="5440" y="19767"/>
                      <a:pt x="5478" y="19919"/>
                    </a:cubicBezTo>
                    <a:cubicBezTo>
                      <a:pt x="5631" y="20642"/>
                      <a:pt x="5859" y="21326"/>
                      <a:pt x="6049" y="22049"/>
                    </a:cubicBezTo>
                    <a:lnTo>
                      <a:pt x="6011" y="22011"/>
                    </a:lnTo>
                    <a:cubicBezTo>
                      <a:pt x="5821" y="21821"/>
                      <a:pt x="5554" y="21631"/>
                      <a:pt x="5326" y="21517"/>
                    </a:cubicBezTo>
                    <a:cubicBezTo>
                      <a:pt x="5060" y="21440"/>
                      <a:pt x="4756" y="21440"/>
                      <a:pt x="4413" y="21402"/>
                    </a:cubicBezTo>
                    <a:cubicBezTo>
                      <a:pt x="4109" y="21402"/>
                      <a:pt x="3804" y="21402"/>
                      <a:pt x="3462" y="21440"/>
                    </a:cubicBezTo>
                    <a:cubicBezTo>
                      <a:pt x="3234" y="21478"/>
                      <a:pt x="3006" y="21517"/>
                      <a:pt x="2967" y="21897"/>
                    </a:cubicBezTo>
                    <a:cubicBezTo>
                      <a:pt x="2891" y="22239"/>
                      <a:pt x="3082" y="22544"/>
                      <a:pt x="3234" y="22772"/>
                    </a:cubicBezTo>
                    <a:cubicBezTo>
                      <a:pt x="3614" y="23229"/>
                      <a:pt x="4109" y="23571"/>
                      <a:pt x="4603" y="23723"/>
                    </a:cubicBezTo>
                    <a:cubicBezTo>
                      <a:pt x="4950" y="23825"/>
                      <a:pt x="5287" y="23862"/>
                      <a:pt x="5624" y="23862"/>
                    </a:cubicBezTo>
                    <a:cubicBezTo>
                      <a:pt x="5914" y="23862"/>
                      <a:pt x="6206" y="23834"/>
                      <a:pt x="6506" y="23799"/>
                    </a:cubicBezTo>
                    <a:cubicBezTo>
                      <a:pt x="6658" y="24256"/>
                      <a:pt x="6772" y="24674"/>
                      <a:pt x="6886" y="25093"/>
                    </a:cubicBezTo>
                    <a:cubicBezTo>
                      <a:pt x="7457" y="27033"/>
                      <a:pt x="8027" y="28935"/>
                      <a:pt x="8674" y="30913"/>
                    </a:cubicBezTo>
                    <a:cubicBezTo>
                      <a:pt x="8674" y="30951"/>
                      <a:pt x="8712" y="30951"/>
                      <a:pt x="8712" y="30951"/>
                    </a:cubicBezTo>
                    <a:lnTo>
                      <a:pt x="8674" y="30951"/>
                    </a:lnTo>
                    <a:cubicBezTo>
                      <a:pt x="8654" y="30941"/>
                      <a:pt x="8625" y="30937"/>
                      <a:pt x="8596" y="30937"/>
                    </a:cubicBezTo>
                    <a:cubicBezTo>
                      <a:pt x="8518" y="30937"/>
                      <a:pt x="8438" y="30972"/>
                      <a:pt x="8522" y="31028"/>
                    </a:cubicBezTo>
                    <a:cubicBezTo>
                      <a:pt x="8560" y="31085"/>
                      <a:pt x="8627" y="31113"/>
                      <a:pt x="8698" y="31113"/>
                    </a:cubicBezTo>
                    <a:cubicBezTo>
                      <a:pt x="8769" y="31113"/>
                      <a:pt x="8845" y="31085"/>
                      <a:pt x="8902" y="31028"/>
                    </a:cubicBezTo>
                    <a:cubicBezTo>
                      <a:pt x="8919" y="31030"/>
                      <a:pt x="8936" y="31032"/>
                      <a:pt x="8951" y="31032"/>
                    </a:cubicBezTo>
                    <a:cubicBezTo>
                      <a:pt x="9141" y="31032"/>
                      <a:pt x="9201" y="30823"/>
                      <a:pt x="9131" y="30647"/>
                    </a:cubicBezTo>
                    <a:cubicBezTo>
                      <a:pt x="9093" y="30381"/>
                      <a:pt x="9016" y="30038"/>
                      <a:pt x="8902" y="29772"/>
                    </a:cubicBezTo>
                    <a:cubicBezTo>
                      <a:pt x="8826" y="29468"/>
                      <a:pt x="8712" y="29201"/>
                      <a:pt x="8674" y="28859"/>
                    </a:cubicBezTo>
                    <a:cubicBezTo>
                      <a:pt x="8332" y="27680"/>
                      <a:pt x="7951" y="26424"/>
                      <a:pt x="7609" y="25245"/>
                    </a:cubicBezTo>
                    <a:lnTo>
                      <a:pt x="7343" y="24256"/>
                    </a:lnTo>
                    <a:cubicBezTo>
                      <a:pt x="7228" y="23875"/>
                      <a:pt x="7152" y="23495"/>
                      <a:pt x="7000" y="23038"/>
                    </a:cubicBezTo>
                    <a:cubicBezTo>
                      <a:pt x="7609" y="22239"/>
                      <a:pt x="8446" y="21478"/>
                      <a:pt x="8636" y="20261"/>
                    </a:cubicBezTo>
                    <a:cubicBezTo>
                      <a:pt x="8674" y="19995"/>
                      <a:pt x="8674" y="19690"/>
                      <a:pt x="8636" y="19424"/>
                    </a:cubicBezTo>
                    <a:cubicBezTo>
                      <a:pt x="8591" y="19290"/>
                      <a:pt x="8495" y="19235"/>
                      <a:pt x="8392" y="19235"/>
                    </a:cubicBezTo>
                    <a:cubicBezTo>
                      <a:pt x="8319" y="19235"/>
                      <a:pt x="8243" y="19263"/>
                      <a:pt x="8180" y="19310"/>
                    </a:cubicBezTo>
                    <a:cubicBezTo>
                      <a:pt x="7989" y="19424"/>
                      <a:pt x="7799" y="19614"/>
                      <a:pt x="7609" y="19767"/>
                    </a:cubicBezTo>
                    <a:cubicBezTo>
                      <a:pt x="7419" y="19919"/>
                      <a:pt x="7228" y="20109"/>
                      <a:pt x="7038" y="20299"/>
                    </a:cubicBezTo>
                    <a:cubicBezTo>
                      <a:pt x="6772" y="20642"/>
                      <a:pt x="6544" y="21098"/>
                      <a:pt x="6468" y="21593"/>
                    </a:cubicBezTo>
                    <a:cubicBezTo>
                      <a:pt x="6201" y="20756"/>
                      <a:pt x="5973" y="19995"/>
                      <a:pt x="5859" y="19120"/>
                    </a:cubicBezTo>
                    <a:cubicBezTo>
                      <a:pt x="5859" y="18968"/>
                      <a:pt x="5821" y="18777"/>
                      <a:pt x="5821" y="18625"/>
                    </a:cubicBezTo>
                    <a:cubicBezTo>
                      <a:pt x="5897" y="18549"/>
                      <a:pt x="6049" y="18435"/>
                      <a:pt x="6163" y="18359"/>
                    </a:cubicBezTo>
                    <a:cubicBezTo>
                      <a:pt x="6353" y="18207"/>
                      <a:pt x="6544" y="18016"/>
                      <a:pt x="6734" y="17826"/>
                    </a:cubicBezTo>
                    <a:cubicBezTo>
                      <a:pt x="7038" y="17408"/>
                      <a:pt x="7343" y="16875"/>
                      <a:pt x="7495" y="16266"/>
                    </a:cubicBezTo>
                    <a:cubicBezTo>
                      <a:pt x="7571" y="15962"/>
                      <a:pt x="7609" y="15696"/>
                      <a:pt x="7609" y="15353"/>
                    </a:cubicBezTo>
                    <a:lnTo>
                      <a:pt x="7609" y="14935"/>
                    </a:lnTo>
                    <a:cubicBezTo>
                      <a:pt x="7609" y="14783"/>
                      <a:pt x="7609" y="14593"/>
                      <a:pt x="7571" y="14478"/>
                    </a:cubicBezTo>
                    <a:cubicBezTo>
                      <a:pt x="7545" y="14400"/>
                      <a:pt x="7492" y="14371"/>
                      <a:pt x="7428" y="14371"/>
                    </a:cubicBezTo>
                    <a:cubicBezTo>
                      <a:pt x="7304" y="14371"/>
                      <a:pt x="7138" y="14479"/>
                      <a:pt x="7038" y="14554"/>
                    </a:cubicBezTo>
                    <a:cubicBezTo>
                      <a:pt x="6810" y="14745"/>
                      <a:pt x="6620" y="14935"/>
                      <a:pt x="6391" y="15125"/>
                    </a:cubicBezTo>
                    <a:cubicBezTo>
                      <a:pt x="6049" y="15506"/>
                      <a:pt x="5707" y="16000"/>
                      <a:pt x="5593" y="16571"/>
                    </a:cubicBezTo>
                    <a:cubicBezTo>
                      <a:pt x="5593" y="16495"/>
                      <a:pt x="5593" y="16343"/>
                      <a:pt x="5516" y="16266"/>
                    </a:cubicBezTo>
                    <a:cubicBezTo>
                      <a:pt x="5440" y="15506"/>
                      <a:pt x="5326" y="14783"/>
                      <a:pt x="5136" y="14060"/>
                    </a:cubicBezTo>
                    <a:cubicBezTo>
                      <a:pt x="5212" y="13984"/>
                      <a:pt x="5288" y="13870"/>
                      <a:pt x="5326" y="13832"/>
                    </a:cubicBezTo>
                    <a:lnTo>
                      <a:pt x="5631" y="13527"/>
                    </a:lnTo>
                    <a:cubicBezTo>
                      <a:pt x="5821" y="13337"/>
                      <a:pt x="6011" y="13147"/>
                      <a:pt x="6163" y="12957"/>
                    </a:cubicBezTo>
                    <a:cubicBezTo>
                      <a:pt x="6468" y="12538"/>
                      <a:pt x="6772" y="12006"/>
                      <a:pt x="6848" y="11397"/>
                    </a:cubicBezTo>
                    <a:cubicBezTo>
                      <a:pt x="6924" y="11130"/>
                      <a:pt x="6962" y="10750"/>
                      <a:pt x="6924" y="10446"/>
                    </a:cubicBezTo>
                    <a:cubicBezTo>
                      <a:pt x="6866" y="10244"/>
                      <a:pt x="6743" y="10151"/>
                      <a:pt x="6604" y="10151"/>
                    </a:cubicBezTo>
                    <a:cubicBezTo>
                      <a:pt x="6560" y="10151"/>
                      <a:pt x="6514" y="10161"/>
                      <a:pt x="6468" y="10179"/>
                    </a:cubicBezTo>
                    <a:cubicBezTo>
                      <a:pt x="6277" y="10217"/>
                      <a:pt x="6087" y="10408"/>
                      <a:pt x="5973" y="10560"/>
                    </a:cubicBezTo>
                    <a:cubicBezTo>
                      <a:pt x="5783" y="10788"/>
                      <a:pt x="5593" y="11016"/>
                      <a:pt x="5440" y="11321"/>
                    </a:cubicBezTo>
                    <a:cubicBezTo>
                      <a:pt x="5212" y="11701"/>
                      <a:pt x="4946" y="12158"/>
                      <a:pt x="4794" y="12652"/>
                    </a:cubicBezTo>
                    <a:cubicBezTo>
                      <a:pt x="4641" y="11891"/>
                      <a:pt x="4413" y="11169"/>
                      <a:pt x="4299" y="10408"/>
                    </a:cubicBezTo>
                    <a:lnTo>
                      <a:pt x="4299" y="10370"/>
                    </a:lnTo>
                    <a:cubicBezTo>
                      <a:pt x="4337" y="10027"/>
                      <a:pt x="4603" y="9837"/>
                      <a:pt x="4756" y="9647"/>
                    </a:cubicBezTo>
                    <a:cubicBezTo>
                      <a:pt x="4946" y="9419"/>
                      <a:pt x="5098" y="9114"/>
                      <a:pt x="5250" y="8772"/>
                    </a:cubicBezTo>
                    <a:cubicBezTo>
                      <a:pt x="5516" y="8163"/>
                      <a:pt x="5821" y="7440"/>
                      <a:pt x="5859" y="6679"/>
                    </a:cubicBezTo>
                    <a:cubicBezTo>
                      <a:pt x="5859" y="6451"/>
                      <a:pt x="5897" y="5995"/>
                      <a:pt x="5707" y="5880"/>
                    </a:cubicBezTo>
                    <a:cubicBezTo>
                      <a:pt x="5681" y="5870"/>
                      <a:pt x="5654" y="5865"/>
                      <a:pt x="5628" y="5865"/>
                    </a:cubicBezTo>
                    <a:cubicBezTo>
                      <a:pt x="5456" y="5865"/>
                      <a:pt x="5268" y="6058"/>
                      <a:pt x="5136" y="6223"/>
                    </a:cubicBezTo>
                    <a:cubicBezTo>
                      <a:pt x="4756" y="6603"/>
                      <a:pt x="4489" y="7136"/>
                      <a:pt x="4261" y="7630"/>
                    </a:cubicBezTo>
                    <a:cubicBezTo>
                      <a:pt x="4109" y="7973"/>
                      <a:pt x="3995" y="8353"/>
                      <a:pt x="3957" y="8734"/>
                    </a:cubicBezTo>
                    <a:cubicBezTo>
                      <a:pt x="3957" y="8658"/>
                      <a:pt x="3919" y="8505"/>
                      <a:pt x="3919" y="8391"/>
                    </a:cubicBezTo>
                    <a:cubicBezTo>
                      <a:pt x="3881" y="7935"/>
                      <a:pt x="3766" y="7440"/>
                      <a:pt x="3728" y="6946"/>
                    </a:cubicBezTo>
                    <a:cubicBezTo>
                      <a:pt x="3881" y="6299"/>
                      <a:pt x="3957" y="5728"/>
                      <a:pt x="4071" y="5120"/>
                    </a:cubicBezTo>
                    <a:cubicBezTo>
                      <a:pt x="4109" y="4777"/>
                      <a:pt x="4147" y="4473"/>
                      <a:pt x="4147" y="4130"/>
                    </a:cubicBezTo>
                    <a:cubicBezTo>
                      <a:pt x="4147" y="3826"/>
                      <a:pt x="4185" y="3522"/>
                      <a:pt x="4185" y="3255"/>
                    </a:cubicBezTo>
                    <a:cubicBezTo>
                      <a:pt x="4185" y="3065"/>
                      <a:pt x="4147" y="2951"/>
                      <a:pt x="3995" y="2837"/>
                    </a:cubicBezTo>
                    <a:cubicBezTo>
                      <a:pt x="3959" y="2828"/>
                      <a:pt x="3925" y="2823"/>
                      <a:pt x="3893" y="2823"/>
                    </a:cubicBezTo>
                    <a:cubicBezTo>
                      <a:pt x="3791" y="2823"/>
                      <a:pt x="3710" y="2873"/>
                      <a:pt x="3652" y="2989"/>
                    </a:cubicBezTo>
                    <a:cubicBezTo>
                      <a:pt x="3576" y="3179"/>
                      <a:pt x="3538" y="3446"/>
                      <a:pt x="3462" y="3712"/>
                    </a:cubicBezTo>
                    <a:cubicBezTo>
                      <a:pt x="3424" y="4016"/>
                      <a:pt x="3386" y="4321"/>
                      <a:pt x="3348" y="4663"/>
                    </a:cubicBezTo>
                    <a:lnTo>
                      <a:pt x="3348" y="4967"/>
                    </a:lnTo>
                    <a:cubicBezTo>
                      <a:pt x="3234" y="4701"/>
                      <a:pt x="3158" y="4473"/>
                      <a:pt x="3044" y="4168"/>
                    </a:cubicBezTo>
                    <a:cubicBezTo>
                      <a:pt x="3006" y="3560"/>
                      <a:pt x="3006" y="2951"/>
                      <a:pt x="2891" y="2380"/>
                    </a:cubicBezTo>
                    <a:cubicBezTo>
                      <a:pt x="2853" y="2000"/>
                      <a:pt x="2777" y="1619"/>
                      <a:pt x="2587" y="1277"/>
                    </a:cubicBezTo>
                    <a:cubicBezTo>
                      <a:pt x="2435" y="935"/>
                      <a:pt x="2245" y="706"/>
                      <a:pt x="2016" y="402"/>
                    </a:cubicBezTo>
                    <a:cubicBezTo>
                      <a:pt x="1928" y="314"/>
                      <a:pt x="1750" y="0"/>
                      <a:pt x="15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310799" y="2693941"/>
                <a:ext cx="214622" cy="766128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23906" extrusionOk="0">
                    <a:moveTo>
                      <a:pt x="5302" y="1"/>
                    </a:moveTo>
                    <a:cubicBezTo>
                      <a:pt x="5283" y="1"/>
                      <a:pt x="5264" y="9"/>
                      <a:pt x="5250" y="23"/>
                    </a:cubicBezTo>
                    <a:cubicBezTo>
                      <a:pt x="4984" y="176"/>
                      <a:pt x="4794" y="556"/>
                      <a:pt x="4680" y="860"/>
                    </a:cubicBezTo>
                    <a:cubicBezTo>
                      <a:pt x="4528" y="1165"/>
                      <a:pt x="4375" y="1545"/>
                      <a:pt x="4299" y="2002"/>
                    </a:cubicBezTo>
                    <a:cubicBezTo>
                      <a:pt x="4109" y="2763"/>
                      <a:pt x="4033" y="3599"/>
                      <a:pt x="4185" y="4360"/>
                    </a:cubicBezTo>
                    <a:lnTo>
                      <a:pt x="4185" y="4398"/>
                    </a:lnTo>
                    <a:cubicBezTo>
                      <a:pt x="4147" y="4513"/>
                      <a:pt x="4147" y="4551"/>
                      <a:pt x="4109" y="4665"/>
                    </a:cubicBezTo>
                    <a:cubicBezTo>
                      <a:pt x="3957" y="3942"/>
                      <a:pt x="3805" y="3219"/>
                      <a:pt x="3614" y="2496"/>
                    </a:cubicBezTo>
                    <a:cubicBezTo>
                      <a:pt x="3576" y="2268"/>
                      <a:pt x="3462" y="2002"/>
                      <a:pt x="3424" y="1735"/>
                    </a:cubicBezTo>
                    <a:cubicBezTo>
                      <a:pt x="3386" y="1621"/>
                      <a:pt x="3348" y="1469"/>
                      <a:pt x="3196" y="1431"/>
                    </a:cubicBezTo>
                    <a:cubicBezTo>
                      <a:pt x="3082" y="1431"/>
                      <a:pt x="2968" y="1469"/>
                      <a:pt x="2892" y="1659"/>
                    </a:cubicBezTo>
                    <a:cubicBezTo>
                      <a:pt x="2854" y="1888"/>
                      <a:pt x="2892" y="2192"/>
                      <a:pt x="2968" y="2382"/>
                    </a:cubicBezTo>
                    <a:cubicBezTo>
                      <a:pt x="3006" y="2877"/>
                      <a:pt x="3082" y="3371"/>
                      <a:pt x="3158" y="3904"/>
                    </a:cubicBezTo>
                    <a:cubicBezTo>
                      <a:pt x="3196" y="4322"/>
                      <a:pt x="3272" y="4741"/>
                      <a:pt x="3424" y="5121"/>
                    </a:cubicBezTo>
                    <a:cubicBezTo>
                      <a:pt x="3538" y="5311"/>
                      <a:pt x="3614" y="5616"/>
                      <a:pt x="3805" y="5692"/>
                    </a:cubicBezTo>
                    <a:cubicBezTo>
                      <a:pt x="3767" y="5882"/>
                      <a:pt x="3729" y="6072"/>
                      <a:pt x="3653" y="6301"/>
                    </a:cubicBezTo>
                    <a:cubicBezTo>
                      <a:pt x="3576" y="6833"/>
                      <a:pt x="3462" y="7328"/>
                      <a:pt x="3424" y="7822"/>
                    </a:cubicBezTo>
                    <a:cubicBezTo>
                      <a:pt x="3044" y="6985"/>
                      <a:pt x="2435" y="6301"/>
                      <a:pt x="1712" y="5996"/>
                    </a:cubicBezTo>
                    <a:cubicBezTo>
                      <a:pt x="1674" y="5996"/>
                      <a:pt x="1560" y="5996"/>
                      <a:pt x="1560" y="6034"/>
                    </a:cubicBezTo>
                    <a:cubicBezTo>
                      <a:pt x="1560" y="7442"/>
                      <a:pt x="2245" y="8773"/>
                      <a:pt x="3234" y="9268"/>
                    </a:cubicBezTo>
                    <a:cubicBezTo>
                      <a:pt x="3196" y="9649"/>
                      <a:pt x="3158" y="10029"/>
                      <a:pt x="3082" y="10447"/>
                    </a:cubicBezTo>
                    <a:cubicBezTo>
                      <a:pt x="3006" y="11246"/>
                      <a:pt x="2892" y="12083"/>
                      <a:pt x="2854" y="12882"/>
                    </a:cubicBezTo>
                    <a:cubicBezTo>
                      <a:pt x="2473" y="11893"/>
                      <a:pt x="1826" y="11132"/>
                      <a:pt x="989" y="10790"/>
                    </a:cubicBezTo>
                    <a:cubicBezTo>
                      <a:pt x="951" y="10790"/>
                      <a:pt x="875" y="10790"/>
                      <a:pt x="875" y="10828"/>
                    </a:cubicBezTo>
                    <a:cubicBezTo>
                      <a:pt x="913" y="12350"/>
                      <a:pt x="1674" y="13719"/>
                      <a:pt x="2701" y="14214"/>
                    </a:cubicBezTo>
                    <a:cubicBezTo>
                      <a:pt x="2549" y="15774"/>
                      <a:pt x="2473" y="17371"/>
                      <a:pt x="2397" y="18969"/>
                    </a:cubicBezTo>
                    <a:lnTo>
                      <a:pt x="2397" y="19121"/>
                    </a:lnTo>
                    <a:cubicBezTo>
                      <a:pt x="2207" y="18589"/>
                      <a:pt x="1941" y="18094"/>
                      <a:pt x="1598" y="17676"/>
                    </a:cubicBezTo>
                    <a:cubicBezTo>
                      <a:pt x="1446" y="17448"/>
                      <a:pt x="1294" y="17257"/>
                      <a:pt x="1066" y="17067"/>
                    </a:cubicBezTo>
                    <a:cubicBezTo>
                      <a:pt x="946" y="16947"/>
                      <a:pt x="755" y="16804"/>
                      <a:pt x="605" y="16804"/>
                    </a:cubicBezTo>
                    <a:cubicBezTo>
                      <a:pt x="565" y="16804"/>
                      <a:pt x="527" y="16815"/>
                      <a:pt x="495" y="16839"/>
                    </a:cubicBezTo>
                    <a:cubicBezTo>
                      <a:pt x="0" y="17105"/>
                      <a:pt x="533" y="18018"/>
                      <a:pt x="723" y="18323"/>
                    </a:cubicBezTo>
                    <a:cubicBezTo>
                      <a:pt x="989" y="18817"/>
                      <a:pt x="1332" y="19236"/>
                      <a:pt x="1750" y="19540"/>
                    </a:cubicBezTo>
                    <a:cubicBezTo>
                      <a:pt x="1876" y="19603"/>
                      <a:pt x="2054" y="19796"/>
                      <a:pt x="2220" y="19796"/>
                    </a:cubicBezTo>
                    <a:cubicBezTo>
                      <a:pt x="2254" y="19796"/>
                      <a:pt x="2288" y="19788"/>
                      <a:pt x="2321" y="19768"/>
                    </a:cubicBezTo>
                    <a:lnTo>
                      <a:pt x="2321" y="19768"/>
                    </a:lnTo>
                    <a:lnTo>
                      <a:pt x="2169" y="23763"/>
                    </a:lnTo>
                    <a:cubicBezTo>
                      <a:pt x="2131" y="23763"/>
                      <a:pt x="2017" y="23801"/>
                      <a:pt x="2093" y="23839"/>
                    </a:cubicBezTo>
                    <a:cubicBezTo>
                      <a:pt x="2153" y="23884"/>
                      <a:pt x="2219" y="23905"/>
                      <a:pt x="2284" y="23905"/>
                    </a:cubicBezTo>
                    <a:cubicBezTo>
                      <a:pt x="2383" y="23905"/>
                      <a:pt x="2480" y="23855"/>
                      <a:pt x="2549" y="23763"/>
                    </a:cubicBezTo>
                    <a:cubicBezTo>
                      <a:pt x="2701" y="23573"/>
                      <a:pt x="2701" y="23230"/>
                      <a:pt x="2663" y="22964"/>
                    </a:cubicBezTo>
                    <a:cubicBezTo>
                      <a:pt x="2625" y="22203"/>
                      <a:pt x="2663" y="21442"/>
                      <a:pt x="2701" y="20681"/>
                    </a:cubicBezTo>
                    <a:cubicBezTo>
                      <a:pt x="2777" y="20339"/>
                      <a:pt x="2777" y="19997"/>
                      <a:pt x="2816" y="19692"/>
                    </a:cubicBezTo>
                    <a:cubicBezTo>
                      <a:pt x="3120" y="19388"/>
                      <a:pt x="3500" y="19236"/>
                      <a:pt x="3805" y="18969"/>
                    </a:cubicBezTo>
                    <a:cubicBezTo>
                      <a:pt x="4147" y="18627"/>
                      <a:pt x="4451" y="18208"/>
                      <a:pt x="4718" y="17714"/>
                    </a:cubicBezTo>
                    <a:cubicBezTo>
                      <a:pt x="4870" y="17486"/>
                      <a:pt x="4946" y="17219"/>
                      <a:pt x="4984" y="16953"/>
                    </a:cubicBezTo>
                    <a:cubicBezTo>
                      <a:pt x="5098" y="16725"/>
                      <a:pt x="5136" y="16458"/>
                      <a:pt x="5136" y="16192"/>
                    </a:cubicBezTo>
                    <a:cubicBezTo>
                      <a:pt x="5136" y="16002"/>
                      <a:pt x="5098" y="15774"/>
                      <a:pt x="4946" y="15698"/>
                    </a:cubicBezTo>
                    <a:cubicBezTo>
                      <a:pt x="4900" y="15670"/>
                      <a:pt x="4853" y="15658"/>
                      <a:pt x="4807" y="15658"/>
                    </a:cubicBezTo>
                    <a:cubicBezTo>
                      <a:pt x="4665" y="15658"/>
                      <a:pt x="4528" y="15773"/>
                      <a:pt x="4413" y="15888"/>
                    </a:cubicBezTo>
                    <a:cubicBezTo>
                      <a:pt x="3843" y="16496"/>
                      <a:pt x="3348" y="17257"/>
                      <a:pt x="2854" y="18056"/>
                    </a:cubicBezTo>
                    <a:cubicBezTo>
                      <a:pt x="2892" y="17410"/>
                      <a:pt x="2968" y="16763"/>
                      <a:pt x="3044" y="16116"/>
                    </a:cubicBezTo>
                    <a:cubicBezTo>
                      <a:pt x="3082" y="15736"/>
                      <a:pt x="3082" y="15355"/>
                      <a:pt x="3120" y="14975"/>
                    </a:cubicBezTo>
                    <a:lnTo>
                      <a:pt x="3691" y="14823"/>
                    </a:lnTo>
                    <a:cubicBezTo>
                      <a:pt x="3957" y="14746"/>
                      <a:pt x="4185" y="14632"/>
                      <a:pt x="4413" y="14442"/>
                    </a:cubicBezTo>
                    <a:cubicBezTo>
                      <a:pt x="4832" y="14100"/>
                      <a:pt x="5174" y="13681"/>
                      <a:pt x="5479" y="13111"/>
                    </a:cubicBezTo>
                    <a:cubicBezTo>
                      <a:pt x="5593" y="12806"/>
                      <a:pt x="5707" y="12502"/>
                      <a:pt x="5783" y="12197"/>
                    </a:cubicBezTo>
                    <a:cubicBezTo>
                      <a:pt x="5859" y="11969"/>
                      <a:pt x="5935" y="11551"/>
                      <a:pt x="5707" y="11437"/>
                    </a:cubicBezTo>
                    <a:cubicBezTo>
                      <a:pt x="5676" y="11426"/>
                      <a:pt x="5644" y="11421"/>
                      <a:pt x="5611" y="11421"/>
                    </a:cubicBezTo>
                    <a:cubicBezTo>
                      <a:pt x="5407" y="11421"/>
                      <a:pt x="5186" y="11610"/>
                      <a:pt x="5022" y="11741"/>
                    </a:cubicBezTo>
                    <a:cubicBezTo>
                      <a:pt x="4756" y="11931"/>
                      <a:pt x="4528" y="12159"/>
                      <a:pt x="4223" y="12388"/>
                    </a:cubicBezTo>
                    <a:cubicBezTo>
                      <a:pt x="3881" y="12692"/>
                      <a:pt x="3614" y="12958"/>
                      <a:pt x="3310" y="13301"/>
                    </a:cubicBezTo>
                    <a:cubicBezTo>
                      <a:pt x="3386" y="12730"/>
                      <a:pt x="3424" y="12159"/>
                      <a:pt x="3462" y="11551"/>
                    </a:cubicBezTo>
                    <a:cubicBezTo>
                      <a:pt x="3500" y="10828"/>
                      <a:pt x="3614" y="10105"/>
                      <a:pt x="3653" y="9420"/>
                    </a:cubicBezTo>
                    <a:lnTo>
                      <a:pt x="3843" y="9420"/>
                    </a:lnTo>
                    <a:cubicBezTo>
                      <a:pt x="3995" y="9420"/>
                      <a:pt x="4147" y="9344"/>
                      <a:pt x="4261" y="9306"/>
                    </a:cubicBezTo>
                    <a:cubicBezTo>
                      <a:pt x="4566" y="9230"/>
                      <a:pt x="4794" y="9040"/>
                      <a:pt x="5022" y="8850"/>
                    </a:cubicBezTo>
                    <a:cubicBezTo>
                      <a:pt x="5517" y="8355"/>
                      <a:pt x="5897" y="7708"/>
                      <a:pt x="5973" y="6947"/>
                    </a:cubicBezTo>
                    <a:cubicBezTo>
                      <a:pt x="5973" y="6871"/>
                      <a:pt x="5897" y="6871"/>
                      <a:pt x="5897" y="6871"/>
                    </a:cubicBezTo>
                    <a:cubicBezTo>
                      <a:pt x="5098" y="6985"/>
                      <a:pt x="4337" y="7442"/>
                      <a:pt x="3767" y="8203"/>
                    </a:cubicBezTo>
                    <a:lnTo>
                      <a:pt x="3881" y="7214"/>
                    </a:lnTo>
                    <a:cubicBezTo>
                      <a:pt x="4147" y="6643"/>
                      <a:pt x="4223" y="6225"/>
                      <a:pt x="4337" y="5806"/>
                    </a:cubicBezTo>
                    <a:cubicBezTo>
                      <a:pt x="4908" y="5692"/>
                      <a:pt x="5479" y="5502"/>
                      <a:pt x="5935" y="5083"/>
                    </a:cubicBezTo>
                    <a:cubicBezTo>
                      <a:pt x="6354" y="4703"/>
                      <a:pt x="6658" y="4094"/>
                      <a:pt x="6696" y="3371"/>
                    </a:cubicBezTo>
                    <a:cubicBezTo>
                      <a:pt x="6696" y="3322"/>
                      <a:pt x="6682" y="3308"/>
                      <a:pt x="6663" y="3308"/>
                    </a:cubicBezTo>
                    <a:cubicBezTo>
                      <a:pt x="6638" y="3308"/>
                      <a:pt x="6604" y="3333"/>
                      <a:pt x="6582" y="3333"/>
                    </a:cubicBezTo>
                    <a:cubicBezTo>
                      <a:pt x="6049" y="3523"/>
                      <a:pt x="5517" y="3790"/>
                      <a:pt x="5098" y="4284"/>
                    </a:cubicBezTo>
                    <a:cubicBezTo>
                      <a:pt x="4908" y="4475"/>
                      <a:pt x="4718" y="4665"/>
                      <a:pt x="4566" y="4893"/>
                    </a:cubicBezTo>
                    <a:lnTo>
                      <a:pt x="4566" y="4855"/>
                    </a:lnTo>
                    <a:cubicBezTo>
                      <a:pt x="4604" y="4703"/>
                      <a:pt x="4604" y="4589"/>
                      <a:pt x="4680" y="4475"/>
                    </a:cubicBezTo>
                    <a:cubicBezTo>
                      <a:pt x="4794" y="4170"/>
                      <a:pt x="4908" y="3828"/>
                      <a:pt x="5060" y="3561"/>
                    </a:cubicBezTo>
                    <a:cubicBezTo>
                      <a:pt x="5174" y="3219"/>
                      <a:pt x="5326" y="2877"/>
                      <a:pt x="5441" y="2496"/>
                    </a:cubicBezTo>
                    <a:cubicBezTo>
                      <a:pt x="5631" y="1697"/>
                      <a:pt x="5479" y="898"/>
                      <a:pt x="5365" y="99"/>
                    </a:cubicBezTo>
                    <a:cubicBezTo>
                      <a:pt x="5365" y="27"/>
                      <a:pt x="5334" y="1"/>
                      <a:pt x="53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382328" y="2658209"/>
                <a:ext cx="332044" cy="832658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25982" extrusionOk="0">
                    <a:moveTo>
                      <a:pt x="9685" y="1"/>
                    </a:moveTo>
                    <a:cubicBezTo>
                      <a:pt x="9505" y="1"/>
                      <a:pt x="9293" y="152"/>
                      <a:pt x="9182" y="263"/>
                    </a:cubicBezTo>
                    <a:cubicBezTo>
                      <a:pt x="8725" y="644"/>
                      <a:pt x="8268" y="1138"/>
                      <a:pt x="7964" y="1823"/>
                    </a:cubicBezTo>
                    <a:cubicBezTo>
                      <a:pt x="7584" y="2546"/>
                      <a:pt x="7317" y="3345"/>
                      <a:pt x="7241" y="4182"/>
                    </a:cubicBezTo>
                    <a:cubicBezTo>
                      <a:pt x="7165" y="4334"/>
                      <a:pt x="7127" y="4486"/>
                      <a:pt x="7051" y="4562"/>
                    </a:cubicBezTo>
                    <a:cubicBezTo>
                      <a:pt x="7051" y="3878"/>
                      <a:pt x="7051" y="3193"/>
                      <a:pt x="6937" y="2470"/>
                    </a:cubicBezTo>
                    <a:cubicBezTo>
                      <a:pt x="6904" y="2109"/>
                      <a:pt x="6843" y="1382"/>
                      <a:pt x="6511" y="1382"/>
                    </a:cubicBezTo>
                    <a:cubicBezTo>
                      <a:pt x="6457" y="1382"/>
                      <a:pt x="6397" y="1401"/>
                      <a:pt x="6328" y="1443"/>
                    </a:cubicBezTo>
                    <a:cubicBezTo>
                      <a:pt x="6138" y="1519"/>
                      <a:pt x="6100" y="1823"/>
                      <a:pt x="6100" y="2051"/>
                    </a:cubicBezTo>
                    <a:lnTo>
                      <a:pt x="6100" y="3345"/>
                    </a:lnTo>
                    <a:cubicBezTo>
                      <a:pt x="6100" y="3916"/>
                      <a:pt x="6138" y="4448"/>
                      <a:pt x="6176" y="5019"/>
                    </a:cubicBezTo>
                    <a:cubicBezTo>
                      <a:pt x="6176" y="5285"/>
                      <a:pt x="6252" y="5590"/>
                      <a:pt x="6252" y="5818"/>
                    </a:cubicBezTo>
                    <a:cubicBezTo>
                      <a:pt x="6290" y="6236"/>
                      <a:pt x="6328" y="6274"/>
                      <a:pt x="6176" y="6655"/>
                    </a:cubicBezTo>
                    <a:cubicBezTo>
                      <a:pt x="6142" y="6825"/>
                      <a:pt x="5865" y="7359"/>
                      <a:pt x="5861" y="7552"/>
                    </a:cubicBezTo>
                    <a:lnTo>
                      <a:pt x="5861" y="7552"/>
                    </a:lnTo>
                    <a:cubicBezTo>
                      <a:pt x="5746" y="7004"/>
                      <a:pt x="5561" y="6524"/>
                      <a:pt x="5377" y="6008"/>
                    </a:cubicBezTo>
                    <a:cubicBezTo>
                      <a:pt x="5108" y="5402"/>
                      <a:pt x="4749" y="4796"/>
                      <a:pt x="4249" y="4796"/>
                    </a:cubicBezTo>
                    <a:cubicBezTo>
                      <a:pt x="4183" y="4796"/>
                      <a:pt x="4116" y="4807"/>
                      <a:pt x="4046" y="4829"/>
                    </a:cubicBezTo>
                    <a:cubicBezTo>
                      <a:pt x="4008" y="4829"/>
                      <a:pt x="3969" y="4867"/>
                      <a:pt x="3969" y="4905"/>
                    </a:cubicBezTo>
                    <a:cubicBezTo>
                      <a:pt x="3855" y="6084"/>
                      <a:pt x="4046" y="7340"/>
                      <a:pt x="4464" y="8329"/>
                    </a:cubicBezTo>
                    <a:cubicBezTo>
                      <a:pt x="4578" y="8557"/>
                      <a:pt x="4730" y="8823"/>
                      <a:pt x="4844" y="9052"/>
                    </a:cubicBezTo>
                    <a:cubicBezTo>
                      <a:pt x="4997" y="9242"/>
                      <a:pt x="5149" y="9508"/>
                      <a:pt x="5263" y="9660"/>
                    </a:cubicBezTo>
                    <a:lnTo>
                      <a:pt x="5339" y="9660"/>
                    </a:lnTo>
                    <a:cubicBezTo>
                      <a:pt x="5187" y="10193"/>
                      <a:pt x="5073" y="10649"/>
                      <a:pt x="4997" y="11182"/>
                    </a:cubicBezTo>
                    <a:cubicBezTo>
                      <a:pt x="4959" y="11524"/>
                      <a:pt x="4883" y="11905"/>
                      <a:pt x="4806" y="12247"/>
                    </a:cubicBezTo>
                    <a:cubicBezTo>
                      <a:pt x="4578" y="11486"/>
                      <a:pt x="4198" y="10840"/>
                      <a:pt x="3703" y="10269"/>
                    </a:cubicBezTo>
                    <a:cubicBezTo>
                      <a:pt x="3589" y="10079"/>
                      <a:pt x="3437" y="9888"/>
                      <a:pt x="3247" y="9774"/>
                    </a:cubicBezTo>
                    <a:cubicBezTo>
                      <a:pt x="3094" y="9622"/>
                      <a:pt x="2942" y="9394"/>
                      <a:pt x="2752" y="9318"/>
                    </a:cubicBezTo>
                    <a:cubicBezTo>
                      <a:pt x="2721" y="9310"/>
                      <a:pt x="2692" y="9306"/>
                      <a:pt x="2666" y="9306"/>
                    </a:cubicBezTo>
                    <a:cubicBezTo>
                      <a:pt x="2316" y="9306"/>
                      <a:pt x="2453" y="9986"/>
                      <a:pt x="2524" y="10269"/>
                    </a:cubicBezTo>
                    <a:cubicBezTo>
                      <a:pt x="2714" y="10916"/>
                      <a:pt x="2942" y="11486"/>
                      <a:pt x="3133" y="12095"/>
                    </a:cubicBezTo>
                    <a:cubicBezTo>
                      <a:pt x="3323" y="12552"/>
                      <a:pt x="3475" y="13046"/>
                      <a:pt x="3779" y="13427"/>
                    </a:cubicBezTo>
                    <a:cubicBezTo>
                      <a:pt x="3855" y="13579"/>
                      <a:pt x="4122" y="13693"/>
                      <a:pt x="4236" y="13883"/>
                    </a:cubicBezTo>
                    <a:cubicBezTo>
                      <a:pt x="4540" y="14530"/>
                      <a:pt x="4008" y="15557"/>
                      <a:pt x="3779" y="16052"/>
                    </a:cubicBezTo>
                    <a:cubicBezTo>
                      <a:pt x="3589" y="16470"/>
                      <a:pt x="3399" y="16851"/>
                      <a:pt x="3209" y="17269"/>
                    </a:cubicBezTo>
                    <a:cubicBezTo>
                      <a:pt x="3247" y="16889"/>
                      <a:pt x="3247" y="16546"/>
                      <a:pt x="3209" y="16166"/>
                    </a:cubicBezTo>
                    <a:cubicBezTo>
                      <a:pt x="3056" y="15519"/>
                      <a:pt x="2638" y="15139"/>
                      <a:pt x="2181" y="14796"/>
                    </a:cubicBezTo>
                    <a:cubicBezTo>
                      <a:pt x="2162" y="14777"/>
                      <a:pt x="2134" y="14768"/>
                      <a:pt x="2101" y="14768"/>
                    </a:cubicBezTo>
                    <a:cubicBezTo>
                      <a:pt x="2067" y="14768"/>
                      <a:pt x="2029" y="14777"/>
                      <a:pt x="1991" y="14796"/>
                    </a:cubicBezTo>
                    <a:cubicBezTo>
                      <a:pt x="1725" y="15177"/>
                      <a:pt x="1687" y="15785"/>
                      <a:pt x="1611" y="16318"/>
                    </a:cubicBezTo>
                    <a:cubicBezTo>
                      <a:pt x="1573" y="17003"/>
                      <a:pt x="1611" y="17649"/>
                      <a:pt x="1763" y="18334"/>
                    </a:cubicBezTo>
                    <a:cubicBezTo>
                      <a:pt x="1801" y="18601"/>
                      <a:pt x="1877" y="18905"/>
                      <a:pt x="1953" y="19171"/>
                    </a:cubicBezTo>
                    <a:cubicBezTo>
                      <a:pt x="1991" y="19400"/>
                      <a:pt x="2105" y="19590"/>
                      <a:pt x="2296" y="19666"/>
                    </a:cubicBezTo>
                    <a:cubicBezTo>
                      <a:pt x="2219" y="19856"/>
                      <a:pt x="2181" y="20084"/>
                      <a:pt x="2143" y="20275"/>
                    </a:cubicBezTo>
                    <a:cubicBezTo>
                      <a:pt x="2067" y="20731"/>
                      <a:pt x="1953" y="21226"/>
                      <a:pt x="1839" y="21644"/>
                    </a:cubicBezTo>
                    <a:cubicBezTo>
                      <a:pt x="1725" y="22139"/>
                      <a:pt x="1535" y="22519"/>
                      <a:pt x="1268" y="22900"/>
                    </a:cubicBezTo>
                    <a:cubicBezTo>
                      <a:pt x="850" y="23584"/>
                      <a:pt x="584" y="24345"/>
                      <a:pt x="393" y="25258"/>
                    </a:cubicBezTo>
                    <a:cubicBezTo>
                      <a:pt x="279" y="25449"/>
                      <a:pt x="165" y="25639"/>
                      <a:pt x="51" y="25829"/>
                    </a:cubicBezTo>
                    <a:cubicBezTo>
                      <a:pt x="0" y="25930"/>
                      <a:pt x="85" y="25981"/>
                      <a:pt x="169" y="25981"/>
                    </a:cubicBezTo>
                    <a:cubicBezTo>
                      <a:pt x="212" y="25981"/>
                      <a:pt x="254" y="25968"/>
                      <a:pt x="279" y="25943"/>
                    </a:cubicBezTo>
                    <a:cubicBezTo>
                      <a:pt x="393" y="25829"/>
                      <a:pt x="431" y="25677"/>
                      <a:pt x="545" y="25601"/>
                    </a:cubicBezTo>
                    <a:cubicBezTo>
                      <a:pt x="584" y="25601"/>
                      <a:pt x="622" y="25563"/>
                      <a:pt x="622" y="25487"/>
                    </a:cubicBezTo>
                    <a:cubicBezTo>
                      <a:pt x="622" y="25449"/>
                      <a:pt x="660" y="25372"/>
                      <a:pt x="660" y="25296"/>
                    </a:cubicBezTo>
                    <a:lnTo>
                      <a:pt x="1382" y="23889"/>
                    </a:lnTo>
                    <a:lnTo>
                      <a:pt x="2372" y="21606"/>
                    </a:lnTo>
                    <a:cubicBezTo>
                      <a:pt x="2562" y="21188"/>
                      <a:pt x="2714" y="20807"/>
                      <a:pt x="2866" y="20351"/>
                    </a:cubicBezTo>
                    <a:cubicBezTo>
                      <a:pt x="3627" y="19970"/>
                      <a:pt x="4464" y="20122"/>
                      <a:pt x="5301" y="19932"/>
                    </a:cubicBezTo>
                    <a:cubicBezTo>
                      <a:pt x="5720" y="19856"/>
                      <a:pt x="6176" y="19590"/>
                      <a:pt x="6556" y="19285"/>
                    </a:cubicBezTo>
                    <a:cubicBezTo>
                      <a:pt x="6823" y="19019"/>
                      <a:pt x="7203" y="18601"/>
                      <a:pt x="7051" y="18144"/>
                    </a:cubicBezTo>
                    <a:cubicBezTo>
                      <a:pt x="6943" y="17820"/>
                      <a:pt x="6701" y="17726"/>
                      <a:pt x="6460" y="17726"/>
                    </a:cubicBezTo>
                    <a:cubicBezTo>
                      <a:pt x="6362" y="17726"/>
                      <a:pt x="6264" y="17742"/>
                      <a:pt x="6176" y="17764"/>
                    </a:cubicBezTo>
                    <a:cubicBezTo>
                      <a:pt x="5720" y="17802"/>
                      <a:pt x="5301" y="17954"/>
                      <a:pt x="4806" y="18068"/>
                    </a:cubicBezTo>
                    <a:cubicBezTo>
                      <a:pt x="4388" y="18220"/>
                      <a:pt x="3969" y="18448"/>
                      <a:pt x="3589" y="18753"/>
                    </a:cubicBezTo>
                    <a:cubicBezTo>
                      <a:pt x="3513" y="18791"/>
                      <a:pt x="3475" y="18829"/>
                      <a:pt x="3437" y="18829"/>
                    </a:cubicBezTo>
                    <a:cubicBezTo>
                      <a:pt x="3665" y="18182"/>
                      <a:pt x="3893" y="17459"/>
                      <a:pt x="4160" y="16736"/>
                    </a:cubicBezTo>
                    <a:cubicBezTo>
                      <a:pt x="4426" y="15861"/>
                      <a:pt x="4730" y="14948"/>
                      <a:pt x="4959" y="14035"/>
                    </a:cubicBezTo>
                    <a:cubicBezTo>
                      <a:pt x="5073" y="14016"/>
                      <a:pt x="5187" y="14016"/>
                      <a:pt x="5296" y="14016"/>
                    </a:cubicBezTo>
                    <a:cubicBezTo>
                      <a:pt x="5406" y="14016"/>
                      <a:pt x="5510" y="14016"/>
                      <a:pt x="5605" y="13997"/>
                    </a:cubicBezTo>
                    <a:cubicBezTo>
                      <a:pt x="5948" y="13959"/>
                      <a:pt x="6328" y="13807"/>
                      <a:pt x="6671" y="13655"/>
                    </a:cubicBezTo>
                    <a:cubicBezTo>
                      <a:pt x="7317" y="13312"/>
                      <a:pt x="7888" y="12742"/>
                      <a:pt x="8383" y="12057"/>
                    </a:cubicBezTo>
                    <a:cubicBezTo>
                      <a:pt x="8421" y="11943"/>
                      <a:pt x="8345" y="11905"/>
                      <a:pt x="8268" y="11905"/>
                    </a:cubicBezTo>
                    <a:cubicBezTo>
                      <a:pt x="8037" y="11837"/>
                      <a:pt x="7802" y="11803"/>
                      <a:pt x="7566" y="11803"/>
                    </a:cubicBezTo>
                    <a:cubicBezTo>
                      <a:pt x="7142" y="11803"/>
                      <a:pt x="6720" y="11913"/>
                      <a:pt x="6328" y="12133"/>
                    </a:cubicBezTo>
                    <a:cubicBezTo>
                      <a:pt x="6062" y="12285"/>
                      <a:pt x="5758" y="12514"/>
                      <a:pt x="5491" y="12818"/>
                    </a:cubicBezTo>
                    <a:cubicBezTo>
                      <a:pt x="5377" y="12894"/>
                      <a:pt x="5301" y="13046"/>
                      <a:pt x="5187" y="13198"/>
                    </a:cubicBezTo>
                    <a:cubicBezTo>
                      <a:pt x="5491" y="12133"/>
                      <a:pt x="5758" y="11106"/>
                      <a:pt x="6062" y="10003"/>
                    </a:cubicBezTo>
                    <a:cubicBezTo>
                      <a:pt x="6366" y="9850"/>
                      <a:pt x="6709" y="9812"/>
                      <a:pt x="7089" y="9774"/>
                    </a:cubicBezTo>
                    <a:cubicBezTo>
                      <a:pt x="7584" y="9698"/>
                      <a:pt x="8002" y="9622"/>
                      <a:pt x="8421" y="9280"/>
                    </a:cubicBezTo>
                    <a:cubicBezTo>
                      <a:pt x="8839" y="8937"/>
                      <a:pt x="9182" y="8481"/>
                      <a:pt x="9524" y="7986"/>
                    </a:cubicBezTo>
                    <a:cubicBezTo>
                      <a:pt x="9676" y="7796"/>
                      <a:pt x="9866" y="7568"/>
                      <a:pt x="9866" y="7225"/>
                    </a:cubicBezTo>
                    <a:cubicBezTo>
                      <a:pt x="9866" y="6997"/>
                      <a:pt x="9676" y="6845"/>
                      <a:pt x="9524" y="6807"/>
                    </a:cubicBezTo>
                    <a:cubicBezTo>
                      <a:pt x="9397" y="6756"/>
                      <a:pt x="9258" y="6735"/>
                      <a:pt x="9114" y="6735"/>
                    </a:cubicBezTo>
                    <a:cubicBezTo>
                      <a:pt x="8826" y="6735"/>
                      <a:pt x="8522" y="6820"/>
                      <a:pt x="8268" y="6921"/>
                    </a:cubicBezTo>
                    <a:cubicBezTo>
                      <a:pt x="7850" y="7035"/>
                      <a:pt x="7431" y="7225"/>
                      <a:pt x="7051" y="7530"/>
                    </a:cubicBezTo>
                    <a:cubicBezTo>
                      <a:pt x="6899" y="7606"/>
                      <a:pt x="6747" y="7758"/>
                      <a:pt x="6633" y="7910"/>
                    </a:cubicBezTo>
                    <a:cubicBezTo>
                      <a:pt x="6709" y="7682"/>
                      <a:pt x="6747" y="7378"/>
                      <a:pt x="6861" y="7149"/>
                    </a:cubicBezTo>
                    <a:cubicBezTo>
                      <a:pt x="6937" y="6845"/>
                      <a:pt x="7051" y="6541"/>
                      <a:pt x="7127" y="6236"/>
                    </a:cubicBezTo>
                    <a:cubicBezTo>
                      <a:pt x="7622" y="6046"/>
                      <a:pt x="8154" y="5856"/>
                      <a:pt x="8611" y="5666"/>
                    </a:cubicBezTo>
                    <a:cubicBezTo>
                      <a:pt x="9143" y="5437"/>
                      <a:pt x="9600" y="5209"/>
                      <a:pt x="10057" y="4676"/>
                    </a:cubicBezTo>
                    <a:cubicBezTo>
                      <a:pt x="10095" y="4638"/>
                      <a:pt x="10361" y="4258"/>
                      <a:pt x="10323" y="3954"/>
                    </a:cubicBezTo>
                    <a:cubicBezTo>
                      <a:pt x="10234" y="3746"/>
                      <a:pt x="10053" y="3723"/>
                      <a:pt x="9906" y="3723"/>
                    </a:cubicBezTo>
                    <a:cubicBezTo>
                      <a:pt x="9864" y="3723"/>
                      <a:pt x="9824" y="3725"/>
                      <a:pt x="9790" y="3725"/>
                    </a:cubicBezTo>
                    <a:cubicBezTo>
                      <a:pt x="9182" y="3763"/>
                      <a:pt x="8611" y="4068"/>
                      <a:pt x="8078" y="4448"/>
                    </a:cubicBezTo>
                    <a:lnTo>
                      <a:pt x="7508" y="4867"/>
                    </a:lnTo>
                    <a:cubicBezTo>
                      <a:pt x="7546" y="4714"/>
                      <a:pt x="7622" y="4638"/>
                      <a:pt x="7622" y="4486"/>
                    </a:cubicBezTo>
                    <a:lnTo>
                      <a:pt x="7698" y="4372"/>
                    </a:lnTo>
                    <a:cubicBezTo>
                      <a:pt x="7850" y="4258"/>
                      <a:pt x="8002" y="4106"/>
                      <a:pt x="8192" y="3954"/>
                    </a:cubicBezTo>
                    <a:cubicBezTo>
                      <a:pt x="8459" y="3725"/>
                      <a:pt x="8763" y="3497"/>
                      <a:pt x="8991" y="3193"/>
                    </a:cubicBezTo>
                    <a:cubicBezTo>
                      <a:pt x="9410" y="2622"/>
                      <a:pt x="9752" y="1861"/>
                      <a:pt x="9904" y="1062"/>
                    </a:cubicBezTo>
                    <a:cubicBezTo>
                      <a:pt x="9942" y="758"/>
                      <a:pt x="10057" y="263"/>
                      <a:pt x="9866" y="73"/>
                    </a:cubicBezTo>
                    <a:cubicBezTo>
                      <a:pt x="9815" y="22"/>
                      <a:pt x="9752" y="1"/>
                      <a:pt x="96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28"/>
            <p:cNvSpPr/>
            <p:nvPr/>
          </p:nvSpPr>
          <p:spPr>
            <a:xfrm>
              <a:off x="231547" y="3395704"/>
              <a:ext cx="335313" cy="447479"/>
            </a:xfrm>
            <a:custGeom>
              <a:avLst/>
              <a:gdLst/>
              <a:ahLst/>
              <a:cxnLst/>
              <a:rect l="l" t="t" r="r" b="b"/>
              <a:pathLst>
                <a:path w="10463" h="13963" extrusionOk="0">
                  <a:moveTo>
                    <a:pt x="3158" y="1"/>
                  </a:moveTo>
                  <a:lnTo>
                    <a:pt x="685" y="9093"/>
                  </a:lnTo>
                  <a:cubicBezTo>
                    <a:pt x="0" y="11566"/>
                    <a:pt x="2093" y="13963"/>
                    <a:pt x="4946" y="13963"/>
                  </a:cubicBezTo>
                  <a:lnTo>
                    <a:pt x="5517" y="13963"/>
                  </a:lnTo>
                  <a:cubicBezTo>
                    <a:pt x="8370" y="13963"/>
                    <a:pt x="10463" y="11566"/>
                    <a:pt x="9778" y="9093"/>
                  </a:cubicBezTo>
                  <a:lnTo>
                    <a:pt x="7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28"/>
          <p:cNvGrpSpPr/>
          <p:nvPr/>
        </p:nvGrpSpPr>
        <p:grpSpPr>
          <a:xfrm flipH="1">
            <a:off x="6129237" y="2875600"/>
            <a:ext cx="1584363" cy="1911368"/>
            <a:chOff x="978286" y="2646948"/>
            <a:chExt cx="7214770" cy="1911368"/>
          </a:xfrm>
        </p:grpSpPr>
        <p:sp>
          <p:nvSpPr>
            <p:cNvPr id="420" name="Google Shape;420;p28"/>
            <p:cNvSpPr/>
            <p:nvPr/>
          </p:nvSpPr>
          <p:spPr>
            <a:xfrm>
              <a:off x="1191075" y="4313712"/>
              <a:ext cx="6789203" cy="244604"/>
            </a:xfrm>
            <a:custGeom>
              <a:avLst/>
              <a:gdLst/>
              <a:ahLst/>
              <a:cxnLst/>
              <a:rect l="l" t="t" r="r" b="b"/>
              <a:pathLst>
                <a:path w="211222" h="7610" extrusionOk="0">
                  <a:moveTo>
                    <a:pt x="0" y="1"/>
                  </a:moveTo>
                  <a:lnTo>
                    <a:pt x="0" y="7610"/>
                  </a:lnTo>
                  <a:lnTo>
                    <a:pt x="211221" y="7610"/>
                  </a:lnTo>
                  <a:lnTo>
                    <a:pt x="2112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978286" y="2738686"/>
              <a:ext cx="7214770" cy="1575015"/>
            </a:xfrm>
            <a:custGeom>
              <a:avLst/>
              <a:gdLst/>
              <a:ahLst/>
              <a:cxnLst/>
              <a:rect l="l" t="t" r="r" b="b"/>
              <a:pathLst>
                <a:path w="224462" h="49001" extrusionOk="0">
                  <a:moveTo>
                    <a:pt x="0" y="0"/>
                  </a:moveTo>
                  <a:lnTo>
                    <a:pt x="0" y="49001"/>
                  </a:lnTo>
                  <a:lnTo>
                    <a:pt x="224461" y="49001"/>
                  </a:lnTo>
                  <a:lnTo>
                    <a:pt x="224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978286" y="2646948"/>
              <a:ext cx="7214770" cy="91767"/>
            </a:xfrm>
            <a:custGeom>
              <a:avLst/>
              <a:gdLst/>
              <a:ahLst/>
              <a:cxnLst/>
              <a:rect l="l" t="t" r="r" b="b"/>
              <a:pathLst>
                <a:path w="224462" h="2855" extrusionOk="0">
                  <a:moveTo>
                    <a:pt x="0" y="1"/>
                  </a:moveTo>
                  <a:lnTo>
                    <a:pt x="0" y="2854"/>
                  </a:lnTo>
                  <a:lnTo>
                    <a:pt x="224461" y="2854"/>
                  </a:lnTo>
                  <a:lnTo>
                    <a:pt x="2244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9"/>
          <p:cNvGrpSpPr/>
          <p:nvPr/>
        </p:nvGrpSpPr>
        <p:grpSpPr>
          <a:xfrm>
            <a:off x="-76198" y="4684141"/>
            <a:ext cx="10290628" cy="764192"/>
            <a:chOff x="2" y="4379341"/>
            <a:chExt cx="10290628" cy="764192"/>
          </a:xfrm>
        </p:grpSpPr>
        <p:sp>
          <p:nvSpPr>
            <p:cNvPr id="425" name="Google Shape;425;p29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9"/>
          <p:cNvGrpSpPr/>
          <p:nvPr/>
        </p:nvGrpSpPr>
        <p:grpSpPr>
          <a:xfrm>
            <a:off x="-609687" y="-178980"/>
            <a:ext cx="2560371" cy="4908619"/>
            <a:chOff x="-87" y="-331380"/>
            <a:chExt cx="2560371" cy="4908619"/>
          </a:xfrm>
        </p:grpSpPr>
        <p:sp>
          <p:nvSpPr>
            <p:cNvPr id="428" name="Google Shape;428;p29"/>
            <p:cNvSpPr/>
            <p:nvPr/>
          </p:nvSpPr>
          <p:spPr>
            <a:xfrm>
              <a:off x="-87" y="-330162"/>
              <a:ext cx="2560371" cy="4907402"/>
            </a:xfrm>
            <a:custGeom>
              <a:avLst/>
              <a:gdLst/>
              <a:ahLst/>
              <a:cxnLst/>
              <a:rect l="l" t="t" r="r" b="b"/>
              <a:pathLst>
                <a:path w="79893" h="153129" extrusionOk="0">
                  <a:moveTo>
                    <a:pt x="0" y="1"/>
                  </a:moveTo>
                  <a:lnTo>
                    <a:pt x="0" y="153128"/>
                  </a:lnTo>
                  <a:lnTo>
                    <a:pt x="79893" y="153128"/>
                  </a:lnTo>
                  <a:lnTo>
                    <a:pt x="79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466836" y="-331380"/>
              <a:ext cx="25638" cy="1029975"/>
            </a:xfrm>
            <a:custGeom>
              <a:avLst/>
              <a:gdLst/>
              <a:ahLst/>
              <a:cxnLst/>
              <a:rect l="l" t="t" r="r" b="b"/>
              <a:pathLst>
                <a:path w="800" h="32139" extrusionOk="0">
                  <a:moveTo>
                    <a:pt x="1" y="1"/>
                  </a:moveTo>
                  <a:cubicBezTo>
                    <a:pt x="115" y="3767"/>
                    <a:pt x="229" y="7457"/>
                    <a:pt x="267" y="11224"/>
                  </a:cubicBezTo>
                  <a:cubicBezTo>
                    <a:pt x="305" y="15637"/>
                    <a:pt x="305" y="20050"/>
                    <a:pt x="229" y="24501"/>
                  </a:cubicBezTo>
                  <a:cubicBezTo>
                    <a:pt x="191" y="27012"/>
                    <a:pt x="77" y="29485"/>
                    <a:pt x="1" y="31996"/>
                  </a:cubicBezTo>
                  <a:cubicBezTo>
                    <a:pt x="1" y="32091"/>
                    <a:pt x="115" y="32139"/>
                    <a:pt x="229" y="32139"/>
                  </a:cubicBezTo>
                  <a:cubicBezTo>
                    <a:pt x="343" y="32139"/>
                    <a:pt x="457" y="32091"/>
                    <a:pt x="457" y="31996"/>
                  </a:cubicBezTo>
                  <a:cubicBezTo>
                    <a:pt x="610" y="27583"/>
                    <a:pt x="686" y="23094"/>
                    <a:pt x="762" y="18680"/>
                  </a:cubicBezTo>
                  <a:cubicBezTo>
                    <a:pt x="800" y="14305"/>
                    <a:pt x="762" y="9892"/>
                    <a:pt x="648" y="5403"/>
                  </a:cubicBezTo>
                  <a:cubicBezTo>
                    <a:pt x="610" y="3615"/>
                    <a:pt x="572" y="1789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061818" y="296835"/>
              <a:ext cx="28074" cy="1197904"/>
            </a:xfrm>
            <a:custGeom>
              <a:avLst/>
              <a:gdLst/>
              <a:ahLst/>
              <a:cxnLst/>
              <a:rect l="l" t="t" r="r" b="b"/>
              <a:pathLst>
                <a:path w="876" h="37379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343" y="4936"/>
                    <a:pt x="305" y="9730"/>
                    <a:pt x="267" y="14599"/>
                  </a:cubicBezTo>
                  <a:cubicBezTo>
                    <a:pt x="191" y="19431"/>
                    <a:pt x="153" y="24225"/>
                    <a:pt x="115" y="29094"/>
                  </a:cubicBezTo>
                  <a:cubicBezTo>
                    <a:pt x="77" y="31795"/>
                    <a:pt x="77" y="34497"/>
                    <a:pt x="1" y="37236"/>
                  </a:cubicBezTo>
                  <a:cubicBezTo>
                    <a:pt x="1" y="37331"/>
                    <a:pt x="124" y="37378"/>
                    <a:pt x="248" y="37378"/>
                  </a:cubicBezTo>
                  <a:cubicBezTo>
                    <a:pt x="371" y="37378"/>
                    <a:pt x="495" y="37331"/>
                    <a:pt x="495" y="37236"/>
                  </a:cubicBezTo>
                  <a:cubicBezTo>
                    <a:pt x="533" y="32404"/>
                    <a:pt x="571" y="27611"/>
                    <a:pt x="647" y="22779"/>
                  </a:cubicBezTo>
                  <a:cubicBezTo>
                    <a:pt x="685" y="17909"/>
                    <a:pt x="723" y="13116"/>
                    <a:pt x="761" y="8246"/>
                  </a:cubicBezTo>
                  <a:cubicBezTo>
                    <a:pt x="799" y="5545"/>
                    <a:pt x="799" y="2844"/>
                    <a:pt x="876" y="143"/>
                  </a:cubicBezTo>
                  <a:cubicBezTo>
                    <a:pt x="876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2016462" y="16040"/>
              <a:ext cx="56115" cy="1662817"/>
            </a:xfrm>
            <a:custGeom>
              <a:avLst/>
              <a:gdLst/>
              <a:ahLst/>
              <a:cxnLst/>
              <a:rect l="l" t="t" r="r" b="b"/>
              <a:pathLst>
                <a:path w="1751" h="51886" extrusionOk="0">
                  <a:moveTo>
                    <a:pt x="1518" y="1"/>
                  </a:moveTo>
                  <a:cubicBezTo>
                    <a:pt x="1375" y="1"/>
                    <a:pt x="1218" y="47"/>
                    <a:pt x="1218" y="155"/>
                  </a:cubicBezTo>
                  <a:cubicBezTo>
                    <a:pt x="913" y="6850"/>
                    <a:pt x="609" y="13584"/>
                    <a:pt x="419" y="20318"/>
                  </a:cubicBezTo>
                  <a:cubicBezTo>
                    <a:pt x="228" y="27014"/>
                    <a:pt x="76" y="33671"/>
                    <a:pt x="38" y="40367"/>
                  </a:cubicBezTo>
                  <a:cubicBezTo>
                    <a:pt x="0" y="44172"/>
                    <a:pt x="0" y="47976"/>
                    <a:pt x="0" y="51742"/>
                  </a:cubicBezTo>
                  <a:cubicBezTo>
                    <a:pt x="0" y="51838"/>
                    <a:pt x="114" y="51885"/>
                    <a:pt x="228" y="51885"/>
                  </a:cubicBezTo>
                  <a:cubicBezTo>
                    <a:pt x="343" y="51885"/>
                    <a:pt x="457" y="51838"/>
                    <a:pt x="457" y="51742"/>
                  </a:cubicBezTo>
                  <a:cubicBezTo>
                    <a:pt x="457" y="44971"/>
                    <a:pt x="533" y="38275"/>
                    <a:pt x="647" y="31541"/>
                  </a:cubicBezTo>
                  <a:cubicBezTo>
                    <a:pt x="799" y="24807"/>
                    <a:pt x="989" y="18149"/>
                    <a:pt x="1218" y="11454"/>
                  </a:cubicBezTo>
                  <a:cubicBezTo>
                    <a:pt x="1370" y="7649"/>
                    <a:pt x="1560" y="3883"/>
                    <a:pt x="1750" y="78"/>
                  </a:cubicBezTo>
                  <a:cubicBezTo>
                    <a:pt x="1734" y="29"/>
                    <a:pt x="1630" y="1"/>
                    <a:pt x="1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742375" y="1019812"/>
              <a:ext cx="23202" cy="2875847"/>
            </a:xfrm>
            <a:custGeom>
              <a:avLst/>
              <a:gdLst/>
              <a:ahLst/>
              <a:cxnLst/>
              <a:rect l="l" t="t" r="r" b="b"/>
              <a:pathLst>
                <a:path w="724" h="89737" extrusionOk="0">
                  <a:moveTo>
                    <a:pt x="229" y="0"/>
                  </a:moveTo>
                  <a:cubicBezTo>
                    <a:pt x="115" y="0"/>
                    <a:pt x="1" y="48"/>
                    <a:pt x="1" y="143"/>
                  </a:cubicBezTo>
                  <a:cubicBezTo>
                    <a:pt x="39" y="11784"/>
                    <a:pt x="77" y="23502"/>
                    <a:pt x="77" y="35143"/>
                  </a:cubicBezTo>
                  <a:cubicBezTo>
                    <a:pt x="153" y="46747"/>
                    <a:pt x="191" y="58350"/>
                    <a:pt x="191" y="69954"/>
                  </a:cubicBezTo>
                  <a:cubicBezTo>
                    <a:pt x="191" y="76536"/>
                    <a:pt x="229" y="83041"/>
                    <a:pt x="229" y="89623"/>
                  </a:cubicBezTo>
                  <a:cubicBezTo>
                    <a:pt x="229" y="89699"/>
                    <a:pt x="353" y="89737"/>
                    <a:pt x="476" y="89737"/>
                  </a:cubicBezTo>
                  <a:cubicBezTo>
                    <a:pt x="600" y="89737"/>
                    <a:pt x="724" y="89699"/>
                    <a:pt x="724" y="89623"/>
                  </a:cubicBezTo>
                  <a:cubicBezTo>
                    <a:pt x="724" y="77943"/>
                    <a:pt x="648" y="66264"/>
                    <a:pt x="610" y="54622"/>
                  </a:cubicBezTo>
                  <a:cubicBezTo>
                    <a:pt x="572" y="43019"/>
                    <a:pt x="534" y="31415"/>
                    <a:pt x="534" y="19774"/>
                  </a:cubicBezTo>
                  <a:cubicBezTo>
                    <a:pt x="534" y="13230"/>
                    <a:pt x="457" y="6725"/>
                    <a:pt x="457" y="143"/>
                  </a:cubicBezTo>
                  <a:cubicBezTo>
                    <a:pt x="457" y="48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231547" y="1653796"/>
              <a:ext cx="67075" cy="1624616"/>
            </a:xfrm>
            <a:custGeom>
              <a:avLst/>
              <a:gdLst/>
              <a:ahLst/>
              <a:cxnLst/>
              <a:rect l="l" t="t" r="r" b="b"/>
              <a:pathLst>
                <a:path w="2093" h="50694" extrusionOk="0">
                  <a:moveTo>
                    <a:pt x="913" y="0"/>
                  </a:moveTo>
                  <a:cubicBezTo>
                    <a:pt x="799" y="0"/>
                    <a:pt x="685" y="48"/>
                    <a:pt x="685" y="143"/>
                  </a:cubicBezTo>
                  <a:cubicBezTo>
                    <a:pt x="229" y="6724"/>
                    <a:pt x="0" y="13268"/>
                    <a:pt x="0" y="19850"/>
                  </a:cubicBezTo>
                  <a:cubicBezTo>
                    <a:pt x="0" y="26393"/>
                    <a:pt x="229" y="32975"/>
                    <a:pt x="685" y="39519"/>
                  </a:cubicBezTo>
                  <a:cubicBezTo>
                    <a:pt x="913" y="43209"/>
                    <a:pt x="1256" y="46899"/>
                    <a:pt x="1636" y="50551"/>
                  </a:cubicBezTo>
                  <a:cubicBezTo>
                    <a:pt x="1636" y="50646"/>
                    <a:pt x="1750" y="50694"/>
                    <a:pt x="1865" y="50694"/>
                  </a:cubicBezTo>
                  <a:cubicBezTo>
                    <a:pt x="1979" y="50694"/>
                    <a:pt x="2093" y="50646"/>
                    <a:pt x="2093" y="50551"/>
                  </a:cubicBezTo>
                  <a:cubicBezTo>
                    <a:pt x="1370" y="44008"/>
                    <a:pt x="952" y="37426"/>
                    <a:pt x="723" y="30882"/>
                  </a:cubicBezTo>
                  <a:cubicBezTo>
                    <a:pt x="495" y="24301"/>
                    <a:pt x="419" y="17757"/>
                    <a:pt x="609" y="11176"/>
                  </a:cubicBezTo>
                  <a:cubicBezTo>
                    <a:pt x="723" y="7523"/>
                    <a:pt x="913" y="3795"/>
                    <a:pt x="1142" y="143"/>
                  </a:cubicBezTo>
                  <a:cubicBezTo>
                    <a:pt x="1142" y="48"/>
                    <a:pt x="1028" y="0"/>
                    <a:pt x="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1490990" y="1317272"/>
              <a:ext cx="62813" cy="1205242"/>
            </a:xfrm>
            <a:custGeom>
              <a:avLst/>
              <a:gdLst/>
              <a:ahLst/>
              <a:cxnLst/>
              <a:rect l="l" t="t" r="r" b="b"/>
              <a:pathLst>
                <a:path w="1960" h="37608" extrusionOk="0">
                  <a:moveTo>
                    <a:pt x="1745" y="1"/>
                  </a:moveTo>
                  <a:cubicBezTo>
                    <a:pt x="1636" y="1"/>
                    <a:pt x="1522" y="49"/>
                    <a:pt x="1522" y="144"/>
                  </a:cubicBezTo>
                  <a:cubicBezTo>
                    <a:pt x="1027" y="5013"/>
                    <a:pt x="685" y="9845"/>
                    <a:pt x="419" y="14715"/>
                  </a:cubicBezTo>
                  <a:cubicBezTo>
                    <a:pt x="190" y="19546"/>
                    <a:pt x="38" y="24416"/>
                    <a:pt x="0" y="29247"/>
                  </a:cubicBezTo>
                  <a:cubicBezTo>
                    <a:pt x="0" y="32025"/>
                    <a:pt x="0" y="34726"/>
                    <a:pt x="38" y="37465"/>
                  </a:cubicBezTo>
                  <a:cubicBezTo>
                    <a:pt x="38" y="37560"/>
                    <a:pt x="152" y="37608"/>
                    <a:pt x="266" y="37608"/>
                  </a:cubicBezTo>
                  <a:cubicBezTo>
                    <a:pt x="381" y="37608"/>
                    <a:pt x="495" y="37560"/>
                    <a:pt x="495" y="37465"/>
                  </a:cubicBezTo>
                  <a:cubicBezTo>
                    <a:pt x="419" y="32633"/>
                    <a:pt x="419" y="27726"/>
                    <a:pt x="533" y="22894"/>
                  </a:cubicBezTo>
                  <a:cubicBezTo>
                    <a:pt x="685" y="18024"/>
                    <a:pt x="875" y="13193"/>
                    <a:pt x="1256" y="8323"/>
                  </a:cubicBezTo>
                  <a:cubicBezTo>
                    <a:pt x="1446" y="5622"/>
                    <a:pt x="1712" y="2845"/>
                    <a:pt x="1940" y="144"/>
                  </a:cubicBezTo>
                  <a:cubicBezTo>
                    <a:pt x="1959" y="49"/>
                    <a:pt x="1855" y="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9"/>
          <p:cNvGrpSpPr/>
          <p:nvPr/>
        </p:nvGrpSpPr>
        <p:grpSpPr>
          <a:xfrm flipH="1">
            <a:off x="928763" y="2294057"/>
            <a:ext cx="2320329" cy="2542676"/>
            <a:chOff x="117533" y="2642864"/>
            <a:chExt cx="1778848" cy="1949307"/>
          </a:xfrm>
        </p:grpSpPr>
        <p:sp>
          <p:nvSpPr>
            <p:cNvPr id="436" name="Google Shape;436;p29"/>
            <p:cNvSpPr/>
            <p:nvPr/>
          </p:nvSpPr>
          <p:spPr>
            <a:xfrm>
              <a:off x="235101" y="3079044"/>
              <a:ext cx="1528419" cy="352740"/>
            </a:xfrm>
            <a:custGeom>
              <a:avLst/>
              <a:gdLst/>
              <a:ahLst/>
              <a:cxnLst/>
              <a:rect l="l" t="t" r="r" b="b"/>
              <a:pathLst>
                <a:path w="42277" h="9757" extrusionOk="0">
                  <a:moveTo>
                    <a:pt x="1" y="0"/>
                  </a:moveTo>
                  <a:lnTo>
                    <a:pt x="1" y="9756"/>
                  </a:lnTo>
                  <a:lnTo>
                    <a:pt x="42276" y="9756"/>
                  </a:lnTo>
                  <a:lnTo>
                    <a:pt x="42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29"/>
            <p:cNvGrpSpPr/>
            <p:nvPr/>
          </p:nvGrpSpPr>
          <p:grpSpPr>
            <a:xfrm>
              <a:off x="316228" y="3709182"/>
              <a:ext cx="141139" cy="258707"/>
              <a:chOff x="316228" y="3709182"/>
              <a:chExt cx="141139" cy="258707"/>
            </a:xfrm>
          </p:grpSpPr>
          <p:sp>
            <p:nvSpPr>
              <p:cNvPr id="438" name="Google Shape;438;p29"/>
              <p:cNvSpPr/>
              <p:nvPr/>
            </p:nvSpPr>
            <p:spPr>
              <a:xfrm>
                <a:off x="316228" y="3825593"/>
                <a:ext cx="139946" cy="141103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903" extrusionOk="0">
                    <a:moveTo>
                      <a:pt x="1" y="0"/>
                    </a:moveTo>
                    <a:lnTo>
                      <a:pt x="1" y="3220"/>
                    </a:lnTo>
                    <a:cubicBezTo>
                      <a:pt x="1" y="3577"/>
                      <a:pt x="293" y="3903"/>
                      <a:pt x="651" y="3903"/>
                    </a:cubicBezTo>
                    <a:lnTo>
                      <a:pt x="3220" y="3903"/>
                    </a:lnTo>
                    <a:cubicBezTo>
                      <a:pt x="3578" y="3903"/>
                      <a:pt x="3871" y="3610"/>
                      <a:pt x="3871" y="3220"/>
                    </a:cubicBezTo>
                    <a:lnTo>
                      <a:pt x="3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317421" y="3716268"/>
                <a:ext cx="139946" cy="25162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960" extrusionOk="0">
                    <a:moveTo>
                      <a:pt x="2472" y="65"/>
                    </a:moveTo>
                    <a:lnTo>
                      <a:pt x="2472" y="618"/>
                    </a:lnTo>
                    <a:lnTo>
                      <a:pt x="3285" y="1463"/>
                    </a:lnTo>
                    <a:cubicBezTo>
                      <a:pt x="3577" y="1789"/>
                      <a:pt x="3773" y="2244"/>
                      <a:pt x="3773" y="2699"/>
                    </a:cubicBezTo>
                    <a:lnTo>
                      <a:pt x="3773" y="6244"/>
                    </a:lnTo>
                    <a:lnTo>
                      <a:pt x="3740" y="6244"/>
                    </a:lnTo>
                    <a:cubicBezTo>
                      <a:pt x="3740" y="6569"/>
                      <a:pt x="3512" y="6829"/>
                      <a:pt x="3187" y="6829"/>
                    </a:cubicBezTo>
                    <a:lnTo>
                      <a:pt x="618" y="6829"/>
                    </a:lnTo>
                    <a:cubicBezTo>
                      <a:pt x="293" y="6829"/>
                      <a:pt x="33" y="6569"/>
                      <a:pt x="33" y="6244"/>
                    </a:cubicBezTo>
                    <a:lnTo>
                      <a:pt x="33" y="2699"/>
                    </a:lnTo>
                    <a:cubicBezTo>
                      <a:pt x="33" y="2244"/>
                      <a:pt x="195" y="1789"/>
                      <a:pt x="521" y="1463"/>
                    </a:cubicBezTo>
                    <a:lnTo>
                      <a:pt x="1334" y="618"/>
                    </a:lnTo>
                    <a:lnTo>
                      <a:pt x="1334" y="65"/>
                    </a:lnTo>
                    <a:close/>
                    <a:moveTo>
                      <a:pt x="1269" y="0"/>
                    </a:moveTo>
                    <a:lnTo>
                      <a:pt x="1269" y="618"/>
                    </a:lnTo>
                    <a:lnTo>
                      <a:pt x="488" y="1431"/>
                    </a:lnTo>
                    <a:cubicBezTo>
                      <a:pt x="163" y="1756"/>
                      <a:pt x="0" y="2244"/>
                      <a:pt x="0" y="2732"/>
                    </a:cubicBezTo>
                    <a:lnTo>
                      <a:pt x="0" y="6276"/>
                    </a:lnTo>
                    <a:cubicBezTo>
                      <a:pt x="0" y="6667"/>
                      <a:pt x="293" y="6959"/>
                      <a:pt x="651" y="6959"/>
                    </a:cubicBezTo>
                    <a:lnTo>
                      <a:pt x="3220" y="6959"/>
                    </a:lnTo>
                    <a:cubicBezTo>
                      <a:pt x="3577" y="6959"/>
                      <a:pt x="3870" y="6634"/>
                      <a:pt x="3870" y="6276"/>
                    </a:cubicBezTo>
                    <a:lnTo>
                      <a:pt x="3870" y="2732"/>
                    </a:lnTo>
                    <a:cubicBezTo>
                      <a:pt x="3838" y="2244"/>
                      <a:pt x="3675" y="1756"/>
                      <a:pt x="3350" y="1431"/>
                    </a:cubicBezTo>
                    <a:lnTo>
                      <a:pt x="2569" y="618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359755" y="3709182"/>
                <a:ext cx="51734" cy="2357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652" extrusionOk="0">
                    <a:moveTo>
                      <a:pt x="130" y="1"/>
                    </a:moveTo>
                    <a:cubicBezTo>
                      <a:pt x="65" y="1"/>
                      <a:pt x="0" y="98"/>
                      <a:pt x="0" y="131"/>
                    </a:cubicBezTo>
                    <a:lnTo>
                      <a:pt x="0" y="521"/>
                    </a:lnTo>
                    <a:cubicBezTo>
                      <a:pt x="0" y="619"/>
                      <a:pt x="98" y="651"/>
                      <a:pt x="130" y="651"/>
                    </a:cubicBezTo>
                    <a:lnTo>
                      <a:pt x="1301" y="651"/>
                    </a:lnTo>
                    <a:cubicBezTo>
                      <a:pt x="1398" y="651"/>
                      <a:pt x="1431" y="586"/>
                      <a:pt x="1431" y="521"/>
                    </a:cubicBezTo>
                    <a:lnTo>
                      <a:pt x="1431" y="131"/>
                    </a:lnTo>
                    <a:cubicBezTo>
                      <a:pt x="1431" y="98"/>
                      <a:pt x="1398" y="1"/>
                      <a:pt x="1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29"/>
            <p:cNvSpPr/>
            <p:nvPr/>
          </p:nvSpPr>
          <p:spPr>
            <a:xfrm>
              <a:off x="235101" y="3960803"/>
              <a:ext cx="1528419" cy="58820"/>
            </a:xfrm>
            <a:custGeom>
              <a:avLst/>
              <a:gdLst/>
              <a:ahLst/>
              <a:cxnLst/>
              <a:rect l="l" t="t" r="r" b="b"/>
              <a:pathLst>
                <a:path w="42277" h="1627" extrusionOk="0">
                  <a:moveTo>
                    <a:pt x="1" y="0"/>
                  </a:moveTo>
                  <a:lnTo>
                    <a:pt x="1" y="1626"/>
                  </a:lnTo>
                  <a:lnTo>
                    <a:pt x="42276" y="1626"/>
                  </a:lnTo>
                  <a:lnTo>
                    <a:pt x="42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228052" y="3079044"/>
              <a:ext cx="43564" cy="1513127"/>
            </a:xfrm>
            <a:custGeom>
              <a:avLst/>
              <a:gdLst/>
              <a:ahLst/>
              <a:cxnLst/>
              <a:rect l="l" t="t" r="r" b="b"/>
              <a:pathLst>
                <a:path w="1205" h="41854" extrusionOk="0">
                  <a:moveTo>
                    <a:pt x="1" y="0"/>
                  </a:moveTo>
                  <a:lnTo>
                    <a:pt x="1" y="41853"/>
                  </a:lnTo>
                  <a:lnTo>
                    <a:pt x="1204" y="4185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741142" y="3079044"/>
              <a:ext cx="44721" cy="1513127"/>
            </a:xfrm>
            <a:custGeom>
              <a:avLst/>
              <a:gdLst/>
              <a:ahLst/>
              <a:cxnLst/>
              <a:rect l="l" t="t" r="r" b="b"/>
              <a:pathLst>
                <a:path w="1237" h="41854" extrusionOk="0">
                  <a:moveTo>
                    <a:pt x="1" y="0"/>
                  </a:moveTo>
                  <a:lnTo>
                    <a:pt x="1" y="41853"/>
                  </a:lnTo>
                  <a:lnTo>
                    <a:pt x="1236" y="41853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17533" y="3034359"/>
              <a:ext cx="1778848" cy="74113"/>
            </a:xfrm>
            <a:custGeom>
              <a:avLst/>
              <a:gdLst/>
              <a:ahLst/>
              <a:cxnLst/>
              <a:rect l="l" t="t" r="r" b="b"/>
              <a:pathLst>
                <a:path w="49204" h="2050" extrusionOk="0">
                  <a:moveTo>
                    <a:pt x="1" y="1"/>
                  </a:moveTo>
                  <a:lnTo>
                    <a:pt x="1" y="2049"/>
                  </a:lnTo>
                  <a:lnTo>
                    <a:pt x="49203" y="2049"/>
                  </a:lnTo>
                  <a:lnTo>
                    <a:pt x="49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28052" y="3990195"/>
              <a:ext cx="1557811" cy="72920"/>
            </a:xfrm>
            <a:custGeom>
              <a:avLst/>
              <a:gdLst/>
              <a:ahLst/>
              <a:cxnLst/>
              <a:rect l="l" t="t" r="r" b="b"/>
              <a:pathLst>
                <a:path w="43090" h="2017" extrusionOk="0">
                  <a:moveTo>
                    <a:pt x="1" y="0"/>
                  </a:moveTo>
                  <a:lnTo>
                    <a:pt x="1" y="2016"/>
                  </a:lnTo>
                  <a:lnTo>
                    <a:pt x="43089" y="2016"/>
                  </a:lnTo>
                  <a:lnTo>
                    <a:pt x="4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279786" y="3181319"/>
              <a:ext cx="705444" cy="191681"/>
            </a:xfrm>
            <a:custGeom>
              <a:avLst/>
              <a:gdLst/>
              <a:ahLst/>
              <a:cxnLst/>
              <a:rect l="l" t="t" r="r" b="b"/>
              <a:pathLst>
                <a:path w="19513" h="5302" extrusionOk="0">
                  <a:moveTo>
                    <a:pt x="1" y="1"/>
                  </a:moveTo>
                  <a:lnTo>
                    <a:pt x="1" y="5301"/>
                  </a:lnTo>
                  <a:lnTo>
                    <a:pt x="19512" y="5301"/>
                  </a:lnTo>
                  <a:lnTo>
                    <a:pt x="19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492579" y="3262445"/>
              <a:ext cx="278663" cy="29428"/>
            </a:xfrm>
            <a:custGeom>
              <a:avLst/>
              <a:gdLst/>
              <a:ahLst/>
              <a:cxnLst/>
              <a:rect l="l" t="t" r="r" b="b"/>
              <a:pathLst>
                <a:path w="7708" h="814" extrusionOk="0">
                  <a:moveTo>
                    <a:pt x="1" y="1"/>
                  </a:moveTo>
                  <a:lnTo>
                    <a:pt x="1" y="814"/>
                  </a:lnTo>
                  <a:lnTo>
                    <a:pt x="7708" y="814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028685" y="3181319"/>
              <a:ext cx="705444" cy="191681"/>
            </a:xfrm>
            <a:custGeom>
              <a:avLst/>
              <a:gdLst/>
              <a:ahLst/>
              <a:cxnLst/>
              <a:rect l="l" t="t" r="r" b="b"/>
              <a:pathLst>
                <a:path w="19513" h="5302" extrusionOk="0">
                  <a:moveTo>
                    <a:pt x="1" y="1"/>
                  </a:moveTo>
                  <a:lnTo>
                    <a:pt x="1" y="5301"/>
                  </a:lnTo>
                  <a:lnTo>
                    <a:pt x="19512" y="5301"/>
                  </a:lnTo>
                  <a:lnTo>
                    <a:pt x="19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241479" y="3262445"/>
              <a:ext cx="279857" cy="29428"/>
            </a:xfrm>
            <a:custGeom>
              <a:avLst/>
              <a:gdLst/>
              <a:ahLst/>
              <a:cxnLst/>
              <a:rect l="l" t="t" r="r" b="b"/>
              <a:pathLst>
                <a:path w="7741" h="814" extrusionOk="0">
                  <a:moveTo>
                    <a:pt x="1" y="1"/>
                  </a:moveTo>
                  <a:lnTo>
                    <a:pt x="1" y="814"/>
                  </a:lnTo>
                  <a:lnTo>
                    <a:pt x="7740" y="814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558413" y="3725667"/>
              <a:ext cx="881796" cy="235172"/>
            </a:xfrm>
            <a:custGeom>
              <a:avLst/>
              <a:gdLst/>
              <a:ahLst/>
              <a:cxnLst/>
              <a:rect l="l" t="t" r="r" b="b"/>
              <a:pathLst>
                <a:path w="24391" h="6505" extrusionOk="0">
                  <a:moveTo>
                    <a:pt x="1" y="0"/>
                  </a:moveTo>
                  <a:lnTo>
                    <a:pt x="1" y="6504"/>
                  </a:lnTo>
                  <a:lnTo>
                    <a:pt x="24391" y="6504"/>
                  </a:lnTo>
                  <a:lnTo>
                    <a:pt x="24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617197" y="3755059"/>
              <a:ext cx="764228" cy="176388"/>
            </a:xfrm>
            <a:custGeom>
              <a:avLst/>
              <a:gdLst/>
              <a:ahLst/>
              <a:cxnLst/>
              <a:rect l="l" t="t" r="r" b="b"/>
              <a:pathLst>
                <a:path w="21139" h="4879" extrusionOk="0">
                  <a:moveTo>
                    <a:pt x="20748" y="390"/>
                  </a:moveTo>
                  <a:lnTo>
                    <a:pt x="20748" y="4455"/>
                  </a:lnTo>
                  <a:lnTo>
                    <a:pt x="424" y="4455"/>
                  </a:lnTo>
                  <a:lnTo>
                    <a:pt x="424" y="390"/>
                  </a:lnTo>
                  <a:lnTo>
                    <a:pt x="5497" y="390"/>
                  </a:lnTo>
                  <a:cubicBezTo>
                    <a:pt x="6667" y="748"/>
                    <a:pt x="8488" y="1008"/>
                    <a:pt x="10570" y="1008"/>
                  </a:cubicBezTo>
                  <a:cubicBezTo>
                    <a:pt x="12651" y="1008"/>
                    <a:pt x="14472" y="748"/>
                    <a:pt x="15643" y="390"/>
                  </a:cubicBezTo>
                  <a:close/>
                  <a:moveTo>
                    <a:pt x="1" y="0"/>
                  </a:moveTo>
                  <a:lnTo>
                    <a:pt x="1" y="4878"/>
                  </a:lnTo>
                  <a:lnTo>
                    <a:pt x="21139" y="4878"/>
                  </a:lnTo>
                  <a:lnTo>
                    <a:pt x="211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29"/>
            <p:cNvGrpSpPr/>
            <p:nvPr/>
          </p:nvGrpSpPr>
          <p:grpSpPr>
            <a:xfrm>
              <a:off x="375012" y="2642864"/>
              <a:ext cx="194030" cy="393881"/>
              <a:chOff x="375012" y="2642864"/>
              <a:chExt cx="194030" cy="393881"/>
            </a:xfrm>
          </p:grpSpPr>
          <p:sp>
            <p:nvSpPr>
              <p:cNvPr id="453" name="Google Shape;453;p29"/>
              <p:cNvSpPr/>
              <p:nvPr/>
            </p:nvSpPr>
            <p:spPr>
              <a:xfrm>
                <a:off x="375012" y="2856850"/>
                <a:ext cx="194030" cy="177545"/>
              </a:xfrm>
              <a:custGeom>
                <a:avLst/>
                <a:gdLst/>
                <a:ahLst/>
                <a:cxnLst/>
                <a:rect l="l" t="t" r="r" b="b"/>
                <a:pathLst>
                  <a:path w="5367" h="4911" extrusionOk="0">
                    <a:moveTo>
                      <a:pt x="1" y="0"/>
                    </a:moveTo>
                    <a:lnTo>
                      <a:pt x="1" y="3838"/>
                    </a:lnTo>
                    <a:cubicBezTo>
                      <a:pt x="1" y="4423"/>
                      <a:pt x="391" y="4911"/>
                      <a:pt x="944" y="4911"/>
                    </a:cubicBezTo>
                    <a:lnTo>
                      <a:pt x="4423" y="4911"/>
                    </a:lnTo>
                    <a:cubicBezTo>
                      <a:pt x="4944" y="4911"/>
                      <a:pt x="5367" y="4423"/>
                      <a:pt x="5367" y="3838"/>
                    </a:cubicBezTo>
                    <a:lnTo>
                      <a:pt x="5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375012" y="2660506"/>
                <a:ext cx="194030" cy="376239"/>
              </a:xfrm>
              <a:custGeom>
                <a:avLst/>
                <a:gdLst/>
                <a:ahLst/>
                <a:cxnLst/>
                <a:rect l="l" t="t" r="r" b="b"/>
                <a:pathLst>
                  <a:path w="5367" h="10407" extrusionOk="0">
                    <a:moveTo>
                      <a:pt x="3285" y="163"/>
                    </a:moveTo>
                    <a:lnTo>
                      <a:pt x="3285" y="976"/>
                    </a:lnTo>
                    <a:lnTo>
                      <a:pt x="4391" y="2277"/>
                    </a:lnTo>
                    <a:cubicBezTo>
                      <a:pt x="4781" y="2700"/>
                      <a:pt x="5009" y="3350"/>
                      <a:pt x="5009" y="4065"/>
                    </a:cubicBezTo>
                    <a:lnTo>
                      <a:pt x="5009" y="9269"/>
                    </a:lnTo>
                    <a:lnTo>
                      <a:pt x="5106" y="9269"/>
                    </a:lnTo>
                    <a:cubicBezTo>
                      <a:pt x="5106" y="9756"/>
                      <a:pt x="4781" y="10114"/>
                      <a:pt x="4391" y="10114"/>
                    </a:cubicBezTo>
                    <a:lnTo>
                      <a:pt x="879" y="10114"/>
                    </a:lnTo>
                    <a:cubicBezTo>
                      <a:pt x="489" y="10114"/>
                      <a:pt x="163" y="9756"/>
                      <a:pt x="163" y="9269"/>
                    </a:cubicBezTo>
                    <a:lnTo>
                      <a:pt x="163" y="4065"/>
                    </a:lnTo>
                    <a:cubicBezTo>
                      <a:pt x="163" y="3415"/>
                      <a:pt x="391" y="2765"/>
                      <a:pt x="781" y="2277"/>
                    </a:cubicBezTo>
                    <a:lnTo>
                      <a:pt x="1854" y="976"/>
                    </a:lnTo>
                    <a:lnTo>
                      <a:pt x="1854" y="163"/>
                    </a:lnTo>
                    <a:close/>
                    <a:moveTo>
                      <a:pt x="1724" y="1"/>
                    </a:moveTo>
                    <a:lnTo>
                      <a:pt x="1724" y="911"/>
                    </a:lnTo>
                    <a:lnTo>
                      <a:pt x="684" y="2147"/>
                    </a:lnTo>
                    <a:cubicBezTo>
                      <a:pt x="228" y="2635"/>
                      <a:pt x="1" y="3350"/>
                      <a:pt x="1" y="4098"/>
                    </a:cubicBezTo>
                    <a:lnTo>
                      <a:pt x="1" y="9301"/>
                    </a:lnTo>
                    <a:cubicBezTo>
                      <a:pt x="1" y="9919"/>
                      <a:pt x="391" y="10407"/>
                      <a:pt x="911" y="10407"/>
                    </a:cubicBezTo>
                    <a:lnTo>
                      <a:pt x="4423" y="10407"/>
                    </a:lnTo>
                    <a:cubicBezTo>
                      <a:pt x="4944" y="10407"/>
                      <a:pt x="5367" y="9919"/>
                      <a:pt x="5367" y="9301"/>
                    </a:cubicBezTo>
                    <a:lnTo>
                      <a:pt x="5367" y="4065"/>
                    </a:lnTo>
                    <a:cubicBezTo>
                      <a:pt x="5367" y="3350"/>
                      <a:pt x="5074" y="2635"/>
                      <a:pt x="4684" y="2147"/>
                    </a:cubicBezTo>
                    <a:lnTo>
                      <a:pt x="3610" y="911"/>
                    </a:lnTo>
                    <a:lnTo>
                      <a:pt x="36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429096" y="2642864"/>
                <a:ext cx="88212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237" extrusionOk="0">
                    <a:moveTo>
                      <a:pt x="261" y="1"/>
                    </a:moveTo>
                    <a:cubicBezTo>
                      <a:pt x="131" y="1"/>
                      <a:pt x="1" y="98"/>
                      <a:pt x="1" y="228"/>
                    </a:cubicBezTo>
                    <a:lnTo>
                      <a:pt x="1" y="1009"/>
                    </a:lnTo>
                    <a:cubicBezTo>
                      <a:pt x="1" y="1171"/>
                      <a:pt x="131" y="1236"/>
                      <a:pt x="261" y="1236"/>
                    </a:cubicBezTo>
                    <a:lnTo>
                      <a:pt x="2212" y="1236"/>
                    </a:lnTo>
                    <a:cubicBezTo>
                      <a:pt x="2310" y="1236"/>
                      <a:pt x="2440" y="1139"/>
                      <a:pt x="2440" y="1009"/>
                    </a:cubicBezTo>
                    <a:lnTo>
                      <a:pt x="2440" y="228"/>
                    </a:lnTo>
                    <a:cubicBezTo>
                      <a:pt x="2407" y="98"/>
                      <a:pt x="2310" y="1"/>
                      <a:pt x="2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9"/>
            <p:cNvGrpSpPr/>
            <p:nvPr/>
          </p:nvGrpSpPr>
          <p:grpSpPr>
            <a:xfrm>
              <a:off x="746515" y="2875650"/>
              <a:ext cx="112904" cy="161096"/>
              <a:chOff x="746515" y="2875650"/>
              <a:chExt cx="112904" cy="161096"/>
            </a:xfrm>
          </p:grpSpPr>
          <p:sp>
            <p:nvSpPr>
              <p:cNvPr id="457" name="Google Shape;457;p29"/>
              <p:cNvSpPr/>
              <p:nvPr/>
            </p:nvSpPr>
            <p:spPr>
              <a:xfrm>
                <a:off x="751600" y="2993225"/>
                <a:ext cx="105472" cy="40026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107" extrusionOk="0">
                    <a:moveTo>
                      <a:pt x="0" y="1"/>
                    </a:moveTo>
                    <a:lnTo>
                      <a:pt x="0" y="683"/>
                    </a:lnTo>
                    <a:cubicBezTo>
                      <a:pt x="0" y="911"/>
                      <a:pt x="293" y="1106"/>
                      <a:pt x="683" y="1106"/>
                    </a:cubicBezTo>
                    <a:lnTo>
                      <a:pt x="2504" y="1106"/>
                    </a:lnTo>
                    <a:cubicBezTo>
                      <a:pt x="2862" y="1106"/>
                      <a:pt x="3155" y="944"/>
                      <a:pt x="3155" y="683"/>
                    </a:cubicBezTo>
                    <a:lnTo>
                      <a:pt x="31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782992" y="2875650"/>
                <a:ext cx="34128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86" extrusionOk="0">
                    <a:moveTo>
                      <a:pt x="228" y="1"/>
                    </a:moveTo>
                    <a:cubicBezTo>
                      <a:pt x="130" y="1"/>
                      <a:pt x="0" y="131"/>
                      <a:pt x="0" y="261"/>
                    </a:cubicBezTo>
                    <a:lnTo>
                      <a:pt x="0" y="586"/>
                    </a:lnTo>
                    <a:lnTo>
                      <a:pt x="943" y="586"/>
                    </a:lnTo>
                    <a:lnTo>
                      <a:pt x="943" y="261"/>
                    </a:lnTo>
                    <a:cubicBezTo>
                      <a:pt x="943" y="131"/>
                      <a:pt x="846" y="1"/>
                      <a:pt x="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746515" y="2895642"/>
                <a:ext cx="112904" cy="141103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3903" extrusionOk="0">
                    <a:moveTo>
                      <a:pt x="1855" y="65"/>
                    </a:moveTo>
                    <a:cubicBezTo>
                      <a:pt x="1952" y="65"/>
                      <a:pt x="2017" y="98"/>
                      <a:pt x="2082" y="163"/>
                    </a:cubicBezTo>
                    <a:lnTo>
                      <a:pt x="2082" y="196"/>
                    </a:lnTo>
                    <a:lnTo>
                      <a:pt x="2017" y="326"/>
                    </a:lnTo>
                    <a:cubicBezTo>
                      <a:pt x="1952" y="553"/>
                      <a:pt x="2082" y="846"/>
                      <a:pt x="2407" y="1009"/>
                    </a:cubicBezTo>
                    <a:lnTo>
                      <a:pt x="2798" y="1236"/>
                    </a:lnTo>
                    <a:cubicBezTo>
                      <a:pt x="2895" y="1301"/>
                      <a:pt x="2960" y="1366"/>
                      <a:pt x="2960" y="1464"/>
                    </a:cubicBezTo>
                    <a:lnTo>
                      <a:pt x="2960" y="3448"/>
                    </a:lnTo>
                    <a:lnTo>
                      <a:pt x="2928" y="3448"/>
                    </a:lnTo>
                    <a:cubicBezTo>
                      <a:pt x="2928" y="3578"/>
                      <a:pt x="2733" y="3740"/>
                      <a:pt x="2440" y="3740"/>
                    </a:cubicBezTo>
                    <a:lnTo>
                      <a:pt x="619" y="3740"/>
                    </a:lnTo>
                    <a:cubicBezTo>
                      <a:pt x="326" y="3740"/>
                      <a:pt x="131" y="3610"/>
                      <a:pt x="131" y="3448"/>
                    </a:cubicBezTo>
                    <a:lnTo>
                      <a:pt x="131" y="1464"/>
                    </a:lnTo>
                    <a:cubicBezTo>
                      <a:pt x="131" y="1366"/>
                      <a:pt x="164" y="1334"/>
                      <a:pt x="294" y="1236"/>
                    </a:cubicBezTo>
                    <a:lnTo>
                      <a:pt x="684" y="1009"/>
                    </a:lnTo>
                    <a:cubicBezTo>
                      <a:pt x="977" y="846"/>
                      <a:pt x="1139" y="553"/>
                      <a:pt x="1042" y="326"/>
                    </a:cubicBezTo>
                    <a:lnTo>
                      <a:pt x="1009" y="196"/>
                    </a:lnTo>
                    <a:lnTo>
                      <a:pt x="1009" y="163"/>
                    </a:lnTo>
                    <a:cubicBezTo>
                      <a:pt x="1042" y="98"/>
                      <a:pt x="1107" y="65"/>
                      <a:pt x="1204" y="65"/>
                    </a:cubicBezTo>
                    <a:close/>
                    <a:moveTo>
                      <a:pt x="1237" y="0"/>
                    </a:moveTo>
                    <a:cubicBezTo>
                      <a:pt x="1172" y="0"/>
                      <a:pt x="1139" y="0"/>
                      <a:pt x="1074" y="33"/>
                    </a:cubicBezTo>
                    <a:cubicBezTo>
                      <a:pt x="977" y="65"/>
                      <a:pt x="944" y="98"/>
                      <a:pt x="912" y="163"/>
                    </a:cubicBezTo>
                    <a:cubicBezTo>
                      <a:pt x="846" y="196"/>
                      <a:pt x="846" y="261"/>
                      <a:pt x="846" y="326"/>
                    </a:cubicBezTo>
                    <a:lnTo>
                      <a:pt x="912" y="423"/>
                    </a:lnTo>
                    <a:cubicBezTo>
                      <a:pt x="944" y="586"/>
                      <a:pt x="846" y="813"/>
                      <a:pt x="619" y="911"/>
                    </a:cubicBezTo>
                    <a:lnTo>
                      <a:pt x="196" y="1171"/>
                    </a:lnTo>
                    <a:cubicBezTo>
                      <a:pt x="99" y="1236"/>
                      <a:pt x="1" y="1366"/>
                      <a:pt x="1" y="1496"/>
                    </a:cubicBezTo>
                    <a:lnTo>
                      <a:pt x="1" y="3480"/>
                    </a:lnTo>
                    <a:cubicBezTo>
                      <a:pt x="1" y="3740"/>
                      <a:pt x="294" y="3903"/>
                      <a:pt x="651" y="3903"/>
                    </a:cubicBezTo>
                    <a:lnTo>
                      <a:pt x="2472" y="3903"/>
                    </a:lnTo>
                    <a:cubicBezTo>
                      <a:pt x="2863" y="3903"/>
                      <a:pt x="3123" y="3675"/>
                      <a:pt x="3123" y="3480"/>
                    </a:cubicBezTo>
                    <a:lnTo>
                      <a:pt x="3123" y="1496"/>
                    </a:lnTo>
                    <a:cubicBezTo>
                      <a:pt x="3058" y="1301"/>
                      <a:pt x="2960" y="1204"/>
                      <a:pt x="2863" y="1139"/>
                    </a:cubicBezTo>
                    <a:lnTo>
                      <a:pt x="2440" y="878"/>
                    </a:lnTo>
                    <a:cubicBezTo>
                      <a:pt x="2212" y="748"/>
                      <a:pt x="2115" y="553"/>
                      <a:pt x="2147" y="391"/>
                    </a:cubicBezTo>
                    <a:lnTo>
                      <a:pt x="2212" y="261"/>
                    </a:lnTo>
                    <a:cubicBezTo>
                      <a:pt x="2212" y="228"/>
                      <a:pt x="2212" y="163"/>
                      <a:pt x="2147" y="98"/>
                    </a:cubicBezTo>
                    <a:cubicBezTo>
                      <a:pt x="2115" y="65"/>
                      <a:pt x="2082" y="33"/>
                      <a:pt x="19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0" name="Google Shape;460;p29"/>
          <p:cNvGrpSpPr/>
          <p:nvPr/>
        </p:nvGrpSpPr>
        <p:grpSpPr>
          <a:xfrm>
            <a:off x="1201822" y="3616373"/>
            <a:ext cx="219324" cy="402079"/>
            <a:chOff x="7277122" y="1591273"/>
            <a:chExt cx="219324" cy="402079"/>
          </a:xfrm>
        </p:grpSpPr>
        <p:sp>
          <p:nvSpPr>
            <p:cNvPr id="461" name="Google Shape;461;p29"/>
            <p:cNvSpPr/>
            <p:nvPr/>
          </p:nvSpPr>
          <p:spPr>
            <a:xfrm>
              <a:off x="7277122" y="1599702"/>
              <a:ext cx="219324" cy="393650"/>
            </a:xfrm>
            <a:custGeom>
              <a:avLst/>
              <a:gdLst/>
              <a:ahLst/>
              <a:cxnLst/>
              <a:rect l="l" t="t" r="r" b="b"/>
              <a:pathLst>
                <a:path w="5074" h="9107" extrusionOk="0">
                  <a:moveTo>
                    <a:pt x="1529" y="1"/>
                  </a:moveTo>
                  <a:lnTo>
                    <a:pt x="1529" y="586"/>
                  </a:lnTo>
                  <a:cubicBezTo>
                    <a:pt x="1529" y="976"/>
                    <a:pt x="1204" y="1367"/>
                    <a:pt x="781" y="1367"/>
                  </a:cubicBezTo>
                  <a:lnTo>
                    <a:pt x="618" y="1367"/>
                  </a:lnTo>
                  <a:cubicBezTo>
                    <a:pt x="293" y="1367"/>
                    <a:pt x="1" y="1627"/>
                    <a:pt x="1" y="1952"/>
                  </a:cubicBezTo>
                  <a:lnTo>
                    <a:pt x="1" y="8488"/>
                  </a:lnTo>
                  <a:cubicBezTo>
                    <a:pt x="1" y="8814"/>
                    <a:pt x="293" y="9106"/>
                    <a:pt x="618" y="9106"/>
                  </a:cubicBezTo>
                  <a:lnTo>
                    <a:pt x="4456" y="9106"/>
                  </a:lnTo>
                  <a:cubicBezTo>
                    <a:pt x="4781" y="9106"/>
                    <a:pt x="5074" y="8814"/>
                    <a:pt x="5074" y="8488"/>
                  </a:cubicBezTo>
                  <a:lnTo>
                    <a:pt x="5074" y="1952"/>
                  </a:lnTo>
                  <a:cubicBezTo>
                    <a:pt x="5074" y="1627"/>
                    <a:pt x="4781" y="1367"/>
                    <a:pt x="4456" y="1367"/>
                  </a:cubicBezTo>
                  <a:lnTo>
                    <a:pt x="4293" y="1367"/>
                  </a:lnTo>
                  <a:cubicBezTo>
                    <a:pt x="3903" y="1367"/>
                    <a:pt x="3545" y="1041"/>
                    <a:pt x="3545" y="586"/>
                  </a:cubicBezTo>
                  <a:lnTo>
                    <a:pt x="3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7333356" y="1591273"/>
              <a:ext cx="105466" cy="28182"/>
            </a:xfrm>
            <a:custGeom>
              <a:avLst/>
              <a:gdLst/>
              <a:ahLst/>
              <a:cxnLst/>
              <a:rect l="l" t="t" r="r" b="b"/>
              <a:pathLst>
                <a:path w="2440" h="652" extrusionOk="0">
                  <a:moveTo>
                    <a:pt x="65" y="1"/>
                  </a:moveTo>
                  <a:cubicBezTo>
                    <a:pt x="33" y="1"/>
                    <a:pt x="0" y="33"/>
                    <a:pt x="0" y="98"/>
                  </a:cubicBezTo>
                  <a:lnTo>
                    <a:pt x="0" y="586"/>
                  </a:lnTo>
                  <a:cubicBezTo>
                    <a:pt x="0" y="619"/>
                    <a:pt x="33" y="651"/>
                    <a:pt x="65" y="651"/>
                  </a:cubicBezTo>
                  <a:lnTo>
                    <a:pt x="2342" y="651"/>
                  </a:lnTo>
                  <a:cubicBezTo>
                    <a:pt x="2407" y="651"/>
                    <a:pt x="2439" y="619"/>
                    <a:pt x="2439" y="586"/>
                  </a:cubicBezTo>
                  <a:lnTo>
                    <a:pt x="2439" y="98"/>
                  </a:lnTo>
                  <a:cubicBezTo>
                    <a:pt x="2439" y="33"/>
                    <a:pt x="2407" y="1"/>
                    <a:pt x="2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7305217" y="1744502"/>
              <a:ext cx="163127" cy="143417"/>
            </a:xfrm>
            <a:custGeom>
              <a:avLst/>
              <a:gdLst/>
              <a:ahLst/>
              <a:cxnLst/>
              <a:rect l="l" t="t" r="r" b="b"/>
              <a:pathLst>
                <a:path w="3774" h="3318" extrusionOk="0">
                  <a:moveTo>
                    <a:pt x="1" y="0"/>
                  </a:moveTo>
                  <a:lnTo>
                    <a:pt x="1" y="3317"/>
                  </a:lnTo>
                  <a:lnTo>
                    <a:pt x="3773" y="3317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9"/>
          <p:cNvGrpSpPr/>
          <p:nvPr/>
        </p:nvGrpSpPr>
        <p:grpSpPr>
          <a:xfrm>
            <a:off x="1143782" y="2422052"/>
            <a:ext cx="730698" cy="380985"/>
            <a:chOff x="1143782" y="2422052"/>
            <a:chExt cx="730698" cy="380985"/>
          </a:xfrm>
        </p:grpSpPr>
        <p:grpSp>
          <p:nvGrpSpPr>
            <p:cNvPr id="465" name="Google Shape;465;p29"/>
            <p:cNvGrpSpPr/>
            <p:nvPr/>
          </p:nvGrpSpPr>
          <p:grpSpPr>
            <a:xfrm>
              <a:off x="1725440" y="2422052"/>
              <a:ext cx="149040" cy="380985"/>
              <a:chOff x="1801640" y="2422052"/>
              <a:chExt cx="149040" cy="380985"/>
            </a:xfrm>
          </p:grpSpPr>
          <p:sp>
            <p:nvSpPr>
              <p:cNvPr id="466" name="Google Shape;466;p29"/>
              <p:cNvSpPr/>
              <p:nvPr/>
            </p:nvSpPr>
            <p:spPr>
              <a:xfrm>
                <a:off x="1801640" y="2426244"/>
                <a:ext cx="149040" cy="376792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8717" extrusionOk="0">
                    <a:moveTo>
                      <a:pt x="1041" y="1"/>
                    </a:moveTo>
                    <a:lnTo>
                      <a:pt x="1041" y="391"/>
                    </a:lnTo>
                    <a:cubicBezTo>
                      <a:pt x="1041" y="684"/>
                      <a:pt x="814" y="944"/>
                      <a:pt x="521" y="944"/>
                    </a:cubicBezTo>
                    <a:lnTo>
                      <a:pt x="423" y="944"/>
                    </a:lnTo>
                    <a:cubicBezTo>
                      <a:pt x="196" y="944"/>
                      <a:pt x="1" y="1107"/>
                      <a:pt x="1" y="1334"/>
                    </a:cubicBezTo>
                    <a:lnTo>
                      <a:pt x="1" y="8716"/>
                    </a:lnTo>
                    <a:lnTo>
                      <a:pt x="3448" y="8716"/>
                    </a:lnTo>
                    <a:lnTo>
                      <a:pt x="3448" y="1334"/>
                    </a:lnTo>
                    <a:cubicBezTo>
                      <a:pt x="3448" y="1107"/>
                      <a:pt x="3285" y="944"/>
                      <a:pt x="3057" y="944"/>
                    </a:cubicBezTo>
                    <a:lnTo>
                      <a:pt x="2927" y="944"/>
                    </a:lnTo>
                    <a:cubicBezTo>
                      <a:pt x="2635" y="944"/>
                      <a:pt x="2407" y="684"/>
                      <a:pt x="2407" y="391"/>
                    </a:cubicBezTo>
                    <a:lnTo>
                      <a:pt x="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1841017" y="2422052"/>
                <a:ext cx="71710" cy="18327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424" extrusionOk="0">
                    <a:moveTo>
                      <a:pt x="33" y="0"/>
                    </a:moveTo>
                    <a:cubicBezTo>
                      <a:pt x="33" y="0"/>
                      <a:pt x="0" y="0"/>
                      <a:pt x="0" y="65"/>
                    </a:cubicBezTo>
                    <a:lnTo>
                      <a:pt x="0" y="391"/>
                    </a:lnTo>
                    <a:cubicBezTo>
                      <a:pt x="0" y="391"/>
                      <a:pt x="0" y="423"/>
                      <a:pt x="33" y="423"/>
                    </a:cubicBezTo>
                    <a:lnTo>
                      <a:pt x="1561" y="423"/>
                    </a:lnTo>
                    <a:cubicBezTo>
                      <a:pt x="1626" y="423"/>
                      <a:pt x="1659" y="391"/>
                      <a:pt x="1626" y="391"/>
                    </a:cubicBezTo>
                    <a:lnTo>
                      <a:pt x="1626" y="65"/>
                    </a:lnTo>
                    <a:cubicBezTo>
                      <a:pt x="1626" y="65"/>
                      <a:pt x="1626" y="0"/>
                      <a:pt x="1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1873348" y="2556997"/>
                <a:ext cx="77330" cy="13637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3155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1789" y="3155"/>
                    </a:lnTo>
                    <a:lnTo>
                      <a:pt x="17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" name="Google Shape;469;p29"/>
            <p:cNvSpPr/>
            <p:nvPr/>
          </p:nvSpPr>
          <p:spPr>
            <a:xfrm>
              <a:off x="1143782" y="2535940"/>
              <a:ext cx="149040" cy="267087"/>
            </a:xfrm>
            <a:custGeom>
              <a:avLst/>
              <a:gdLst/>
              <a:ahLst/>
              <a:cxnLst/>
              <a:rect l="l" t="t" r="r" b="b"/>
              <a:pathLst>
                <a:path w="3448" h="6179" extrusionOk="0">
                  <a:moveTo>
                    <a:pt x="1041" y="0"/>
                  </a:moveTo>
                  <a:lnTo>
                    <a:pt x="1041" y="423"/>
                  </a:lnTo>
                  <a:cubicBezTo>
                    <a:pt x="1041" y="683"/>
                    <a:pt x="814" y="943"/>
                    <a:pt x="521" y="943"/>
                  </a:cubicBezTo>
                  <a:lnTo>
                    <a:pt x="391" y="943"/>
                  </a:lnTo>
                  <a:cubicBezTo>
                    <a:pt x="163" y="943"/>
                    <a:pt x="1" y="1138"/>
                    <a:pt x="1" y="1333"/>
                  </a:cubicBezTo>
                  <a:lnTo>
                    <a:pt x="1" y="5789"/>
                  </a:lnTo>
                  <a:cubicBezTo>
                    <a:pt x="1" y="6016"/>
                    <a:pt x="196" y="6179"/>
                    <a:pt x="391" y="6179"/>
                  </a:cubicBezTo>
                  <a:lnTo>
                    <a:pt x="3057" y="6179"/>
                  </a:lnTo>
                  <a:cubicBezTo>
                    <a:pt x="3285" y="6179"/>
                    <a:pt x="3448" y="5984"/>
                    <a:pt x="3448" y="5789"/>
                  </a:cubicBezTo>
                  <a:lnTo>
                    <a:pt x="3448" y="1333"/>
                  </a:lnTo>
                  <a:cubicBezTo>
                    <a:pt x="3448" y="1106"/>
                    <a:pt x="3253" y="943"/>
                    <a:pt x="3057" y="943"/>
                  </a:cubicBezTo>
                  <a:lnTo>
                    <a:pt x="2927" y="943"/>
                  </a:lnTo>
                  <a:cubicBezTo>
                    <a:pt x="2635" y="943"/>
                    <a:pt x="2407" y="683"/>
                    <a:pt x="2407" y="423"/>
                  </a:cubicBezTo>
                  <a:lnTo>
                    <a:pt x="24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181732" y="2533130"/>
              <a:ext cx="73137" cy="16901"/>
            </a:xfrm>
            <a:custGeom>
              <a:avLst/>
              <a:gdLst/>
              <a:ahLst/>
              <a:cxnLst/>
              <a:rect l="l" t="t" r="r" b="b"/>
              <a:pathLst>
                <a:path w="1692" h="391" extrusionOk="0">
                  <a:moveTo>
                    <a:pt x="66" y="0"/>
                  </a:moveTo>
                  <a:cubicBezTo>
                    <a:pt x="66" y="0"/>
                    <a:pt x="1" y="0"/>
                    <a:pt x="1" y="33"/>
                  </a:cubicBezTo>
                  <a:lnTo>
                    <a:pt x="1" y="358"/>
                  </a:lnTo>
                  <a:cubicBezTo>
                    <a:pt x="1" y="358"/>
                    <a:pt x="1" y="390"/>
                    <a:pt x="66" y="390"/>
                  </a:cubicBezTo>
                  <a:lnTo>
                    <a:pt x="1594" y="390"/>
                  </a:lnTo>
                  <a:cubicBezTo>
                    <a:pt x="1627" y="390"/>
                    <a:pt x="1692" y="358"/>
                    <a:pt x="1627" y="358"/>
                  </a:cubicBezTo>
                  <a:lnTo>
                    <a:pt x="1627" y="33"/>
                  </a:lnTo>
                  <a:cubicBezTo>
                    <a:pt x="1627" y="33"/>
                    <a:pt x="1627" y="0"/>
                    <a:pt x="1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163449" y="2634317"/>
              <a:ext cx="109705" cy="98423"/>
            </a:xfrm>
            <a:custGeom>
              <a:avLst/>
              <a:gdLst/>
              <a:ahLst/>
              <a:cxnLst/>
              <a:rect l="l" t="t" r="r" b="b"/>
              <a:pathLst>
                <a:path w="2538" h="2277" extrusionOk="0">
                  <a:moveTo>
                    <a:pt x="1" y="0"/>
                  </a:moveTo>
                  <a:lnTo>
                    <a:pt x="1" y="2277"/>
                  </a:lnTo>
                  <a:lnTo>
                    <a:pt x="2537" y="2277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12279" y="2601950"/>
              <a:ext cx="61898" cy="50660"/>
            </a:xfrm>
            <a:custGeom>
              <a:avLst/>
              <a:gdLst/>
              <a:ahLst/>
              <a:cxnLst/>
              <a:rect l="l" t="t" r="r" b="b"/>
              <a:pathLst>
                <a:path w="1432" h="1172" extrusionOk="0">
                  <a:moveTo>
                    <a:pt x="163" y="1"/>
                  </a:moveTo>
                  <a:cubicBezTo>
                    <a:pt x="66" y="1"/>
                    <a:pt x="1" y="66"/>
                    <a:pt x="1" y="163"/>
                  </a:cubicBezTo>
                  <a:lnTo>
                    <a:pt x="1" y="1009"/>
                  </a:lnTo>
                  <a:cubicBezTo>
                    <a:pt x="1" y="1107"/>
                    <a:pt x="66" y="1172"/>
                    <a:pt x="163" y="1172"/>
                  </a:cubicBezTo>
                  <a:lnTo>
                    <a:pt x="1301" y="1172"/>
                  </a:lnTo>
                  <a:cubicBezTo>
                    <a:pt x="1367" y="1172"/>
                    <a:pt x="1432" y="1107"/>
                    <a:pt x="1432" y="1009"/>
                  </a:cubicBezTo>
                  <a:lnTo>
                    <a:pt x="1432" y="163"/>
                  </a:lnTo>
                  <a:cubicBezTo>
                    <a:pt x="1432" y="66"/>
                    <a:pt x="1367" y="1"/>
                    <a:pt x="1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26326" y="2555570"/>
              <a:ext cx="36612" cy="81566"/>
            </a:xfrm>
            <a:custGeom>
              <a:avLst/>
              <a:gdLst/>
              <a:ahLst/>
              <a:cxnLst/>
              <a:rect l="l" t="t" r="r" b="b"/>
              <a:pathLst>
                <a:path w="847" h="1887" extrusionOk="0">
                  <a:moveTo>
                    <a:pt x="98" y="1"/>
                  </a:moveTo>
                  <a:cubicBezTo>
                    <a:pt x="33" y="1"/>
                    <a:pt x="1" y="98"/>
                    <a:pt x="1" y="131"/>
                  </a:cubicBezTo>
                  <a:lnTo>
                    <a:pt x="1" y="1887"/>
                  </a:lnTo>
                  <a:lnTo>
                    <a:pt x="846" y="1887"/>
                  </a:lnTo>
                  <a:lnTo>
                    <a:pt x="846" y="131"/>
                  </a:lnTo>
                  <a:cubicBezTo>
                    <a:pt x="846" y="66"/>
                    <a:pt x="749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395421" y="2645563"/>
              <a:ext cx="97040" cy="157469"/>
            </a:xfrm>
            <a:custGeom>
              <a:avLst/>
              <a:gdLst/>
              <a:ahLst/>
              <a:cxnLst/>
              <a:rect l="l" t="t" r="r" b="b"/>
              <a:pathLst>
                <a:path w="2245" h="3643" extrusionOk="0">
                  <a:moveTo>
                    <a:pt x="293" y="0"/>
                  </a:moveTo>
                  <a:cubicBezTo>
                    <a:pt x="131" y="0"/>
                    <a:pt x="0" y="130"/>
                    <a:pt x="0" y="293"/>
                  </a:cubicBezTo>
                  <a:lnTo>
                    <a:pt x="0" y="3382"/>
                  </a:lnTo>
                  <a:cubicBezTo>
                    <a:pt x="0" y="3545"/>
                    <a:pt x="131" y="3642"/>
                    <a:pt x="293" y="3642"/>
                  </a:cubicBezTo>
                  <a:lnTo>
                    <a:pt x="1952" y="3642"/>
                  </a:lnTo>
                  <a:cubicBezTo>
                    <a:pt x="2114" y="3642"/>
                    <a:pt x="2244" y="3545"/>
                    <a:pt x="2244" y="3382"/>
                  </a:cubicBezTo>
                  <a:lnTo>
                    <a:pt x="2244" y="293"/>
                  </a:lnTo>
                  <a:cubicBezTo>
                    <a:pt x="2244" y="130"/>
                    <a:pt x="2114" y="0"/>
                    <a:pt x="1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62698" y="2601950"/>
              <a:ext cx="63281" cy="50660"/>
            </a:xfrm>
            <a:custGeom>
              <a:avLst/>
              <a:gdLst/>
              <a:ahLst/>
              <a:cxnLst/>
              <a:rect l="l" t="t" r="r" b="b"/>
              <a:pathLst>
                <a:path w="1464" h="1172" extrusionOk="0">
                  <a:moveTo>
                    <a:pt x="163" y="1"/>
                  </a:moveTo>
                  <a:cubicBezTo>
                    <a:pt x="98" y="1"/>
                    <a:pt x="0" y="66"/>
                    <a:pt x="0" y="163"/>
                  </a:cubicBezTo>
                  <a:lnTo>
                    <a:pt x="0" y="1009"/>
                  </a:lnTo>
                  <a:cubicBezTo>
                    <a:pt x="0" y="1107"/>
                    <a:pt x="98" y="1172"/>
                    <a:pt x="163" y="1172"/>
                  </a:cubicBezTo>
                  <a:lnTo>
                    <a:pt x="1301" y="1172"/>
                  </a:lnTo>
                  <a:cubicBezTo>
                    <a:pt x="1399" y="1172"/>
                    <a:pt x="1431" y="1107"/>
                    <a:pt x="1464" y="1009"/>
                  </a:cubicBezTo>
                  <a:lnTo>
                    <a:pt x="1464" y="163"/>
                  </a:lnTo>
                  <a:cubicBezTo>
                    <a:pt x="1464" y="66"/>
                    <a:pt x="1399" y="1"/>
                    <a:pt x="1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76746" y="2555570"/>
              <a:ext cx="36568" cy="81566"/>
            </a:xfrm>
            <a:custGeom>
              <a:avLst/>
              <a:gdLst/>
              <a:ahLst/>
              <a:cxnLst/>
              <a:rect l="l" t="t" r="r" b="b"/>
              <a:pathLst>
                <a:path w="846" h="1887" extrusionOk="0">
                  <a:moveTo>
                    <a:pt x="131" y="1"/>
                  </a:moveTo>
                  <a:cubicBezTo>
                    <a:pt x="33" y="1"/>
                    <a:pt x="0" y="98"/>
                    <a:pt x="0" y="131"/>
                  </a:cubicBezTo>
                  <a:lnTo>
                    <a:pt x="0" y="1887"/>
                  </a:lnTo>
                  <a:lnTo>
                    <a:pt x="846" y="1887"/>
                  </a:lnTo>
                  <a:lnTo>
                    <a:pt x="846" y="131"/>
                  </a:lnTo>
                  <a:cubicBezTo>
                    <a:pt x="846" y="66"/>
                    <a:pt x="781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544414" y="2645563"/>
              <a:ext cx="97040" cy="157469"/>
            </a:xfrm>
            <a:custGeom>
              <a:avLst/>
              <a:gdLst/>
              <a:ahLst/>
              <a:cxnLst/>
              <a:rect l="l" t="t" r="r" b="b"/>
              <a:pathLst>
                <a:path w="2245" h="3643" extrusionOk="0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3382"/>
                  </a:lnTo>
                  <a:cubicBezTo>
                    <a:pt x="1" y="3545"/>
                    <a:pt x="131" y="3642"/>
                    <a:pt x="293" y="3642"/>
                  </a:cubicBezTo>
                  <a:lnTo>
                    <a:pt x="1984" y="3642"/>
                  </a:lnTo>
                  <a:cubicBezTo>
                    <a:pt x="2147" y="3642"/>
                    <a:pt x="2244" y="3545"/>
                    <a:pt x="2244" y="3382"/>
                  </a:cubicBezTo>
                  <a:lnTo>
                    <a:pt x="2244" y="293"/>
                  </a:lnTo>
                  <a:cubicBezTo>
                    <a:pt x="2244" y="130"/>
                    <a:pt x="2147" y="0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2" y="4684141"/>
            <a:ext cx="10290628" cy="764192"/>
            <a:chOff x="2" y="4379341"/>
            <a:chExt cx="10290628" cy="764192"/>
          </a:xfrm>
        </p:grpSpPr>
        <p:sp>
          <p:nvSpPr>
            <p:cNvPr id="40" name="Google Shape;40;p4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>
            <a:off x="-32308" y="-47937"/>
            <a:ext cx="747412" cy="4907402"/>
            <a:chOff x="8320917" y="-330162"/>
            <a:chExt cx="747412" cy="4907402"/>
          </a:xfrm>
        </p:grpSpPr>
        <p:sp>
          <p:nvSpPr>
            <p:cNvPr id="43" name="Google Shape;43;p4"/>
            <p:cNvSpPr/>
            <p:nvPr/>
          </p:nvSpPr>
          <p:spPr>
            <a:xfrm>
              <a:off x="8320917" y="-330162"/>
              <a:ext cx="747412" cy="4907402"/>
            </a:xfrm>
            <a:custGeom>
              <a:avLst/>
              <a:gdLst/>
              <a:ahLst/>
              <a:cxnLst/>
              <a:rect l="l" t="t" r="r" b="b"/>
              <a:pathLst>
                <a:path w="23322" h="153129" extrusionOk="0">
                  <a:moveTo>
                    <a:pt x="1" y="1"/>
                  </a:moveTo>
                  <a:lnTo>
                    <a:pt x="1" y="153128"/>
                  </a:lnTo>
                  <a:lnTo>
                    <a:pt x="23322" y="153128"/>
                  </a:lnTo>
                  <a:lnTo>
                    <a:pt x="23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483074" y="7868"/>
              <a:ext cx="50026" cy="1599042"/>
            </a:xfrm>
            <a:custGeom>
              <a:avLst/>
              <a:gdLst/>
              <a:ahLst/>
              <a:cxnLst/>
              <a:rect l="l" t="t" r="r" b="b"/>
              <a:pathLst>
                <a:path w="1561" h="49896" extrusionOk="0">
                  <a:moveTo>
                    <a:pt x="1313" y="1"/>
                  </a:moveTo>
                  <a:cubicBezTo>
                    <a:pt x="1189" y="1"/>
                    <a:pt x="1066" y="48"/>
                    <a:pt x="1066" y="143"/>
                  </a:cubicBezTo>
                  <a:cubicBezTo>
                    <a:pt x="1028" y="6611"/>
                    <a:pt x="952" y="13040"/>
                    <a:pt x="838" y="19508"/>
                  </a:cubicBezTo>
                  <a:cubicBezTo>
                    <a:pt x="685" y="25975"/>
                    <a:pt x="533" y="32405"/>
                    <a:pt x="381" y="38872"/>
                  </a:cubicBezTo>
                  <a:cubicBezTo>
                    <a:pt x="267" y="42486"/>
                    <a:pt x="115" y="46139"/>
                    <a:pt x="1" y="49753"/>
                  </a:cubicBezTo>
                  <a:cubicBezTo>
                    <a:pt x="1" y="49848"/>
                    <a:pt x="115" y="49895"/>
                    <a:pt x="229" y="49895"/>
                  </a:cubicBezTo>
                  <a:cubicBezTo>
                    <a:pt x="343" y="49895"/>
                    <a:pt x="457" y="49848"/>
                    <a:pt x="457" y="49753"/>
                  </a:cubicBezTo>
                  <a:cubicBezTo>
                    <a:pt x="685" y="43285"/>
                    <a:pt x="876" y="36856"/>
                    <a:pt x="1066" y="30388"/>
                  </a:cubicBezTo>
                  <a:cubicBezTo>
                    <a:pt x="1218" y="23921"/>
                    <a:pt x="1370" y="17529"/>
                    <a:pt x="1446" y="11062"/>
                  </a:cubicBezTo>
                  <a:cubicBezTo>
                    <a:pt x="1484" y="7448"/>
                    <a:pt x="1560" y="3757"/>
                    <a:pt x="1560" y="143"/>
                  </a:cubicBezTo>
                  <a:cubicBezTo>
                    <a:pt x="1560" y="48"/>
                    <a:pt x="1437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04966" y="6650"/>
              <a:ext cx="79286" cy="3824100"/>
            </a:xfrm>
            <a:custGeom>
              <a:avLst/>
              <a:gdLst/>
              <a:ahLst/>
              <a:cxnLst/>
              <a:rect l="l" t="t" r="r" b="b"/>
              <a:pathLst>
                <a:path w="2474" h="119326" extrusionOk="0">
                  <a:moveTo>
                    <a:pt x="2245" y="1"/>
                  </a:moveTo>
                  <a:cubicBezTo>
                    <a:pt x="2131" y="1"/>
                    <a:pt x="2017" y="48"/>
                    <a:pt x="2017" y="143"/>
                  </a:cubicBezTo>
                  <a:cubicBezTo>
                    <a:pt x="1827" y="15703"/>
                    <a:pt x="1218" y="31263"/>
                    <a:pt x="762" y="46785"/>
                  </a:cubicBezTo>
                  <a:cubicBezTo>
                    <a:pt x="343" y="62269"/>
                    <a:pt x="1" y="77715"/>
                    <a:pt x="381" y="93199"/>
                  </a:cubicBezTo>
                  <a:cubicBezTo>
                    <a:pt x="571" y="101873"/>
                    <a:pt x="990" y="110585"/>
                    <a:pt x="1675" y="119183"/>
                  </a:cubicBezTo>
                  <a:cubicBezTo>
                    <a:pt x="1675" y="119278"/>
                    <a:pt x="1789" y="119326"/>
                    <a:pt x="1903" y="119326"/>
                  </a:cubicBezTo>
                  <a:cubicBezTo>
                    <a:pt x="2017" y="119326"/>
                    <a:pt x="2131" y="119278"/>
                    <a:pt x="2131" y="119183"/>
                  </a:cubicBezTo>
                  <a:cubicBezTo>
                    <a:pt x="876" y="103737"/>
                    <a:pt x="571" y="88177"/>
                    <a:pt x="723" y="72617"/>
                  </a:cubicBezTo>
                  <a:cubicBezTo>
                    <a:pt x="876" y="57133"/>
                    <a:pt x="1370" y="41649"/>
                    <a:pt x="1865" y="26203"/>
                  </a:cubicBezTo>
                  <a:cubicBezTo>
                    <a:pt x="2093" y="17491"/>
                    <a:pt x="2321" y="8855"/>
                    <a:pt x="2473" y="143"/>
                  </a:cubicBezTo>
                  <a:cubicBezTo>
                    <a:pt x="2473" y="48"/>
                    <a:pt x="2359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960989" y="2064669"/>
              <a:ext cx="41502" cy="2209867"/>
            </a:xfrm>
            <a:custGeom>
              <a:avLst/>
              <a:gdLst/>
              <a:ahLst/>
              <a:cxnLst/>
              <a:rect l="l" t="t" r="r" b="b"/>
              <a:pathLst>
                <a:path w="1295" h="68956" extrusionOk="0">
                  <a:moveTo>
                    <a:pt x="610" y="0"/>
                  </a:moveTo>
                  <a:cubicBezTo>
                    <a:pt x="495" y="0"/>
                    <a:pt x="381" y="48"/>
                    <a:pt x="381" y="143"/>
                  </a:cubicBezTo>
                  <a:cubicBezTo>
                    <a:pt x="610" y="9083"/>
                    <a:pt x="762" y="18061"/>
                    <a:pt x="762" y="27002"/>
                  </a:cubicBezTo>
                  <a:cubicBezTo>
                    <a:pt x="762" y="35904"/>
                    <a:pt x="648" y="44807"/>
                    <a:pt x="457" y="53709"/>
                  </a:cubicBezTo>
                  <a:cubicBezTo>
                    <a:pt x="381" y="58769"/>
                    <a:pt x="191" y="63752"/>
                    <a:pt x="1" y="68812"/>
                  </a:cubicBezTo>
                  <a:cubicBezTo>
                    <a:pt x="1" y="68907"/>
                    <a:pt x="115" y="68955"/>
                    <a:pt x="229" y="68955"/>
                  </a:cubicBezTo>
                  <a:cubicBezTo>
                    <a:pt x="343" y="68955"/>
                    <a:pt x="457" y="68907"/>
                    <a:pt x="457" y="68812"/>
                  </a:cubicBezTo>
                  <a:cubicBezTo>
                    <a:pt x="800" y="59872"/>
                    <a:pt x="1028" y="50856"/>
                    <a:pt x="1142" y="41915"/>
                  </a:cubicBezTo>
                  <a:cubicBezTo>
                    <a:pt x="1294" y="33051"/>
                    <a:pt x="1294" y="24111"/>
                    <a:pt x="1142" y="15208"/>
                  </a:cubicBezTo>
                  <a:cubicBezTo>
                    <a:pt x="1104" y="10148"/>
                    <a:pt x="952" y="5165"/>
                    <a:pt x="838" y="143"/>
                  </a:cubicBezTo>
                  <a:cubicBezTo>
                    <a:pt x="838" y="48"/>
                    <a:pt x="724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35503" y="2592577"/>
              <a:ext cx="30509" cy="1866030"/>
            </a:xfrm>
            <a:custGeom>
              <a:avLst/>
              <a:gdLst/>
              <a:ahLst/>
              <a:cxnLst/>
              <a:rect l="l" t="t" r="r" b="b"/>
              <a:pathLst>
                <a:path w="952" h="58227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191" y="7714"/>
                    <a:pt x="115" y="15246"/>
                    <a:pt x="39" y="22779"/>
                  </a:cubicBezTo>
                  <a:cubicBezTo>
                    <a:pt x="0" y="30312"/>
                    <a:pt x="115" y="37807"/>
                    <a:pt x="191" y="45339"/>
                  </a:cubicBezTo>
                  <a:cubicBezTo>
                    <a:pt x="305" y="49562"/>
                    <a:pt x="381" y="53785"/>
                    <a:pt x="495" y="58084"/>
                  </a:cubicBezTo>
                  <a:cubicBezTo>
                    <a:pt x="495" y="58179"/>
                    <a:pt x="609" y="58227"/>
                    <a:pt x="723" y="58227"/>
                  </a:cubicBezTo>
                  <a:cubicBezTo>
                    <a:pt x="837" y="58227"/>
                    <a:pt x="952" y="58179"/>
                    <a:pt x="952" y="58084"/>
                  </a:cubicBezTo>
                  <a:cubicBezTo>
                    <a:pt x="761" y="50513"/>
                    <a:pt x="647" y="43019"/>
                    <a:pt x="571" y="35448"/>
                  </a:cubicBezTo>
                  <a:cubicBezTo>
                    <a:pt x="533" y="27915"/>
                    <a:pt x="533" y="20420"/>
                    <a:pt x="647" y="12888"/>
                  </a:cubicBezTo>
                  <a:cubicBezTo>
                    <a:pt x="685" y="8665"/>
                    <a:pt x="761" y="4442"/>
                    <a:pt x="875" y="143"/>
                  </a:cubicBezTo>
                  <a:cubicBezTo>
                    <a:pt x="875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-76198" y="4684141"/>
            <a:ext cx="10290628" cy="764192"/>
            <a:chOff x="2" y="4379341"/>
            <a:chExt cx="10290628" cy="764192"/>
          </a:xfrm>
        </p:grpSpPr>
        <p:sp>
          <p:nvSpPr>
            <p:cNvPr id="66" name="Google Shape;66;p6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950675" y="535000"/>
            <a:ext cx="6367800" cy="29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-76198" y="4684141"/>
            <a:ext cx="10290628" cy="764192"/>
            <a:chOff x="2" y="4379341"/>
            <a:chExt cx="10290628" cy="764192"/>
          </a:xfrm>
        </p:grpSpPr>
        <p:sp>
          <p:nvSpPr>
            <p:cNvPr id="83" name="Google Shape;83;p8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8"/>
          <p:cNvGrpSpPr/>
          <p:nvPr/>
        </p:nvGrpSpPr>
        <p:grpSpPr>
          <a:xfrm flipH="1">
            <a:off x="8092725" y="784648"/>
            <a:ext cx="1293779" cy="3899503"/>
            <a:chOff x="0" y="704073"/>
            <a:chExt cx="1293779" cy="3899503"/>
          </a:xfrm>
        </p:grpSpPr>
        <p:sp>
          <p:nvSpPr>
            <p:cNvPr id="86" name="Google Shape;86;p8"/>
            <p:cNvSpPr/>
            <p:nvPr/>
          </p:nvSpPr>
          <p:spPr>
            <a:xfrm>
              <a:off x="1221" y="1170955"/>
              <a:ext cx="206676" cy="2481176"/>
            </a:xfrm>
            <a:custGeom>
              <a:avLst/>
              <a:gdLst/>
              <a:ahLst/>
              <a:cxnLst/>
              <a:rect l="l" t="t" r="r" b="b"/>
              <a:pathLst>
                <a:path w="6430" h="77193" extrusionOk="0">
                  <a:moveTo>
                    <a:pt x="0" y="1"/>
                  </a:moveTo>
                  <a:lnTo>
                    <a:pt x="0" y="20050"/>
                  </a:lnTo>
                  <a:cubicBezTo>
                    <a:pt x="761" y="22104"/>
                    <a:pt x="761" y="24463"/>
                    <a:pt x="1065" y="26708"/>
                  </a:cubicBezTo>
                  <a:cubicBezTo>
                    <a:pt x="1332" y="29941"/>
                    <a:pt x="1636" y="33213"/>
                    <a:pt x="1864" y="36447"/>
                  </a:cubicBezTo>
                  <a:cubicBezTo>
                    <a:pt x="2587" y="47213"/>
                    <a:pt x="1484" y="57942"/>
                    <a:pt x="1332" y="68746"/>
                  </a:cubicBezTo>
                  <a:cubicBezTo>
                    <a:pt x="1294" y="70306"/>
                    <a:pt x="1294" y="71828"/>
                    <a:pt x="1446" y="73426"/>
                  </a:cubicBezTo>
                  <a:cubicBezTo>
                    <a:pt x="1522" y="74453"/>
                    <a:pt x="1788" y="75594"/>
                    <a:pt x="2473" y="76393"/>
                  </a:cubicBezTo>
                  <a:cubicBezTo>
                    <a:pt x="2907" y="76896"/>
                    <a:pt x="3575" y="77193"/>
                    <a:pt x="4204" y="77193"/>
                  </a:cubicBezTo>
                  <a:cubicBezTo>
                    <a:pt x="4622" y="77193"/>
                    <a:pt x="5023" y="77062"/>
                    <a:pt x="5326" y="76774"/>
                  </a:cubicBezTo>
                  <a:cubicBezTo>
                    <a:pt x="6391" y="75822"/>
                    <a:pt x="6430" y="73730"/>
                    <a:pt x="6391" y="72399"/>
                  </a:cubicBezTo>
                  <a:cubicBezTo>
                    <a:pt x="6011" y="63002"/>
                    <a:pt x="5060" y="53643"/>
                    <a:pt x="3843" y="44322"/>
                  </a:cubicBezTo>
                  <a:lnTo>
                    <a:pt x="2815" y="35572"/>
                  </a:lnTo>
                  <a:cubicBezTo>
                    <a:pt x="2435" y="32642"/>
                    <a:pt x="2054" y="29751"/>
                    <a:pt x="1712" y="26822"/>
                  </a:cubicBezTo>
                  <a:cubicBezTo>
                    <a:pt x="1484" y="24501"/>
                    <a:pt x="1294" y="22180"/>
                    <a:pt x="1217" y="19898"/>
                  </a:cubicBezTo>
                  <a:cubicBezTo>
                    <a:pt x="1636" y="16588"/>
                    <a:pt x="2054" y="13240"/>
                    <a:pt x="2016" y="9854"/>
                  </a:cubicBezTo>
                  <a:cubicBezTo>
                    <a:pt x="1978" y="8180"/>
                    <a:pt x="1826" y="6506"/>
                    <a:pt x="1484" y="4832"/>
                  </a:cubicBezTo>
                  <a:cubicBezTo>
                    <a:pt x="1141" y="3272"/>
                    <a:pt x="609" y="1751"/>
                    <a:pt x="114" y="267"/>
                  </a:cubicBezTo>
                  <a:cubicBezTo>
                    <a:pt x="38" y="191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0" y="1655228"/>
              <a:ext cx="24460" cy="122302"/>
            </a:xfrm>
            <a:custGeom>
              <a:avLst/>
              <a:gdLst/>
              <a:ahLst/>
              <a:cxnLst/>
              <a:rect l="l" t="t" r="r" b="b"/>
              <a:pathLst>
                <a:path w="761" h="3805" extrusionOk="0">
                  <a:moveTo>
                    <a:pt x="0" y="0"/>
                  </a:moveTo>
                  <a:lnTo>
                    <a:pt x="0" y="1294"/>
                  </a:lnTo>
                  <a:cubicBezTo>
                    <a:pt x="114" y="1750"/>
                    <a:pt x="190" y="2169"/>
                    <a:pt x="304" y="2663"/>
                  </a:cubicBezTo>
                  <a:cubicBezTo>
                    <a:pt x="342" y="3005"/>
                    <a:pt x="380" y="3386"/>
                    <a:pt x="418" y="3690"/>
                  </a:cubicBezTo>
                  <a:cubicBezTo>
                    <a:pt x="418" y="3766"/>
                    <a:pt x="504" y="3804"/>
                    <a:pt x="590" y="3804"/>
                  </a:cubicBezTo>
                  <a:cubicBezTo>
                    <a:pt x="675" y="3804"/>
                    <a:pt x="761" y="3766"/>
                    <a:pt x="761" y="3690"/>
                  </a:cubicBezTo>
                  <a:cubicBezTo>
                    <a:pt x="609" y="2435"/>
                    <a:pt x="380" y="117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171196" y="704073"/>
              <a:ext cx="1049228" cy="2823461"/>
            </a:xfrm>
            <a:custGeom>
              <a:avLst/>
              <a:gdLst/>
              <a:ahLst/>
              <a:cxnLst/>
              <a:rect l="l" t="t" r="r" b="b"/>
              <a:pathLst>
                <a:path w="32643" h="87842" extrusionOk="0">
                  <a:moveTo>
                    <a:pt x="30212" y="1"/>
                  </a:moveTo>
                  <a:cubicBezTo>
                    <a:pt x="28800" y="1"/>
                    <a:pt x="27122" y="659"/>
                    <a:pt x="26251" y="1020"/>
                  </a:cubicBezTo>
                  <a:cubicBezTo>
                    <a:pt x="24348" y="1781"/>
                    <a:pt x="22484" y="2770"/>
                    <a:pt x="20544" y="3112"/>
                  </a:cubicBezTo>
                  <a:cubicBezTo>
                    <a:pt x="19327" y="3341"/>
                    <a:pt x="18071" y="3303"/>
                    <a:pt x="16892" y="3531"/>
                  </a:cubicBezTo>
                  <a:cubicBezTo>
                    <a:pt x="14952" y="3911"/>
                    <a:pt x="13125" y="5014"/>
                    <a:pt x="11718" y="6574"/>
                  </a:cubicBezTo>
                  <a:cubicBezTo>
                    <a:pt x="10234" y="8248"/>
                    <a:pt x="9245" y="10341"/>
                    <a:pt x="8028" y="12281"/>
                  </a:cubicBezTo>
                  <a:cubicBezTo>
                    <a:pt x="7000" y="13993"/>
                    <a:pt x="5707" y="15591"/>
                    <a:pt x="4908" y="17493"/>
                  </a:cubicBezTo>
                  <a:cubicBezTo>
                    <a:pt x="3652" y="20422"/>
                    <a:pt x="3957" y="23276"/>
                    <a:pt x="3462" y="26243"/>
                  </a:cubicBezTo>
                  <a:cubicBezTo>
                    <a:pt x="3006" y="29096"/>
                    <a:pt x="2321" y="31645"/>
                    <a:pt x="2625" y="34613"/>
                  </a:cubicBezTo>
                  <a:cubicBezTo>
                    <a:pt x="2892" y="38037"/>
                    <a:pt x="3272" y="41537"/>
                    <a:pt x="3158" y="44961"/>
                  </a:cubicBezTo>
                  <a:cubicBezTo>
                    <a:pt x="3082" y="46863"/>
                    <a:pt x="2854" y="48689"/>
                    <a:pt x="2663" y="50591"/>
                  </a:cubicBezTo>
                  <a:cubicBezTo>
                    <a:pt x="2093" y="56602"/>
                    <a:pt x="1826" y="62575"/>
                    <a:pt x="1636" y="68624"/>
                  </a:cubicBezTo>
                  <a:cubicBezTo>
                    <a:pt x="1484" y="72809"/>
                    <a:pt x="1180" y="76994"/>
                    <a:pt x="875" y="81179"/>
                  </a:cubicBezTo>
                  <a:cubicBezTo>
                    <a:pt x="723" y="82815"/>
                    <a:pt x="0" y="85516"/>
                    <a:pt x="609" y="87038"/>
                  </a:cubicBezTo>
                  <a:cubicBezTo>
                    <a:pt x="844" y="87612"/>
                    <a:pt x="1159" y="87841"/>
                    <a:pt x="1477" y="87841"/>
                  </a:cubicBezTo>
                  <a:cubicBezTo>
                    <a:pt x="2086" y="87841"/>
                    <a:pt x="2702" y="86999"/>
                    <a:pt x="2777" y="86125"/>
                  </a:cubicBezTo>
                  <a:cubicBezTo>
                    <a:pt x="3538" y="74065"/>
                    <a:pt x="3576" y="61929"/>
                    <a:pt x="3767" y="49792"/>
                  </a:cubicBezTo>
                  <a:cubicBezTo>
                    <a:pt x="3805" y="45798"/>
                    <a:pt x="3843" y="41765"/>
                    <a:pt x="3919" y="37770"/>
                  </a:cubicBezTo>
                  <a:cubicBezTo>
                    <a:pt x="3957" y="34727"/>
                    <a:pt x="6316" y="31493"/>
                    <a:pt x="8180" y="29439"/>
                  </a:cubicBezTo>
                  <a:cubicBezTo>
                    <a:pt x="9245" y="28259"/>
                    <a:pt x="10424" y="27270"/>
                    <a:pt x="11718" y="26357"/>
                  </a:cubicBezTo>
                  <a:cubicBezTo>
                    <a:pt x="12935" y="25482"/>
                    <a:pt x="14229" y="24797"/>
                    <a:pt x="15522" y="24075"/>
                  </a:cubicBezTo>
                  <a:cubicBezTo>
                    <a:pt x="17501" y="22933"/>
                    <a:pt x="19555" y="21678"/>
                    <a:pt x="21153" y="19890"/>
                  </a:cubicBezTo>
                  <a:cubicBezTo>
                    <a:pt x="22751" y="18140"/>
                    <a:pt x="24006" y="16047"/>
                    <a:pt x="25642" y="14221"/>
                  </a:cubicBezTo>
                  <a:cubicBezTo>
                    <a:pt x="26099" y="13651"/>
                    <a:pt x="26631" y="13118"/>
                    <a:pt x="27240" y="12737"/>
                  </a:cubicBezTo>
                  <a:cubicBezTo>
                    <a:pt x="28762" y="11786"/>
                    <a:pt x="30017" y="11216"/>
                    <a:pt x="30854" y="9313"/>
                  </a:cubicBezTo>
                  <a:cubicBezTo>
                    <a:pt x="31311" y="8362"/>
                    <a:pt x="31539" y="7335"/>
                    <a:pt x="31805" y="6270"/>
                  </a:cubicBezTo>
                  <a:cubicBezTo>
                    <a:pt x="31995" y="5509"/>
                    <a:pt x="32186" y="4710"/>
                    <a:pt x="32376" y="3949"/>
                  </a:cubicBezTo>
                  <a:cubicBezTo>
                    <a:pt x="32338" y="3949"/>
                    <a:pt x="32376" y="3721"/>
                    <a:pt x="32452" y="3493"/>
                  </a:cubicBezTo>
                  <a:cubicBezTo>
                    <a:pt x="32566" y="2922"/>
                    <a:pt x="32642" y="2275"/>
                    <a:pt x="32528" y="1705"/>
                  </a:cubicBezTo>
                  <a:cubicBezTo>
                    <a:pt x="32276" y="412"/>
                    <a:pt x="31327" y="1"/>
                    <a:pt x="30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281255" y="752738"/>
              <a:ext cx="897579" cy="1046785"/>
            </a:xfrm>
            <a:custGeom>
              <a:avLst/>
              <a:gdLst/>
              <a:ahLst/>
              <a:cxnLst/>
              <a:rect l="l" t="t" r="r" b="b"/>
              <a:pathLst>
                <a:path w="27925" h="32567" extrusionOk="0">
                  <a:moveTo>
                    <a:pt x="27234" y="0"/>
                  </a:moveTo>
                  <a:cubicBezTo>
                    <a:pt x="27181" y="0"/>
                    <a:pt x="27126" y="13"/>
                    <a:pt x="27088" y="38"/>
                  </a:cubicBezTo>
                  <a:cubicBezTo>
                    <a:pt x="25262" y="2245"/>
                    <a:pt x="23359" y="4452"/>
                    <a:pt x="21077" y="6049"/>
                  </a:cubicBezTo>
                  <a:cubicBezTo>
                    <a:pt x="19403" y="7229"/>
                    <a:pt x="17653" y="8028"/>
                    <a:pt x="15865" y="8941"/>
                  </a:cubicBezTo>
                  <a:cubicBezTo>
                    <a:pt x="15827" y="7838"/>
                    <a:pt x="16207" y="6772"/>
                    <a:pt x="16511" y="5745"/>
                  </a:cubicBezTo>
                  <a:cubicBezTo>
                    <a:pt x="16778" y="4604"/>
                    <a:pt x="17120" y="3539"/>
                    <a:pt x="17386" y="2397"/>
                  </a:cubicBezTo>
                  <a:cubicBezTo>
                    <a:pt x="17432" y="2305"/>
                    <a:pt x="17325" y="2255"/>
                    <a:pt x="17225" y="2255"/>
                  </a:cubicBezTo>
                  <a:cubicBezTo>
                    <a:pt x="17159" y="2255"/>
                    <a:pt x="17097" y="2276"/>
                    <a:pt x="17082" y="2321"/>
                  </a:cubicBezTo>
                  <a:cubicBezTo>
                    <a:pt x="16740" y="3500"/>
                    <a:pt x="16435" y="4604"/>
                    <a:pt x="16131" y="5745"/>
                  </a:cubicBezTo>
                  <a:cubicBezTo>
                    <a:pt x="15827" y="6848"/>
                    <a:pt x="15408" y="7990"/>
                    <a:pt x="15484" y="9131"/>
                  </a:cubicBezTo>
                  <a:cubicBezTo>
                    <a:pt x="14875" y="9473"/>
                    <a:pt x="14305" y="9816"/>
                    <a:pt x="13696" y="10196"/>
                  </a:cubicBezTo>
                  <a:cubicBezTo>
                    <a:pt x="11490" y="11566"/>
                    <a:pt x="9663" y="13468"/>
                    <a:pt x="8180" y="15751"/>
                  </a:cubicBezTo>
                  <a:cubicBezTo>
                    <a:pt x="7381" y="16968"/>
                    <a:pt x="6810" y="18376"/>
                    <a:pt x="6163" y="19707"/>
                  </a:cubicBezTo>
                  <a:cubicBezTo>
                    <a:pt x="5973" y="20126"/>
                    <a:pt x="5783" y="20506"/>
                    <a:pt x="5555" y="20925"/>
                  </a:cubicBezTo>
                  <a:cubicBezTo>
                    <a:pt x="4832" y="18946"/>
                    <a:pt x="4147" y="16854"/>
                    <a:pt x="4033" y="14647"/>
                  </a:cubicBezTo>
                  <a:cubicBezTo>
                    <a:pt x="3995" y="14001"/>
                    <a:pt x="4033" y="13392"/>
                    <a:pt x="4147" y="12707"/>
                  </a:cubicBezTo>
                  <a:cubicBezTo>
                    <a:pt x="4147" y="12631"/>
                    <a:pt x="4061" y="12593"/>
                    <a:pt x="3976" y="12593"/>
                  </a:cubicBezTo>
                  <a:cubicBezTo>
                    <a:pt x="3890" y="12593"/>
                    <a:pt x="3805" y="12631"/>
                    <a:pt x="3805" y="12707"/>
                  </a:cubicBezTo>
                  <a:cubicBezTo>
                    <a:pt x="3462" y="15028"/>
                    <a:pt x="4033" y="17387"/>
                    <a:pt x="4756" y="19517"/>
                  </a:cubicBezTo>
                  <a:cubicBezTo>
                    <a:pt x="4946" y="20126"/>
                    <a:pt x="5174" y="20734"/>
                    <a:pt x="5364" y="21305"/>
                  </a:cubicBezTo>
                  <a:cubicBezTo>
                    <a:pt x="5288" y="21457"/>
                    <a:pt x="5212" y="21609"/>
                    <a:pt x="5136" y="21762"/>
                  </a:cubicBezTo>
                  <a:cubicBezTo>
                    <a:pt x="4756" y="22370"/>
                    <a:pt x="4337" y="22979"/>
                    <a:pt x="3881" y="23588"/>
                  </a:cubicBezTo>
                  <a:cubicBezTo>
                    <a:pt x="2245" y="25870"/>
                    <a:pt x="266" y="28267"/>
                    <a:pt x="38" y="31349"/>
                  </a:cubicBezTo>
                  <a:cubicBezTo>
                    <a:pt x="0" y="31729"/>
                    <a:pt x="0" y="32072"/>
                    <a:pt x="38" y="32452"/>
                  </a:cubicBezTo>
                  <a:cubicBezTo>
                    <a:pt x="38" y="32528"/>
                    <a:pt x="124" y="32566"/>
                    <a:pt x="209" y="32566"/>
                  </a:cubicBezTo>
                  <a:cubicBezTo>
                    <a:pt x="295" y="32566"/>
                    <a:pt x="381" y="32528"/>
                    <a:pt x="381" y="32452"/>
                  </a:cubicBezTo>
                  <a:cubicBezTo>
                    <a:pt x="228" y="30360"/>
                    <a:pt x="989" y="28457"/>
                    <a:pt x="2055" y="26745"/>
                  </a:cubicBezTo>
                  <a:cubicBezTo>
                    <a:pt x="2532" y="26905"/>
                    <a:pt x="3028" y="26971"/>
                    <a:pt x="3542" y="26971"/>
                  </a:cubicBezTo>
                  <a:cubicBezTo>
                    <a:pt x="3766" y="26971"/>
                    <a:pt x="3993" y="26959"/>
                    <a:pt x="4223" y="26936"/>
                  </a:cubicBezTo>
                  <a:cubicBezTo>
                    <a:pt x="4261" y="26936"/>
                    <a:pt x="4375" y="26898"/>
                    <a:pt x="4375" y="26784"/>
                  </a:cubicBezTo>
                  <a:cubicBezTo>
                    <a:pt x="4337" y="26707"/>
                    <a:pt x="4223" y="26707"/>
                    <a:pt x="4185" y="26707"/>
                  </a:cubicBezTo>
                  <a:cubicBezTo>
                    <a:pt x="3978" y="26730"/>
                    <a:pt x="3774" y="26743"/>
                    <a:pt x="3571" y="26743"/>
                  </a:cubicBezTo>
                  <a:cubicBezTo>
                    <a:pt x="3105" y="26743"/>
                    <a:pt x="2646" y="26676"/>
                    <a:pt x="2169" y="26517"/>
                  </a:cubicBezTo>
                  <a:cubicBezTo>
                    <a:pt x="2663" y="25756"/>
                    <a:pt x="3120" y="25072"/>
                    <a:pt x="3652" y="24425"/>
                  </a:cubicBezTo>
                  <a:cubicBezTo>
                    <a:pt x="4375" y="23398"/>
                    <a:pt x="5098" y="22446"/>
                    <a:pt x="5707" y="21381"/>
                  </a:cubicBezTo>
                  <a:cubicBezTo>
                    <a:pt x="5745" y="21381"/>
                    <a:pt x="5745" y="21305"/>
                    <a:pt x="5745" y="21267"/>
                  </a:cubicBezTo>
                  <a:cubicBezTo>
                    <a:pt x="5859" y="21077"/>
                    <a:pt x="5973" y="20887"/>
                    <a:pt x="6087" y="20696"/>
                  </a:cubicBezTo>
                  <a:cubicBezTo>
                    <a:pt x="6734" y="19365"/>
                    <a:pt x="7305" y="17957"/>
                    <a:pt x="8066" y="16626"/>
                  </a:cubicBezTo>
                  <a:cubicBezTo>
                    <a:pt x="8446" y="15979"/>
                    <a:pt x="8826" y="15370"/>
                    <a:pt x="9283" y="14800"/>
                  </a:cubicBezTo>
                  <a:cubicBezTo>
                    <a:pt x="11451" y="15218"/>
                    <a:pt x="13544" y="16131"/>
                    <a:pt x="15750" y="16512"/>
                  </a:cubicBezTo>
                  <a:cubicBezTo>
                    <a:pt x="16359" y="16626"/>
                    <a:pt x="16968" y="16702"/>
                    <a:pt x="17577" y="16702"/>
                  </a:cubicBezTo>
                  <a:cubicBezTo>
                    <a:pt x="17653" y="16702"/>
                    <a:pt x="17767" y="16702"/>
                    <a:pt x="17767" y="16626"/>
                  </a:cubicBezTo>
                  <a:cubicBezTo>
                    <a:pt x="17767" y="16512"/>
                    <a:pt x="17691" y="16512"/>
                    <a:pt x="17653" y="16512"/>
                  </a:cubicBezTo>
                  <a:cubicBezTo>
                    <a:pt x="15408" y="16512"/>
                    <a:pt x="13316" y="15675"/>
                    <a:pt x="11185" y="15028"/>
                  </a:cubicBezTo>
                  <a:cubicBezTo>
                    <a:pt x="10614" y="14914"/>
                    <a:pt x="10044" y="14724"/>
                    <a:pt x="9397" y="14609"/>
                  </a:cubicBezTo>
                  <a:cubicBezTo>
                    <a:pt x="10538" y="13088"/>
                    <a:pt x="11870" y="11794"/>
                    <a:pt x="13354" y="10767"/>
                  </a:cubicBezTo>
                  <a:cubicBezTo>
                    <a:pt x="15636" y="9131"/>
                    <a:pt x="18261" y="8256"/>
                    <a:pt x="20620" y="6734"/>
                  </a:cubicBezTo>
                  <a:cubicBezTo>
                    <a:pt x="21115" y="6430"/>
                    <a:pt x="21571" y="6087"/>
                    <a:pt x="22028" y="5707"/>
                  </a:cubicBezTo>
                  <a:lnTo>
                    <a:pt x="22066" y="5707"/>
                  </a:lnTo>
                  <a:cubicBezTo>
                    <a:pt x="23055" y="5897"/>
                    <a:pt x="24006" y="6049"/>
                    <a:pt x="24995" y="6164"/>
                  </a:cubicBezTo>
                  <a:cubicBezTo>
                    <a:pt x="25490" y="6202"/>
                    <a:pt x="26022" y="6240"/>
                    <a:pt x="26479" y="6240"/>
                  </a:cubicBezTo>
                  <a:cubicBezTo>
                    <a:pt x="26974" y="6240"/>
                    <a:pt x="27430" y="6240"/>
                    <a:pt x="27849" y="6087"/>
                  </a:cubicBezTo>
                  <a:cubicBezTo>
                    <a:pt x="27887" y="6049"/>
                    <a:pt x="27925" y="6011"/>
                    <a:pt x="27887" y="5973"/>
                  </a:cubicBezTo>
                  <a:cubicBezTo>
                    <a:pt x="27810" y="5897"/>
                    <a:pt x="27734" y="5897"/>
                    <a:pt x="27620" y="5897"/>
                  </a:cubicBezTo>
                  <a:cubicBezTo>
                    <a:pt x="27202" y="6049"/>
                    <a:pt x="26707" y="6049"/>
                    <a:pt x="26251" y="6049"/>
                  </a:cubicBezTo>
                  <a:cubicBezTo>
                    <a:pt x="25756" y="6049"/>
                    <a:pt x="25300" y="6011"/>
                    <a:pt x="24881" y="5973"/>
                  </a:cubicBezTo>
                  <a:cubicBezTo>
                    <a:pt x="23968" y="5859"/>
                    <a:pt x="23055" y="5707"/>
                    <a:pt x="22142" y="5517"/>
                  </a:cubicBezTo>
                  <a:cubicBezTo>
                    <a:pt x="23816" y="4185"/>
                    <a:pt x="25300" y="2587"/>
                    <a:pt x="26669" y="952"/>
                  </a:cubicBezTo>
                  <a:cubicBezTo>
                    <a:pt x="26897" y="685"/>
                    <a:pt x="27164" y="457"/>
                    <a:pt x="27392" y="153"/>
                  </a:cubicBezTo>
                  <a:cubicBezTo>
                    <a:pt x="27443" y="51"/>
                    <a:pt x="27341" y="0"/>
                    <a:pt x="27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69296" y="1301811"/>
              <a:ext cx="924483" cy="2224518"/>
            </a:xfrm>
            <a:custGeom>
              <a:avLst/>
              <a:gdLst/>
              <a:ahLst/>
              <a:cxnLst/>
              <a:rect l="l" t="t" r="r" b="b"/>
              <a:pathLst>
                <a:path w="28762" h="69208" extrusionOk="0">
                  <a:moveTo>
                    <a:pt x="27735" y="0"/>
                  </a:moveTo>
                  <a:cubicBezTo>
                    <a:pt x="26137" y="381"/>
                    <a:pt x="24501" y="837"/>
                    <a:pt x="22979" y="1598"/>
                  </a:cubicBezTo>
                  <a:cubicBezTo>
                    <a:pt x="21952" y="2131"/>
                    <a:pt x="20887" y="2816"/>
                    <a:pt x="19783" y="3234"/>
                  </a:cubicBezTo>
                  <a:cubicBezTo>
                    <a:pt x="18908" y="3576"/>
                    <a:pt x="17957" y="3691"/>
                    <a:pt x="17044" y="4109"/>
                  </a:cubicBezTo>
                  <a:cubicBezTo>
                    <a:pt x="14609" y="5174"/>
                    <a:pt x="13278" y="8028"/>
                    <a:pt x="11528" y="10234"/>
                  </a:cubicBezTo>
                  <a:cubicBezTo>
                    <a:pt x="10424" y="11566"/>
                    <a:pt x="9207" y="12707"/>
                    <a:pt x="7761" y="13620"/>
                  </a:cubicBezTo>
                  <a:cubicBezTo>
                    <a:pt x="5136" y="15218"/>
                    <a:pt x="3995" y="17995"/>
                    <a:pt x="3538" y="21229"/>
                  </a:cubicBezTo>
                  <a:cubicBezTo>
                    <a:pt x="3044" y="24158"/>
                    <a:pt x="2816" y="27164"/>
                    <a:pt x="2740" y="30093"/>
                  </a:cubicBezTo>
                  <a:cubicBezTo>
                    <a:pt x="2663" y="32946"/>
                    <a:pt x="2283" y="35724"/>
                    <a:pt x="2055" y="38577"/>
                  </a:cubicBezTo>
                  <a:cubicBezTo>
                    <a:pt x="1636" y="43180"/>
                    <a:pt x="1522" y="47784"/>
                    <a:pt x="1066" y="52349"/>
                  </a:cubicBezTo>
                  <a:cubicBezTo>
                    <a:pt x="571" y="57219"/>
                    <a:pt x="191" y="62050"/>
                    <a:pt x="0" y="66920"/>
                  </a:cubicBezTo>
                  <a:cubicBezTo>
                    <a:pt x="0" y="67340"/>
                    <a:pt x="190" y="69207"/>
                    <a:pt x="663" y="69207"/>
                  </a:cubicBezTo>
                  <a:cubicBezTo>
                    <a:pt x="789" y="69207"/>
                    <a:pt x="935" y="69074"/>
                    <a:pt x="1104" y="68746"/>
                  </a:cubicBezTo>
                  <a:cubicBezTo>
                    <a:pt x="1903" y="67148"/>
                    <a:pt x="2055" y="65322"/>
                    <a:pt x="2169" y="63572"/>
                  </a:cubicBezTo>
                  <a:cubicBezTo>
                    <a:pt x="2359" y="60300"/>
                    <a:pt x="2549" y="56990"/>
                    <a:pt x="2663" y="53681"/>
                  </a:cubicBezTo>
                  <a:cubicBezTo>
                    <a:pt x="2816" y="50827"/>
                    <a:pt x="2397" y="48088"/>
                    <a:pt x="2473" y="45159"/>
                  </a:cubicBezTo>
                  <a:cubicBezTo>
                    <a:pt x="2587" y="42762"/>
                    <a:pt x="2816" y="40365"/>
                    <a:pt x="3044" y="37968"/>
                  </a:cubicBezTo>
                  <a:cubicBezTo>
                    <a:pt x="3196" y="36789"/>
                    <a:pt x="3310" y="35610"/>
                    <a:pt x="3500" y="34468"/>
                  </a:cubicBezTo>
                  <a:cubicBezTo>
                    <a:pt x="3577" y="33289"/>
                    <a:pt x="4033" y="32300"/>
                    <a:pt x="4680" y="31387"/>
                  </a:cubicBezTo>
                  <a:cubicBezTo>
                    <a:pt x="5593" y="30207"/>
                    <a:pt x="6886" y="29599"/>
                    <a:pt x="7914" y="28571"/>
                  </a:cubicBezTo>
                  <a:cubicBezTo>
                    <a:pt x="9093" y="27506"/>
                    <a:pt x="10234" y="26289"/>
                    <a:pt x="11680" y="25528"/>
                  </a:cubicBezTo>
                  <a:cubicBezTo>
                    <a:pt x="12213" y="25262"/>
                    <a:pt x="12707" y="25071"/>
                    <a:pt x="13164" y="24653"/>
                  </a:cubicBezTo>
                  <a:cubicBezTo>
                    <a:pt x="13658" y="24158"/>
                    <a:pt x="13963" y="23473"/>
                    <a:pt x="14305" y="22865"/>
                  </a:cubicBezTo>
                  <a:cubicBezTo>
                    <a:pt x="15294" y="21077"/>
                    <a:pt x="16664" y="19555"/>
                    <a:pt x="18262" y="18452"/>
                  </a:cubicBezTo>
                  <a:cubicBezTo>
                    <a:pt x="19479" y="17691"/>
                    <a:pt x="20772" y="17120"/>
                    <a:pt x="21762" y="16093"/>
                  </a:cubicBezTo>
                  <a:cubicBezTo>
                    <a:pt x="23474" y="14229"/>
                    <a:pt x="23854" y="11299"/>
                    <a:pt x="25033" y="9017"/>
                  </a:cubicBezTo>
                  <a:cubicBezTo>
                    <a:pt x="25756" y="7609"/>
                    <a:pt x="26783" y="6354"/>
                    <a:pt x="27544" y="4946"/>
                  </a:cubicBezTo>
                  <a:cubicBezTo>
                    <a:pt x="28305" y="3500"/>
                    <a:pt x="28762" y="1712"/>
                    <a:pt x="28115" y="229"/>
                  </a:cubicBezTo>
                  <a:cubicBezTo>
                    <a:pt x="28077" y="152"/>
                    <a:pt x="28039" y="0"/>
                    <a:pt x="279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470162" y="1352244"/>
              <a:ext cx="758884" cy="944990"/>
            </a:xfrm>
            <a:custGeom>
              <a:avLst/>
              <a:gdLst/>
              <a:ahLst/>
              <a:cxnLst/>
              <a:rect l="l" t="t" r="r" b="b"/>
              <a:pathLst>
                <a:path w="23610" h="29400" extrusionOk="0">
                  <a:moveTo>
                    <a:pt x="23370" y="1"/>
                  </a:moveTo>
                  <a:cubicBezTo>
                    <a:pt x="23304" y="1"/>
                    <a:pt x="23242" y="22"/>
                    <a:pt x="23227" y="67"/>
                  </a:cubicBezTo>
                  <a:cubicBezTo>
                    <a:pt x="22847" y="638"/>
                    <a:pt x="22466" y="1208"/>
                    <a:pt x="22048" y="1779"/>
                  </a:cubicBezTo>
                  <a:cubicBezTo>
                    <a:pt x="22010" y="1285"/>
                    <a:pt x="22010" y="828"/>
                    <a:pt x="21933" y="333"/>
                  </a:cubicBezTo>
                  <a:cubicBezTo>
                    <a:pt x="21933" y="257"/>
                    <a:pt x="21857" y="219"/>
                    <a:pt x="21781" y="219"/>
                  </a:cubicBezTo>
                  <a:cubicBezTo>
                    <a:pt x="21705" y="219"/>
                    <a:pt x="21629" y="257"/>
                    <a:pt x="21629" y="333"/>
                  </a:cubicBezTo>
                  <a:cubicBezTo>
                    <a:pt x="21667" y="942"/>
                    <a:pt x="21705" y="1513"/>
                    <a:pt x="21743" y="2160"/>
                  </a:cubicBezTo>
                  <a:lnTo>
                    <a:pt x="21743" y="2198"/>
                  </a:lnTo>
                  <a:cubicBezTo>
                    <a:pt x="20716" y="3605"/>
                    <a:pt x="19575" y="5013"/>
                    <a:pt x="18205" y="6078"/>
                  </a:cubicBezTo>
                  <a:cubicBezTo>
                    <a:pt x="16721" y="7296"/>
                    <a:pt x="15047" y="8133"/>
                    <a:pt x="13450" y="9122"/>
                  </a:cubicBezTo>
                  <a:cubicBezTo>
                    <a:pt x="13335" y="8855"/>
                    <a:pt x="13374" y="8513"/>
                    <a:pt x="13335" y="8171"/>
                  </a:cubicBezTo>
                  <a:cubicBezTo>
                    <a:pt x="13335" y="7752"/>
                    <a:pt x="13335" y="7334"/>
                    <a:pt x="13374" y="6915"/>
                  </a:cubicBezTo>
                  <a:cubicBezTo>
                    <a:pt x="13450" y="6040"/>
                    <a:pt x="13564" y="5127"/>
                    <a:pt x="13754" y="4290"/>
                  </a:cubicBezTo>
                  <a:cubicBezTo>
                    <a:pt x="13797" y="4205"/>
                    <a:pt x="13707" y="4155"/>
                    <a:pt x="13608" y="4155"/>
                  </a:cubicBezTo>
                  <a:cubicBezTo>
                    <a:pt x="13529" y="4155"/>
                    <a:pt x="13445" y="4185"/>
                    <a:pt x="13412" y="4252"/>
                  </a:cubicBezTo>
                  <a:cubicBezTo>
                    <a:pt x="13221" y="5089"/>
                    <a:pt x="13107" y="6002"/>
                    <a:pt x="12993" y="6915"/>
                  </a:cubicBezTo>
                  <a:cubicBezTo>
                    <a:pt x="12955" y="7334"/>
                    <a:pt x="12955" y="7790"/>
                    <a:pt x="12955" y="8247"/>
                  </a:cubicBezTo>
                  <a:cubicBezTo>
                    <a:pt x="12955" y="8551"/>
                    <a:pt x="12955" y="8931"/>
                    <a:pt x="13069" y="9274"/>
                  </a:cubicBezTo>
                  <a:lnTo>
                    <a:pt x="12346" y="9692"/>
                  </a:lnTo>
                  <a:cubicBezTo>
                    <a:pt x="11395" y="10339"/>
                    <a:pt x="10482" y="10948"/>
                    <a:pt x="9683" y="11747"/>
                  </a:cubicBezTo>
                  <a:cubicBezTo>
                    <a:pt x="8808" y="12622"/>
                    <a:pt x="8123" y="13611"/>
                    <a:pt x="7439" y="14638"/>
                  </a:cubicBezTo>
                  <a:cubicBezTo>
                    <a:pt x="6944" y="15475"/>
                    <a:pt x="6526" y="16274"/>
                    <a:pt x="6107" y="17073"/>
                  </a:cubicBezTo>
                  <a:cubicBezTo>
                    <a:pt x="5536" y="15779"/>
                    <a:pt x="5613" y="14334"/>
                    <a:pt x="5765" y="12926"/>
                  </a:cubicBezTo>
                  <a:cubicBezTo>
                    <a:pt x="5765" y="12869"/>
                    <a:pt x="5679" y="12840"/>
                    <a:pt x="5593" y="12840"/>
                  </a:cubicBezTo>
                  <a:cubicBezTo>
                    <a:pt x="5508" y="12840"/>
                    <a:pt x="5422" y="12869"/>
                    <a:pt x="5422" y="12926"/>
                  </a:cubicBezTo>
                  <a:cubicBezTo>
                    <a:pt x="5346" y="14448"/>
                    <a:pt x="5232" y="16084"/>
                    <a:pt x="5955" y="17415"/>
                  </a:cubicBezTo>
                  <a:cubicBezTo>
                    <a:pt x="5879" y="17605"/>
                    <a:pt x="5727" y="17834"/>
                    <a:pt x="5574" y="18024"/>
                  </a:cubicBezTo>
                  <a:cubicBezTo>
                    <a:pt x="5232" y="18595"/>
                    <a:pt x="4852" y="19127"/>
                    <a:pt x="4471" y="19660"/>
                  </a:cubicBezTo>
                  <a:cubicBezTo>
                    <a:pt x="4053" y="20154"/>
                    <a:pt x="3634" y="20687"/>
                    <a:pt x="3216" y="21182"/>
                  </a:cubicBezTo>
                  <a:cubicBezTo>
                    <a:pt x="2759" y="21676"/>
                    <a:pt x="2379" y="22209"/>
                    <a:pt x="2074" y="22779"/>
                  </a:cubicBezTo>
                  <a:cubicBezTo>
                    <a:pt x="1732" y="23350"/>
                    <a:pt x="1504" y="23921"/>
                    <a:pt x="1237" y="24530"/>
                  </a:cubicBezTo>
                  <a:cubicBezTo>
                    <a:pt x="781" y="25785"/>
                    <a:pt x="477" y="27078"/>
                    <a:pt x="210" y="28334"/>
                  </a:cubicBezTo>
                  <a:cubicBezTo>
                    <a:pt x="172" y="28676"/>
                    <a:pt x="58" y="29019"/>
                    <a:pt x="20" y="29285"/>
                  </a:cubicBezTo>
                  <a:cubicBezTo>
                    <a:pt x="1" y="29361"/>
                    <a:pt x="68" y="29399"/>
                    <a:pt x="148" y="29399"/>
                  </a:cubicBezTo>
                  <a:cubicBezTo>
                    <a:pt x="229" y="29399"/>
                    <a:pt x="324" y="29361"/>
                    <a:pt x="362" y="29285"/>
                  </a:cubicBezTo>
                  <a:cubicBezTo>
                    <a:pt x="857" y="26698"/>
                    <a:pt x="1428" y="23959"/>
                    <a:pt x="3026" y="21866"/>
                  </a:cubicBezTo>
                  <a:cubicBezTo>
                    <a:pt x="3216" y="21638"/>
                    <a:pt x="3330" y="21448"/>
                    <a:pt x="3520" y="21220"/>
                  </a:cubicBezTo>
                  <a:lnTo>
                    <a:pt x="3596" y="21220"/>
                  </a:lnTo>
                  <a:cubicBezTo>
                    <a:pt x="3633" y="21216"/>
                    <a:pt x="3670" y="21215"/>
                    <a:pt x="3707" y="21215"/>
                  </a:cubicBezTo>
                  <a:cubicBezTo>
                    <a:pt x="4089" y="21215"/>
                    <a:pt x="4474" y="21382"/>
                    <a:pt x="4890" y="21486"/>
                  </a:cubicBezTo>
                  <a:cubicBezTo>
                    <a:pt x="5308" y="21638"/>
                    <a:pt x="5689" y="21790"/>
                    <a:pt x="6107" y="21943"/>
                  </a:cubicBezTo>
                  <a:cubicBezTo>
                    <a:pt x="6836" y="22101"/>
                    <a:pt x="7565" y="22180"/>
                    <a:pt x="8295" y="22180"/>
                  </a:cubicBezTo>
                  <a:cubicBezTo>
                    <a:pt x="8440" y="22180"/>
                    <a:pt x="8586" y="22177"/>
                    <a:pt x="8732" y="22171"/>
                  </a:cubicBezTo>
                  <a:cubicBezTo>
                    <a:pt x="8770" y="22171"/>
                    <a:pt x="8922" y="22171"/>
                    <a:pt x="8922" y="22057"/>
                  </a:cubicBezTo>
                  <a:cubicBezTo>
                    <a:pt x="8922" y="21981"/>
                    <a:pt x="8808" y="21981"/>
                    <a:pt x="8732" y="21981"/>
                  </a:cubicBezTo>
                  <a:cubicBezTo>
                    <a:pt x="8536" y="21989"/>
                    <a:pt x="8343" y="21993"/>
                    <a:pt x="8152" y="21993"/>
                  </a:cubicBezTo>
                  <a:cubicBezTo>
                    <a:pt x="7455" y="21993"/>
                    <a:pt x="6786" y="21931"/>
                    <a:pt x="6069" y="21752"/>
                  </a:cubicBezTo>
                  <a:cubicBezTo>
                    <a:pt x="5651" y="21638"/>
                    <a:pt x="5194" y="21448"/>
                    <a:pt x="4814" y="21296"/>
                  </a:cubicBezTo>
                  <a:cubicBezTo>
                    <a:pt x="4433" y="21182"/>
                    <a:pt x="4053" y="21068"/>
                    <a:pt x="3672" y="21068"/>
                  </a:cubicBezTo>
                  <a:cubicBezTo>
                    <a:pt x="4281" y="20345"/>
                    <a:pt x="4890" y="19660"/>
                    <a:pt x="5384" y="18899"/>
                  </a:cubicBezTo>
                  <a:cubicBezTo>
                    <a:pt x="6107" y="17834"/>
                    <a:pt x="6678" y="16654"/>
                    <a:pt x="7286" y="15551"/>
                  </a:cubicBezTo>
                  <a:cubicBezTo>
                    <a:pt x="7933" y="14448"/>
                    <a:pt x="8580" y="13383"/>
                    <a:pt x="9455" y="12470"/>
                  </a:cubicBezTo>
                  <a:lnTo>
                    <a:pt x="10140" y="11747"/>
                  </a:lnTo>
                  <a:cubicBezTo>
                    <a:pt x="11167" y="11937"/>
                    <a:pt x="12118" y="12317"/>
                    <a:pt x="12955" y="12850"/>
                  </a:cubicBezTo>
                  <a:lnTo>
                    <a:pt x="14249" y="13687"/>
                  </a:lnTo>
                  <a:cubicBezTo>
                    <a:pt x="14667" y="13991"/>
                    <a:pt x="15162" y="14220"/>
                    <a:pt x="15618" y="14372"/>
                  </a:cubicBezTo>
                  <a:cubicBezTo>
                    <a:pt x="16189" y="14562"/>
                    <a:pt x="16759" y="14638"/>
                    <a:pt x="17292" y="14714"/>
                  </a:cubicBezTo>
                  <a:cubicBezTo>
                    <a:pt x="17330" y="14714"/>
                    <a:pt x="17482" y="14714"/>
                    <a:pt x="17482" y="14600"/>
                  </a:cubicBezTo>
                  <a:cubicBezTo>
                    <a:pt x="17520" y="14524"/>
                    <a:pt x="17444" y="14448"/>
                    <a:pt x="17368" y="14448"/>
                  </a:cubicBezTo>
                  <a:cubicBezTo>
                    <a:pt x="16874" y="14372"/>
                    <a:pt x="16379" y="14334"/>
                    <a:pt x="15846" y="14182"/>
                  </a:cubicBezTo>
                  <a:cubicBezTo>
                    <a:pt x="15390" y="14029"/>
                    <a:pt x="14895" y="13801"/>
                    <a:pt x="14477" y="13497"/>
                  </a:cubicBezTo>
                  <a:cubicBezTo>
                    <a:pt x="14058" y="13230"/>
                    <a:pt x="13640" y="12888"/>
                    <a:pt x="13183" y="12660"/>
                  </a:cubicBezTo>
                  <a:cubicBezTo>
                    <a:pt x="12765" y="12431"/>
                    <a:pt x="12270" y="12165"/>
                    <a:pt x="11814" y="11975"/>
                  </a:cubicBezTo>
                  <a:cubicBezTo>
                    <a:pt x="11319" y="11785"/>
                    <a:pt x="10825" y="11671"/>
                    <a:pt x="10330" y="11556"/>
                  </a:cubicBezTo>
                  <a:cubicBezTo>
                    <a:pt x="10863" y="11100"/>
                    <a:pt x="11433" y="10643"/>
                    <a:pt x="12004" y="10263"/>
                  </a:cubicBezTo>
                  <a:cubicBezTo>
                    <a:pt x="12384" y="10035"/>
                    <a:pt x="12765" y="9768"/>
                    <a:pt x="13145" y="9502"/>
                  </a:cubicBezTo>
                  <a:cubicBezTo>
                    <a:pt x="13168" y="9524"/>
                    <a:pt x="13200" y="9534"/>
                    <a:pt x="13233" y="9534"/>
                  </a:cubicBezTo>
                  <a:cubicBezTo>
                    <a:pt x="13313" y="9534"/>
                    <a:pt x="13400" y="9480"/>
                    <a:pt x="13374" y="9426"/>
                  </a:cubicBezTo>
                  <a:lnTo>
                    <a:pt x="13374" y="9388"/>
                  </a:lnTo>
                  <a:cubicBezTo>
                    <a:pt x="14819" y="8513"/>
                    <a:pt x="16341" y="7714"/>
                    <a:pt x="17711" y="6725"/>
                  </a:cubicBezTo>
                  <a:cubicBezTo>
                    <a:pt x="18624" y="6040"/>
                    <a:pt x="19423" y="5317"/>
                    <a:pt x="20183" y="4480"/>
                  </a:cubicBezTo>
                  <a:lnTo>
                    <a:pt x="20221" y="4480"/>
                  </a:lnTo>
                  <a:cubicBezTo>
                    <a:pt x="20548" y="4539"/>
                    <a:pt x="20875" y="4568"/>
                    <a:pt x="21198" y="4568"/>
                  </a:cubicBezTo>
                  <a:cubicBezTo>
                    <a:pt x="21929" y="4568"/>
                    <a:pt x="22644" y="4416"/>
                    <a:pt x="23303" y="4100"/>
                  </a:cubicBezTo>
                  <a:cubicBezTo>
                    <a:pt x="23610" y="3929"/>
                    <a:pt x="23459" y="3790"/>
                    <a:pt x="23314" y="3790"/>
                  </a:cubicBezTo>
                  <a:cubicBezTo>
                    <a:pt x="23298" y="3790"/>
                    <a:pt x="23281" y="3791"/>
                    <a:pt x="23265" y="3795"/>
                  </a:cubicBezTo>
                  <a:cubicBezTo>
                    <a:pt x="22658" y="4112"/>
                    <a:pt x="22015" y="4264"/>
                    <a:pt x="21361" y="4264"/>
                  </a:cubicBezTo>
                  <a:cubicBezTo>
                    <a:pt x="21071" y="4264"/>
                    <a:pt x="20779" y="4234"/>
                    <a:pt x="20488" y="4176"/>
                  </a:cubicBezTo>
                  <a:lnTo>
                    <a:pt x="20564" y="4100"/>
                  </a:lnTo>
                  <a:cubicBezTo>
                    <a:pt x="21439" y="3111"/>
                    <a:pt x="22200" y="2007"/>
                    <a:pt x="22961" y="942"/>
                  </a:cubicBezTo>
                  <a:cubicBezTo>
                    <a:pt x="23151" y="676"/>
                    <a:pt x="23341" y="448"/>
                    <a:pt x="23531" y="143"/>
                  </a:cubicBezTo>
                  <a:cubicBezTo>
                    <a:pt x="23577" y="51"/>
                    <a:pt x="23470" y="1"/>
                    <a:pt x="23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0" y="3026048"/>
              <a:ext cx="50046" cy="513734"/>
            </a:xfrm>
            <a:custGeom>
              <a:avLst/>
              <a:gdLst/>
              <a:ahLst/>
              <a:cxnLst/>
              <a:rect l="l" t="t" r="r" b="b"/>
              <a:pathLst>
                <a:path w="1557" h="15983" extrusionOk="0">
                  <a:moveTo>
                    <a:pt x="0" y="0"/>
                  </a:moveTo>
                  <a:lnTo>
                    <a:pt x="0" y="15903"/>
                  </a:lnTo>
                  <a:cubicBezTo>
                    <a:pt x="108" y="15957"/>
                    <a:pt x="209" y="15982"/>
                    <a:pt x="303" y="15982"/>
                  </a:cubicBezTo>
                  <a:cubicBezTo>
                    <a:pt x="1398" y="15982"/>
                    <a:pt x="1557" y="12568"/>
                    <a:pt x="1522" y="11832"/>
                  </a:cubicBezTo>
                  <a:cubicBezTo>
                    <a:pt x="1103" y="7876"/>
                    <a:pt x="571" y="39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61392" y="2848584"/>
              <a:ext cx="750849" cy="1148452"/>
            </a:xfrm>
            <a:custGeom>
              <a:avLst/>
              <a:gdLst/>
              <a:ahLst/>
              <a:cxnLst/>
              <a:rect l="l" t="t" r="r" b="b"/>
              <a:pathLst>
                <a:path w="23360" h="35730" extrusionOk="0">
                  <a:moveTo>
                    <a:pt x="11568" y="1"/>
                  </a:moveTo>
                  <a:cubicBezTo>
                    <a:pt x="11161" y="1"/>
                    <a:pt x="10755" y="15"/>
                    <a:pt x="10349" y="43"/>
                  </a:cubicBezTo>
                  <a:cubicBezTo>
                    <a:pt x="8294" y="195"/>
                    <a:pt x="6773" y="1451"/>
                    <a:pt x="6240" y="3733"/>
                  </a:cubicBezTo>
                  <a:cubicBezTo>
                    <a:pt x="6202" y="4038"/>
                    <a:pt x="6164" y="4418"/>
                    <a:pt x="6126" y="4761"/>
                  </a:cubicBezTo>
                  <a:cubicBezTo>
                    <a:pt x="6126" y="4837"/>
                    <a:pt x="6050" y="4913"/>
                    <a:pt x="6050" y="4989"/>
                  </a:cubicBezTo>
                  <a:cubicBezTo>
                    <a:pt x="5784" y="6130"/>
                    <a:pt x="5746" y="7386"/>
                    <a:pt x="5631" y="8565"/>
                  </a:cubicBezTo>
                  <a:cubicBezTo>
                    <a:pt x="5555" y="9820"/>
                    <a:pt x="5479" y="11038"/>
                    <a:pt x="5289" y="12293"/>
                  </a:cubicBezTo>
                  <a:cubicBezTo>
                    <a:pt x="4909" y="14766"/>
                    <a:pt x="4262" y="17163"/>
                    <a:pt x="3653" y="19598"/>
                  </a:cubicBezTo>
                  <a:cubicBezTo>
                    <a:pt x="3539" y="20054"/>
                    <a:pt x="3463" y="20511"/>
                    <a:pt x="3159" y="20929"/>
                  </a:cubicBezTo>
                  <a:cubicBezTo>
                    <a:pt x="2436" y="24163"/>
                    <a:pt x="1713" y="27359"/>
                    <a:pt x="1028" y="30593"/>
                  </a:cubicBezTo>
                  <a:cubicBezTo>
                    <a:pt x="724" y="31810"/>
                    <a:pt x="1" y="34093"/>
                    <a:pt x="686" y="35272"/>
                  </a:cubicBezTo>
                  <a:cubicBezTo>
                    <a:pt x="859" y="35596"/>
                    <a:pt x="1038" y="35729"/>
                    <a:pt x="1216" y="35729"/>
                  </a:cubicBezTo>
                  <a:cubicBezTo>
                    <a:pt x="1935" y="35729"/>
                    <a:pt x="2626" y="33554"/>
                    <a:pt x="2778" y="33065"/>
                  </a:cubicBezTo>
                  <a:cubicBezTo>
                    <a:pt x="3349" y="31391"/>
                    <a:pt x="3653" y="29641"/>
                    <a:pt x="3881" y="27929"/>
                  </a:cubicBezTo>
                  <a:cubicBezTo>
                    <a:pt x="4909" y="20967"/>
                    <a:pt x="6202" y="14081"/>
                    <a:pt x="6240" y="7043"/>
                  </a:cubicBezTo>
                  <a:cubicBezTo>
                    <a:pt x="6240" y="6320"/>
                    <a:pt x="6240" y="5560"/>
                    <a:pt x="6354" y="4875"/>
                  </a:cubicBezTo>
                  <a:lnTo>
                    <a:pt x="6506" y="4418"/>
                  </a:lnTo>
                  <a:cubicBezTo>
                    <a:pt x="6863" y="3303"/>
                    <a:pt x="7509" y="2951"/>
                    <a:pt x="8276" y="2951"/>
                  </a:cubicBezTo>
                  <a:cubicBezTo>
                    <a:pt x="9393" y="2951"/>
                    <a:pt x="10765" y="3698"/>
                    <a:pt x="11871" y="3924"/>
                  </a:cubicBezTo>
                  <a:cubicBezTo>
                    <a:pt x="12155" y="3984"/>
                    <a:pt x="12447" y="4003"/>
                    <a:pt x="12743" y="4003"/>
                  </a:cubicBezTo>
                  <a:cubicBezTo>
                    <a:pt x="13271" y="4003"/>
                    <a:pt x="13812" y="3942"/>
                    <a:pt x="14341" y="3942"/>
                  </a:cubicBezTo>
                  <a:cubicBezTo>
                    <a:pt x="14826" y="3942"/>
                    <a:pt x="15301" y="3993"/>
                    <a:pt x="15751" y="4190"/>
                  </a:cubicBezTo>
                  <a:cubicBezTo>
                    <a:pt x="16588" y="4570"/>
                    <a:pt x="17197" y="5331"/>
                    <a:pt x="17958" y="5864"/>
                  </a:cubicBezTo>
                  <a:cubicBezTo>
                    <a:pt x="18636" y="6335"/>
                    <a:pt x="19435" y="6573"/>
                    <a:pt x="20236" y="6573"/>
                  </a:cubicBezTo>
                  <a:cubicBezTo>
                    <a:pt x="21052" y="6573"/>
                    <a:pt x="21870" y="6325"/>
                    <a:pt x="22561" y="5826"/>
                  </a:cubicBezTo>
                  <a:cubicBezTo>
                    <a:pt x="22980" y="5521"/>
                    <a:pt x="23360" y="5065"/>
                    <a:pt x="23246" y="4532"/>
                  </a:cubicBezTo>
                  <a:cubicBezTo>
                    <a:pt x="23132" y="4228"/>
                    <a:pt x="22941" y="4038"/>
                    <a:pt x="22713" y="3848"/>
                  </a:cubicBezTo>
                  <a:cubicBezTo>
                    <a:pt x="19472" y="1330"/>
                    <a:pt x="15511" y="1"/>
                    <a:pt x="1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474469" y="2855141"/>
              <a:ext cx="117481" cy="93342"/>
            </a:xfrm>
            <a:custGeom>
              <a:avLst/>
              <a:gdLst/>
              <a:ahLst/>
              <a:cxnLst/>
              <a:rect l="l" t="t" r="r" b="b"/>
              <a:pathLst>
                <a:path w="3655" h="2904" extrusionOk="0">
                  <a:moveTo>
                    <a:pt x="152" y="1"/>
                  </a:moveTo>
                  <a:cubicBezTo>
                    <a:pt x="105" y="1"/>
                    <a:pt x="57" y="10"/>
                    <a:pt x="38" y="29"/>
                  </a:cubicBezTo>
                  <a:cubicBezTo>
                    <a:pt x="0" y="105"/>
                    <a:pt x="0" y="182"/>
                    <a:pt x="38" y="182"/>
                  </a:cubicBezTo>
                  <a:cubicBezTo>
                    <a:pt x="1218" y="904"/>
                    <a:pt x="2016" y="2312"/>
                    <a:pt x="3310" y="2883"/>
                  </a:cubicBezTo>
                  <a:cubicBezTo>
                    <a:pt x="3338" y="2897"/>
                    <a:pt x="3370" y="2903"/>
                    <a:pt x="3400" y="2903"/>
                  </a:cubicBezTo>
                  <a:cubicBezTo>
                    <a:pt x="3533" y="2903"/>
                    <a:pt x="3655" y="2785"/>
                    <a:pt x="3500" y="2692"/>
                  </a:cubicBezTo>
                  <a:cubicBezTo>
                    <a:pt x="2207" y="2122"/>
                    <a:pt x="1446" y="714"/>
                    <a:pt x="266" y="29"/>
                  </a:cubicBezTo>
                  <a:cubicBezTo>
                    <a:pt x="247" y="10"/>
                    <a:pt x="200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52994" y="2878381"/>
              <a:ext cx="154123" cy="154316"/>
            </a:xfrm>
            <a:custGeom>
              <a:avLst/>
              <a:gdLst/>
              <a:ahLst/>
              <a:cxnLst/>
              <a:rect l="l" t="t" r="r" b="b"/>
              <a:pathLst>
                <a:path w="4795" h="4801" extrusionOk="0">
                  <a:moveTo>
                    <a:pt x="210" y="1"/>
                  </a:moveTo>
                  <a:cubicBezTo>
                    <a:pt x="162" y="1"/>
                    <a:pt x="115" y="10"/>
                    <a:pt x="77" y="29"/>
                  </a:cubicBezTo>
                  <a:cubicBezTo>
                    <a:pt x="1" y="67"/>
                    <a:pt x="1" y="143"/>
                    <a:pt x="153" y="181"/>
                  </a:cubicBezTo>
                  <a:cubicBezTo>
                    <a:pt x="533" y="410"/>
                    <a:pt x="838" y="714"/>
                    <a:pt x="1180" y="1018"/>
                  </a:cubicBezTo>
                  <a:cubicBezTo>
                    <a:pt x="2321" y="2236"/>
                    <a:pt x="3196" y="3681"/>
                    <a:pt x="4452" y="4747"/>
                  </a:cubicBezTo>
                  <a:cubicBezTo>
                    <a:pt x="4532" y="4774"/>
                    <a:pt x="4575" y="4800"/>
                    <a:pt x="4634" y="4800"/>
                  </a:cubicBezTo>
                  <a:cubicBezTo>
                    <a:pt x="4658" y="4800"/>
                    <a:pt x="4685" y="4796"/>
                    <a:pt x="4718" y="4785"/>
                  </a:cubicBezTo>
                  <a:cubicBezTo>
                    <a:pt x="4756" y="4785"/>
                    <a:pt x="4794" y="4671"/>
                    <a:pt x="4756" y="4633"/>
                  </a:cubicBezTo>
                  <a:cubicBezTo>
                    <a:pt x="4414" y="4366"/>
                    <a:pt x="4071" y="4024"/>
                    <a:pt x="3767" y="3643"/>
                  </a:cubicBezTo>
                  <a:cubicBezTo>
                    <a:pt x="2664" y="2426"/>
                    <a:pt x="1713" y="942"/>
                    <a:pt x="343" y="29"/>
                  </a:cubicBezTo>
                  <a:cubicBezTo>
                    <a:pt x="305" y="10"/>
                    <a:pt x="257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786293" y="2920874"/>
              <a:ext cx="74635" cy="63321"/>
            </a:xfrm>
            <a:custGeom>
              <a:avLst/>
              <a:gdLst/>
              <a:ahLst/>
              <a:cxnLst/>
              <a:rect l="l" t="t" r="r" b="b"/>
              <a:pathLst>
                <a:path w="2322" h="1970" extrusionOk="0">
                  <a:moveTo>
                    <a:pt x="115" y="1"/>
                  </a:moveTo>
                  <a:cubicBezTo>
                    <a:pt x="77" y="1"/>
                    <a:pt x="0" y="39"/>
                    <a:pt x="0" y="153"/>
                  </a:cubicBezTo>
                  <a:cubicBezTo>
                    <a:pt x="495" y="914"/>
                    <a:pt x="1218" y="1560"/>
                    <a:pt x="2017" y="1941"/>
                  </a:cubicBezTo>
                  <a:cubicBezTo>
                    <a:pt x="2074" y="1960"/>
                    <a:pt x="2121" y="1969"/>
                    <a:pt x="2164" y="1969"/>
                  </a:cubicBezTo>
                  <a:cubicBezTo>
                    <a:pt x="2207" y="1969"/>
                    <a:pt x="2245" y="1960"/>
                    <a:pt x="2283" y="1941"/>
                  </a:cubicBezTo>
                  <a:cubicBezTo>
                    <a:pt x="2321" y="1903"/>
                    <a:pt x="2321" y="1865"/>
                    <a:pt x="2283" y="1789"/>
                  </a:cubicBezTo>
                  <a:cubicBezTo>
                    <a:pt x="1522" y="1484"/>
                    <a:pt x="837" y="838"/>
                    <a:pt x="305" y="77"/>
                  </a:cubicBezTo>
                  <a:cubicBezTo>
                    <a:pt x="267" y="1"/>
                    <a:pt x="229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0" y="4407892"/>
              <a:ext cx="453691" cy="195684"/>
            </a:xfrm>
            <a:custGeom>
              <a:avLst/>
              <a:gdLst/>
              <a:ahLst/>
              <a:cxnLst/>
              <a:rect l="l" t="t" r="r" b="b"/>
              <a:pathLst>
                <a:path w="14115" h="6088" extrusionOk="0">
                  <a:moveTo>
                    <a:pt x="0" y="0"/>
                  </a:moveTo>
                  <a:lnTo>
                    <a:pt x="0" y="6087"/>
                  </a:lnTo>
                  <a:lnTo>
                    <a:pt x="12098" y="6087"/>
                  </a:lnTo>
                  <a:cubicBezTo>
                    <a:pt x="13239" y="6087"/>
                    <a:pt x="14114" y="4718"/>
                    <a:pt x="14114" y="3044"/>
                  </a:cubicBezTo>
                  <a:cubicBezTo>
                    <a:pt x="14114" y="1370"/>
                    <a:pt x="13239" y="0"/>
                    <a:pt x="12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0" y="3460176"/>
              <a:ext cx="545394" cy="1021392"/>
            </a:xfrm>
            <a:custGeom>
              <a:avLst/>
              <a:gdLst/>
              <a:ahLst/>
              <a:cxnLst/>
              <a:rect l="l" t="t" r="r" b="b"/>
              <a:pathLst>
                <a:path w="16968" h="31777" extrusionOk="0">
                  <a:moveTo>
                    <a:pt x="0" y="0"/>
                  </a:moveTo>
                  <a:lnTo>
                    <a:pt x="0" y="31767"/>
                  </a:lnTo>
                  <a:lnTo>
                    <a:pt x="13239" y="31767"/>
                  </a:lnTo>
                  <a:cubicBezTo>
                    <a:pt x="13309" y="31773"/>
                    <a:pt x="13379" y="31777"/>
                    <a:pt x="13449" y="31777"/>
                  </a:cubicBezTo>
                  <a:cubicBezTo>
                    <a:pt x="13797" y="31777"/>
                    <a:pt x="14146" y="31697"/>
                    <a:pt x="14495" y="31539"/>
                  </a:cubicBezTo>
                  <a:lnTo>
                    <a:pt x="15066" y="31234"/>
                  </a:lnTo>
                  <a:cubicBezTo>
                    <a:pt x="16207" y="30550"/>
                    <a:pt x="16968" y="29142"/>
                    <a:pt x="16968" y="27544"/>
                  </a:cubicBezTo>
                  <a:lnTo>
                    <a:pt x="16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3853700" y="535000"/>
            <a:ext cx="41919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3853700" y="1299350"/>
            <a:ext cx="4191900" cy="12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9"/>
          <p:cNvGrpSpPr/>
          <p:nvPr/>
        </p:nvGrpSpPr>
        <p:grpSpPr>
          <a:xfrm>
            <a:off x="-76198" y="4684141"/>
            <a:ext cx="10290628" cy="764192"/>
            <a:chOff x="2" y="4379341"/>
            <a:chExt cx="10290628" cy="764192"/>
          </a:xfrm>
        </p:grpSpPr>
        <p:sp>
          <p:nvSpPr>
            <p:cNvPr id="103" name="Google Shape;103;p9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9"/>
          <p:cNvGrpSpPr/>
          <p:nvPr/>
        </p:nvGrpSpPr>
        <p:grpSpPr>
          <a:xfrm flipH="1">
            <a:off x="8305800" y="932673"/>
            <a:ext cx="1293779" cy="3899503"/>
            <a:chOff x="0" y="704073"/>
            <a:chExt cx="1293779" cy="3899503"/>
          </a:xfrm>
        </p:grpSpPr>
        <p:sp>
          <p:nvSpPr>
            <p:cNvPr id="106" name="Google Shape;106;p9"/>
            <p:cNvSpPr/>
            <p:nvPr/>
          </p:nvSpPr>
          <p:spPr>
            <a:xfrm>
              <a:off x="1221" y="1170955"/>
              <a:ext cx="206676" cy="2481176"/>
            </a:xfrm>
            <a:custGeom>
              <a:avLst/>
              <a:gdLst/>
              <a:ahLst/>
              <a:cxnLst/>
              <a:rect l="l" t="t" r="r" b="b"/>
              <a:pathLst>
                <a:path w="6430" h="77193" extrusionOk="0">
                  <a:moveTo>
                    <a:pt x="0" y="1"/>
                  </a:moveTo>
                  <a:lnTo>
                    <a:pt x="0" y="20050"/>
                  </a:lnTo>
                  <a:cubicBezTo>
                    <a:pt x="761" y="22104"/>
                    <a:pt x="761" y="24463"/>
                    <a:pt x="1065" y="26708"/>
                  </a:cubicBezTo>
                  <a:cubicBezTo>
                    <a:pt x="1332" y="29941"/>
                    <a:pt x="1636" y="33213"/>
                    <a:pt x="1864" y="36447"/>
                  </a:cubicBezTo>
                  <a:cubicBezTo>
                    <a:pt x="2587" y="47213"/>
                    <a:pt x="1484" y="57942"/>
                    <a:pt x="1332" y="68746"/>
                  </a:cubicBezTo>
                  <a:cubicBezTo>
                    <a:pt x="1294" y="70306"/>
                    <a:pt x="1294" y="71828"/>
                    <a:pt x="1446" y="73426"/>
                  </a:cubicBezTo>
                  <a:cubicBezTo>
                    <a:pt x="1522" y="74453"/>
                    <a:pt x="1788" y="75594"/>
                    <a:pt x="2473" y="76393"/>
                  </a:cubicBezTo>
                  <a:cubicBezTo>
                    <a:pt x="2907" y="76896"/>
                    <a:pt x="3575" y="77193"/>
                    <a:pt x="4204" y="77193"/>
                  </a:cubicBezTo>
                  <a:cubicBezTo>
                    <a:pt x="4622" y="77193"/>
                    <a:pt x="5023" y="77062"/>
                    <a:pt x="5326" y="76774"/>
                  </a:cubicBezTo>
                  <a:cubicBezTo>
                    <a:pt x="6391" y="75822"/>
                    <a:pt x="6430" y="73730"/>
                    <a:pt x="6391" y="72399"/>
                  </a:cubicBezTo>
                  <a:cubicBezTo>
                    <a:pt x="6011" y="63002"/>
                    <a:pt x="5060" y="53643"/>
                    <a:pt x="3843" y="44322"/>
                  </a:cubicBezTo>
                  <a:lnTo>
                    <a:pt x="2815" y="35572"/>
                  </a:lnTo>
                  <a:cubicBezTo>
                    <a:pt x="2435" y="32642"/>
                    <a:pt x="2054" y="29751"/>
                    <a:pt x="1712" y="26822"/>
                  </a:cubicBezTo>
                  <a:cubicBezTo>
                    <a:pt x="1484" y="24501"/>
                    <a:pt x="1294" y="22180"/>
                    <a:pt x="1217" y="19898"/>
                  </a:cubicBezTo>
                  <a:cubicBezTo>
                    <a:pt x="1636" y="16588"/>
                    <a:pt x="2054" y="13240"/>
                    <a:pt x="2016" y="9854"/>
                  </a:cubicBezTo>
                  <a:cubicBezTo>
                    <a:pt x="1978" y="8180"/>
                    <a:pt x="1826" y="6506"/>
                    <a:pt x="1484" y="4832"/>
                  </a:cubicBezTo>
                  <a:cubicBezTo>
                    <a:pt x="1141" y="3272"/>
                    <a:pt x="609" y="1751"/>
                    <a:pt x="114" y="267"/>
                  </a:cubicBezTo>
                  <a:cubicBezTo>
                    <a:pt x="38" y="191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0" y="1655228"/>
              <a:ext cx="24460" cy="122302"/>
            </a:xfrm>
            <a:custGeom>
              <a:avLst/>
              <a:gdLst/>
              <a:ahLst/>
              <a:cxnLst/>
              <a:rect l="l" t="t" r="r" b="b"/>
              <a:pathLst>
                <a:path w="761" h="3805" extrusionOk="0">
                  <a:moveTo>
                    <a:pt x="0" y="0"/>
                  </a:moveTo>
                  <a:lnTo>
                    <a:pt x="0" y="1294"/>
                  </a:lnTo>
                  <a:cubicBezTo>
                    <a:pt x="114" y="1750"/>
                    <a:pt x="190" y="2169"/>
                    <a:pt x="304" y="2663"/>
                  </a:cubicBezTo>
                  <a:cubicBezTo>
                    <a:pt x="342" y="3005"/>
                    <a:pt x="380" y="3386"/>
                    <a:pt x="418" y="3690"/>
                  </a:cubicBezTo>
                  <a:cubicBezTo>
                    <a:pt x="418" y="3766"/>
                    <a:pt x="504" y="3804"/>
                    <a:pt x="590" y="3804"/>
                  </a:cubicBezTo>
                  <a:cubicBezTo>
                    <a:pt x="675" y="3804"/>
                    <a:pt x="761" y="3766"/>
                    <a:pt x="761" y="3690"/>
                  </a:cubicBezTo>
                  <a:cubicBezTo>
                    <a:pt x="609" y="2435"/>
                    <a:pt x="380" y="117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71196" y="704073"/>
              <a:ext cx="1049228" cy="2823461"/>
            </a:xfrm>
            <a:custGeom>
              <a:avLst/>
              <a:gdLst/>
              <a:ahLst/>
              <a:cxnLst/>
              <a:rect l="l" t="t" r="r" b="b"/>
              <a:pathLst>
                <a:path w="32643" h="87842" extrusionOk="0">
                  <a:moveTo>
                    <a:pt x="30212" y="1"/>
                  </a:moveTo>
                  <a:cubicBezTo>
                    <a:pt x="28800" y="1"/>
                    <a:pt x="27122" y="659"/>
                    <a:pt x="26251" y="1020"/>
                  </a:cubicBezTo>
                  <a:cubicBezTo>
                    <a:pt x="24348" y="1781"/>
                    <a:pt x="22484" y="2770"/>
                    <a:pt x="20544" y="3112"/>
                  </a:cubicBezTo>
                  <a:cubicBezTo>
                    <a:pt x="19327" y="3341"/>
                    <a:pt x="18071" y="3303"/>
                    <a:pt x="16892" y="3531"/>
                  </a:cubicBezTo>
                  <a:cubicBezTo>
                    <a:pt x="14952" y="3911"/>
                    <a:pt x="13125" y="5014"/>
                    <a:pt x="11718" y="6574"/>
                  </a:cubicBezTo>
                  <a:cubicBezTo>
                    <a:pt x="10234" y="8248"/>
                    <a:pt x="9245" y="10341"/>
                    <a:pt x="8028" y="12281"/>
                  </a:cubicBezTo>
                  <a:cubicBezTo>
                    <a:pt x="7000" y="13993"/>
                    <a:pt x="5707" y="15591"/>
                    <a:pt x="4908" y="17493"/>
                  </a:cubicBezTo>
                  <a:cubicBezTo>
                    <a:pt x="3652" y="20422"/>
                    <a:pt x="3957" y="23276"/>
                    <a:pt x="3462" y="26243"/>
                  </a:cubicBezTo>
                  <a:cubicBezTo>
                    <a:pt x="3006" y="29096"/>
                    <a:pt x="2321" y="31645"/>
                    <a:pt x="2625" y="34613"/>
                  </a:cubicBezTo>
                  <a:cubicBezTo>
                    <a:pt x="2892" y="38037"/>
                    <a:pt x="3272" y="41537"/>
                    <a:pt x="3158" y="44961"/>
                  </a:cubicBezTo>
                  <a:cubicBezTo>
                    <a:pt x="3082" y="46863"/>
                    <a:pt x="2854" y="48689"/>
                    <a:pt x="2663" y="50591"/>
                  </a:cubicBezTo>
                  <a:cubicBezTo>
                    <a:pt x="2093" y="56602"/>
                    <a:pt x="1826" y="62575"/>
                    <a:pt x="1636" y="68624"/>
                  </a:cubicBezTo>
                  <a:cubicBezTo>
                    <a:pt x="1484" y="72809"/>
                    <a:pt x="1180" y="76994"/>
                    <a:pt x="875" y="81179"/>
                  </a:cubicBezTo>
                  <a:cubicBezTo>
                    <a:pt x="723" y="82815"/>
                    <a:pt x="0" y="85516"/>
                    <a:pt x="609" y="87038"/>
                  </a:cubicBezTo>
                  <a:cubicBezTo>
                    <a:pt x="844" y="87612"/>
                    <a:pt x="1159" y="87841"/>
                    <a:pt x="1477" y="87841"/>
                  </a:cubicBezTo>
                  <a:cubicBezTo>
                    <a:pt x="2086" y="87841"/>
                    <a:pt x="2702" y="86999"/>
                    <a:pt x="2777" y="86125"/>
                  </a:cubicBezTo>
                  <a:cubicBezTo>
                    <a:pt x="3538" y="74065"/>
                    <a:pt x="3576" y="61929"/>
                    <a:pt x="3767" y="49792"/>
                  </a:cubicBezTo>
                  <a:cubicBezTo>
                    <a:pt x="3805" y="45798"/>
                    <a:pt x="3843" y="41765"/>
                    <a:pt x="3919" y="37770"/>
                  </a:cubicBezTo>
                  <a:cubicBezTo>
                    <a:pt x="3957" y="34727"/>
                    <a:pt x="6316" y="31493"/>
                    <a:pt x="8180" y="29439"/>
                  </a:cubicBezTo>
                  <a:cubicBezTo>
                    <a:pt x="9245" y="28259"/>
                    <a:pt x="10424" y="27270"/>
                    <a:pt x="11718" y="26357"/>
                  </a:cubicBezTo>
                  <a:cubicBezTo>
                    <a:pt x="12935" y="25482"/>
                    <a:pt x="14229" y="24797"/>
                    <a:pt x="15522" y="24075"/>
                  </a:cubicBezTo>
                  <a:cubicBezTo>
                    <a:pt x="17501" y="22933"/>
                    <a:pt x="19555" y="21678"/>
                    <a:pt x="21153" y="19890"/>
                  </a:cubicBezTo>
                  <a:cubicBezTo>
                    <a:pt x="22751" y="18140"/>
                    <a:pt x="24006" y="16047"/>
                    <a:pt x="25642" y="14221"/>
                  </a:cubicBezTo>
                  <a:cubicBezTo>
                    <a:pt x="26099" y="13651"/>
                    <a:pt x="26631" y="13118"/>
                    <a:pt x="27240" y="12737"/>
                  </a:cubicBezTo>
                  <a:cubicBezTo>
                    <a:pt x="28762" y="11786"/>
                    <a:pt x="30017" y="11216"/>
                    <a:pt x="30854" y="9313"/>
                  </a:cubicBezTo>
                  <a:cubicBezTo>
                    <a:pt x="31311" y="8362"/>
                    <a:pt x="31539" y="7335"/>
                    <a:pt x="31805" y="6270"/>
                  </a:cubicBezTo>
                  <a:cubicBezTo>
                    <a:pt x="31995" y="5509"/>
                    <a:pt x="32186" y="4710"/>
                    <a:pt x="32376" y="3949"/>
                  </a:cubicBezTo>
                  <a:cubicBezTo>
                    <a:pt x="32338" y="3949"/>
                    <a:pt x="32376" y="3721"/>
                    <a:pt x="32452" y="3493"/>
                  </a:cubicBezTo>
                  <a:cubicBezTo>
                    <a:pt x="32566" y="2922"/>
                    <a:pt x="32642" y="2275"/>
                    <a:pt x="32528" y="1705"/>
                  </a:cubicBezTo>
                  <a:cubicBezTo>
                    <a:pt x="32276" y="412"/>
                    <a:pt x="31327" y="1"/>
                    <a:pt x="30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81255" y="752738"/>
              <a:ext cx="897579" cy="1046785"/>
            </a:xfrm>
            <a:custGeom>
              <a:avLst/>
              <a:gdLst/>
              <a:ahLst/>
              <a:cxnLst/>
              <a:rect l="l" t="t" r="r" b="b"/>
              <a:pathLst>
                <a:path w="27925" h="32567" extrusionOk="0">
                  <a:moveTo>
                    <a:pt x="27234" y="0"/>
                  </a:moveTo>
                  <a:cubicBezTo>
                    <a:pt x="27181" y="0"/>
                    <a:pt x="27126" y="13"/>
                    <a:pt x="27088" y="38"/>
                  </a:cubicBezTo>
                  <a:cubicBezTo>
                    <a:pt x="25262" y="2245"/>
                    <a:pt x="23359" y="4452"/>
                    <a:pt x="21077" y="6049"/>
                  </a:cubicBezTo>
                  <a:cubicBezTo>
                    <a:pt x="19403" y="7229"/>
                    <a:pt x="17653" y="8028"/>
                    <a:pt x="15865" y="8941"/>
                  </a:cubicBezTo>
                  <a:cubicBezTo>
                    <a:pt x="15827" y="7838"/>
                    <a:pt x="16207" y="6772"/>
                    <a:pt x="16511" y="5745"/>
                  </a:cubicBezTo>
                  <a:cubicBezTo>
                    <a:pt x="16778" y="4604"/>
                    <a:pt x="17120" y="3539"/>
                    <a:pt x="17386" y="2397"/>
                  </a:cubicBezTo>
                  <a:cubicBezTo>
                    <a:pt x="17432" y="2305"/>
                    <a:pt x="17325" y="2255"/>
                    <a:pt x="17225" y="2255"/>
                  </a:cubicBezTo>
                  <a:cubicBezTo>
                    <a:pt x="17159" y="2255"/>
                    <a:pt x="17097" y="2276"/>
                    <a:pt x="17082" y="2321"/>
                  </a:cubicBezTo>
                  <a:cubicBezTo>
                    <a:pt x="16740" y="3500"/>
                    <a:pt x="16435" y="4604"/>
                    <a:pt x="16131" y="5745"/>
                  </a:cubicBezTo>
                  <a:cubicBezTo>
                    <a:pt x="15827" y="6848"/>
                    <a:pt x="15408" y="7990"/>
                    <a:pt x="15484" y="9131"/>
                  </a:cubicBezTo>
                  <a:cubicBezTo>
                    <a:pt x="14875" y="9473"/>
                    <a:pt x="14305" y="9816"/>
                    <a:pt x="13696" y="10196"/>
                  </a:cubicBezTo>
                  <a:cubicBezTo>
                    <a:pt x="11490" y="11566"/>
                    <a:pt x="9663" y="13468"/>
                    <a:pt x="8180" y="15751"/>
                  </a:cubicBezTo>
                  <a:cubicBezTo>
                    <a:pt x="7381" y="16968"/>
                    <a:pt x="6810" y="18376"/>
                    <a:pt x="6163" y="19707"/>
                  </a:cubicBezTo>
                  <a:cubicBezTo>
                    <a:pt x="5973" y="20126"/>
                    <a:pt x="5783" y="20506"/>
                    <a:pt x="5555" y="20925"/>
                  </a:cubicBezTo>
                  <a:cubicBezTo>
                    <a:pt x="4832" y="18946"/>
                    <a:pt x="4147" y="16854"/>
                    <a:pt x="4033" y="14647"/>
                  </a:cubicBezTo>
                  <a:cubicBezTo>
                    <a:pt x="3995" y="14001"/>
                    <a:pt x="4033" y="13392"/>
                    <a:pt x="4147" y="12707"/>
                  </a:cubicBezTo>
                  <a:cubicBezTo>
                    <a:pt x="4147" y="12631"/>
                    <a:pt x="4061" y="12593"/>
                    <a:pt x="3976" y="12593"/>
                  </a:cubicBezTo>
                  <a:cubicBezTo>
                    <a:pt x="3890" y="12593"/>
                    <a:pt x="3805" y="12631"/>
                    <a:pt x="3805" y="12707"/>
                  </a:cubicBezTo>
                  <a:cubicBezTo>
                    <a:pt x="3462" y="15028"/>
                    <a:pt x="4033" y="17387"/>
                    <a:pt x="4756" y="19517"/>
                  </a:cubicBezTo>
                  <a:cubicBezTo>
                    <a:pt x="4946" y="20126"/>
                    <a:pt x="5174" y="20734"/>
                    <a:pt x="5364" y="21305"/>
                  </a:cubicBezTo>
                  <a:cubicBezTo>
                    <a:pt x="5288" y="21457"/>
                    <a:pt x="5212" y="21609"/>
                    <a:pt x="5136" y="21762"/>
                  </a:cubicBezTo>
                  <a:cubicBezTo>
                    <a:pt x="4756" y="22370"/>
                    <a:pt x="4337" y="22979"/>
                    <a:pt x="3881" y="23588"/>
                  </a:cubicBezTo>
                  <a:cubicBezTo>
                    <a:pt x="2245" y="25870"/>
                    <a:pt x="266" y="28267"/>
                    <a:pt x="38" y="31349"/>
                  </a:cubicBezTo>
                  <a:cubicBezTo>
                    <a:pt x="0" y="31729"/>
                    <a:pt x="0" y="32072"/>
                    <a:pt x="38" y="32452"/>
                  </a:cubicBezTo>
                  <a:cubicBezTo>
                    <a:pt x="38" y="32528"/>
                    <a:pt x="124" y="32566"/>
                    <a:pt x="209" y="32566"/>
                  </a:cubicBezTo>
                  <a:cubicBezTo>
                    <a:pt x="295" y="32566"/>
                    <a:pt x="381" y="32528"/>
                    <a:pt x="381" y="32452"/>
                  </a:cubicBezTo>
                  <a:cubicBezTo>
                    <a:pt x="228" y="30360"/>
                    <a:pt x="989" y="28457"/>
                    <a:pt x="2055" y="26745"/>
                  </a:cubicBezTo>
                  <a:cubicBezTo>
                    <a:pt x="2532" y="26905"/>
                    <a:pt x="3028" y="26971"/>
                    <a:pt x="3542" y="26971"/>
                  </a:cubicBezTo>
                  <a:cubicBezTo>
                    <a:pt x="3766" y="26971"/>
                    <a:pt x="3993" y="26959"/>
                    <a:pt x="4223" y="26936"/>
                  </a:cubicBezTo>
                  <a:cubicBezTo>
                    <a:pt x="4261" y="26936"/>
                    <a:pt x="4375" y="26898"/>
                    <a:pt x="4375" y="26784"/>
                  </a:cubicBezTo>
                  <a:cubicBezTo>
                    <a:pt x="4337" y="26707"/>
                    <a:pt x="4223" y="26707"/>
                    <a:pt x="4185" y="26707"/>
                  </a:cubicBezTo>
                  <a:cubicBezTo>
                    <a:pt x="3978" y="26730"/>
                    <a:pt x="3774" y="26743"/>
                    <a:pt x="3571" y="26743"/>
                  </a:cubicBezTo>
                  <a:cubicBezTo>
                    <a:pt x="3105" y="26743"/>
                    <a:pt x="2646" y="26676"/>
                    <a:pt x="2169" y="26517"/>
                  </a:cubicBezTo>
                  <a:cubicBezTo>
                    <a:pt x="2663" y="25756"/>
                    <a:pt x="3120" y="25072"/>
                    <a:pt x="3652" y="24425"/>
                  </a:cubicBezTo>
                  <a:cubicBezTo>
                    <a:pt x="4375" y="23398"/>
                    <a:pt x="5098" y="22446"/>
                    <a:pt x="5707" y="21381"/>
                  </a:cubicBezTo>
                  <a:cubicBezTo>
                    <a:pt x="5745" y="21381"/>
                    <a:pt x="5745" y="21305"/>
                    <a:pt x="5745" y="21267"/>
                  </a:cubicBezTo>
                  <a:cubicBezTo>
                    <a:pt x="5859" y="21077"/>
                    <a:pt x="5973" y="20887"/>
                    <a:pt x="6087" y="20696"/>
                  </a:cubicBezTo>
                  <a:cubicBezTo>
                    <a:pt x="6734" y="19365"/>
                    <a:pt x="7305" y="17957"/>
                    <a:pt x="8066" y="16626"/>
                  </a:cubicBezTo>
                  <a:cubicBezTo>
                    <a:pt x="8446" y="15979"/>
                    <a:pt x="8826" y="15370"/>
                    <a:pt x="9283" y="14800"/>
                  </a:cubicBezTo>
                  <a:cubicBezTo>
                    <a:pt x="11451" y="15218"/>
                    <a:pt x="13544" y="16131"/>
                    <a:pt x="15750" y="16512"/>
                  </a:cubicBezTo>
                  <a:cubicBezTo>
                    <a:pt x="16359" y="16626"/>
                    <a:pt x="16968" y="16702"/>
                    <a:pt x="17577" y="16702"/>
                  </a:cubicBezTo>
                  <a:cubicBezTo>
                    <a:pt x="17653" y="16702"/>
                    <a:pt x="17767" y="16702"/>
                    <a:pt x="17767" y="16626"/>
                  </a:cubicBezTo>
                  <a:cubicBezTo>
                    <a:pt x="17767" y="16512"/>
                    <a:pt x="17691" y="16512"/>
                    <a:pt x="17653" y="16512"/>
                  </a:cubicBezTo>
                  <a:cubicBezTo>
                    <a:pt x="15408" y="16512"/>
                    <a:pt x="13316" y="15675"/>
                    <a:pt x="11185" y="15028"/>
                  </a:cubicBezTo>
                  <a:cubicBezTo>
                    <a:pt x="10614" y="14914"/>
                    <a:pt x="10044" y="14724"/>
                    <a:pt x="9397" y="14609"/>
                  </a:cubicBezTo>
                  <a:cubicBezTo>
                    <a:pt x="10538" y="13088"/>
                    <a:pt x="11870" y="11794"/>
                    <a:pt x="13354" y="10767"/>
                  </a:cubicBezTo>
                  <a:cubicBezTo>
                    <a:pt x="15636" y="9131"/>
                    <a:pt x="18261" y="8256"/>
                    <a:pt x="20620" y="6734"/>
                  </a:cubicBezTo>
                  <a:cubicBezTo>
                    <a:pt x="21115" y="6430"/>
                    <a:pt x="21571" y="6087"/>
                    <a:pt x="22028" y="5707"/>
                  </a:cubicBezTo>
                  <a:lnTo>
                    <a:pt x="22066" y="5707"/>
                  </a:lnTo>
                  <a:cubicBezTo>
                    <a:pt x="23055" y="5897"/>
                    <a:pt x="24006" y="6049"/>
                    <a:pt x="24995" y="6164"/>
                  </a:cubicBezTo>
                  <a:cubicBezTo>
                    <a:pt x="25490" y="6202"/>
                    <a:pt x="26022" y="6240"/>
                    <a:pt x="26479" y="6240"/>
                  </a:cubicBezTo>
                  <a:cubicBezTo>
                    <a:pt x="26974" y="6240"/>
                    <a:pt x="27430" y="6240"/>
                    <a:pt x="27849" y="6087"/>
                  </a:cubicBezTo>
                  <a:cubicBezTo>
                    <a:pt x="27887" y="6049"/>
                    <a:pt x="27925" y="6011"/>
                    <a:pt x="27887" y="5973"/>
                  </a:cubicBezTo>
                  <a:cubicBezTo>
                    <a:pt x="27810" y="5897"/>
                    <a:pt x="27734" y="5897"/>
                    <a:pt x="27620" y="5897"/>
                  </a:cubicBezTo>
                  <a:cubicBezTo>
                    <a:pt x="27202" y="6049"/>
                    <a:pt x="26707" y="6049"/>
                    <a:pt x="26251" y="6049"/>
                  </a:cubicBezTo>
                  <a:cubicBezTo>
                    <a:pt x="25756" y="6049"/>
                    <a:pt x="25300" y="6011"/>
                    <a:pt x="24881" y="5973"/>
                  </a:cubicBezTo>
                  <a:cubicBezTo>
                    <a:pt x="23968" y="5859"/>
                    <a:pt x="23055" y="5707"/>
                    <a:pt x="22142" y="5517"/>
                  </a:cubicBezTo>
                  <a:cubicBezTo>
                    <a:pt x="23816" y="4185"/>
                    <a:pt x="25300" y="2587"/>
                    <a:pt x="26669" y="952"/>
                  </a:cubicBezTo>
                  <a:cubicBezTo>
                    <a:pt x="26897" y="685"/>
                    <a:pt x="27164" y="457"/>
                    <a:pt x="27392" y="153"/>
                  </a:cubicBezTo>
                  <a:cubicBezTo>
                    <a:pt x="27443" y="51"/>
                    <a:pt x="27341" y="0"/>
                    <a:pt x="27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69296" y="1301811"/>
              <a:ext cx="924483" cy="2224518"/>
            </a:xfrm>
            <a:custGeom>
              <a:avLst/>
              <a:gdLst/>
              <a:ahLst/>
              <a:cxnLst/>
              <a:rect l="l" t="t" r="r" b="b"/>
              <a:pathLst>
                <a:path w="28762" h="69208" extrusionOk="0">
                  <a:moveTo>
                    <a:pt x="27735" y="0"/>
                  </a:moveTo>
                  <a:cubicBezTo>
                    <a:pt x="26137" y="381"/>
                    <a:pt x="24501" y="837"/>
                    <a:pt x="22979" y="1598"/>
                  </a:cubicBezTo>
                  <a:cubicBezTo>
                    <a:pt x="21952" y="2131"/>
                    <a:pt x="20887" y="2816"/>
                    <a:pt x="19783" y="3234"/>
                  </a:cubicBezTo>
                  <a:cubicBezTo>
                    <a:pt x="18908" y="3576"/>
                    <a:pt x="17957" y="3691"/>
                    <a:pt x="17044" y="4109"/>
                  </a:cubicBezTo>
                  <a:cubicBezTo>
                    <a:pt x="14609" y="5174"/>
                    <a:pt x="13278" y="8028"/>
                    <a:pt x="11528" y="10234"/>
                  </a:cubicBezTo>
                  <a:cubicBezTo>
                    <a:pt x="10424" y="11566"/>
                    <a:pt x="9207" y="12707"/>
                    <a:pt x="7761" y="13620"/>
                  </a:cubicBezTo>
                  <a:cubicBezTo>
                    <a:pt x="5136" y="15218"/>
                    <a:pt x="3995" y="17995"/>
                    <a:pt x="3538" y="21229"/>
                  </a:cubicBezTo>
                  <a:cubicBezTo>
                    <a:pt x="3044" y="24158"/>
                    <a:pt x="2816" y="27164"/>
                    <a:pt x="2740" y="30093"/>
                  </a:cubicBezTo>
                  <a:cubicBezTo>
                    <a:pt x="2663" y="32946"/>
                    <a:pt x="2283" y="35724"/>
                    <a:pt x="2055" y="38577"/>
                  </a:cubicBezTo>
                  <a:cubicBezTo>
                    <a:pt x="1636" y="43180"/>
                    <a:pt x="1522" y="47784"/>
                    <a:pt x="1066" y="52349"/>
                  </a:cubicBezTo>
                  <a:cubicBezTo>
                    <a:pt x="571" y="57219"/>
                    <a:pt x="191" y="62050"/>
                    <a:pt x="0" y="66920"/>
                  </a:cubicBezTo>
                  <a:cubicBezTo>
                    <a:pt x="0" y="67340"/>
                    <a:pt x="190" y="69207"/>
                    <a:pt x="663" y="69207"/>
                  </a:cubicBezTo>
                  <a:cubicBezTo>
                    <a:pt x="789" y="69207"/>
                    <a:pt x="935" y="69074"/>
                    <a:pt x="1104" y="68746"/>
                  </a:cubicBezTo>
                  <a:cubicBezTo>
                    <a:pt x="1903" y="67148"/>
                    <a:pt x="2055" y="65322"/>
                    <a:pt x="2169" y="63572"/>
                  </a:cubicBezTo>
                  <a:cubicBezTo>
                    <a:pt x="2359" y="60300"/>
                    <a:pt x="2549" y="56990"/>
                    <a:pt x="2663" y="53681"/>
                  </a:cubicBezTo>
                  <a:cubicBezTo>
                    <a:pt x="2816" y="50827"/>
                    <a:pt x="2397" y="48088"/>
                    <a:pt x="2473" y="45159"/>
                  </a:cubicBezTo>
                  <a:cubicBezTo>
                    <a:pt x="2587" y="42762"/>
                    <a:pt x="2816" y="40365"/>
                    <a:pt x="3044" y="37968"/>
                  </a:cubicBezTo>
                  <a:cubicBezTo>
                    <a:pt x="3196" y="36789"/>
                    <a:pt x="3310" y="35610"/>
                    <a:pt x="3500" y="34468"/>
                  </a:cubicBezTo>
                  <a:cubicBezTo>
                    <a:pt x="3577" y="33289"/>
                    <a:pt x="4033" y="32300"/>
                    <a:pt x="4680" y="31387"/>
                  </a:cubicBezTo>
                  <a:cubicBezTo>
                    <a:pt x="5593" y="30207"/>
                    <a:pt x="6886" y="29599"/>
                    <a:pt x="7914" y="28571"/>
                  </a:cubicBezTo>
                  <a:cubicBezTo>
                    <a:pt x="9093" y="27506"/>
                    <a:pt x="10234" y="26289"/>
                    <a:pt x="11680" y="25528"/>
                  </a:cubicBezTo>
                  <a:cubicBezTo>
                    <a:pt x="12213" y="25262"/>
                    <a:pt x="12707" y="25071"/>
                    <a:pt x="13164" y="24653"/>
                  </a:cubicBezTo>
                  <a:cubicBezTo>
                    <a:pt x="13658" y="24158"/>
                    <a:pt x="13963" y="23473"/>
                    <a:pt x="14305" y="22865"/>
                  </a:cubicBezTo>
                  <a:cubicBezTo>
                    <a:pt x="15294" y="21077"/>
                    <a:pt x="16664" y="19555"/>
                    <a:pt x="18262" y="18452"/>
                  </a:cubicBezTo>
                  <a:cubicBezTo>
                    <a:pt x="19479" y="17691"/>
                    <a:pt x="20772" y="17120"/>
                    <a:pt x="21762" y="16093"/>
                  </a:cubicBezTo>
                  <a:cubicBezTo>
                    <a:pt x="23474" y="14229"/>
                    <a:pt x="23854" y="11299"/>
                    <a:pt x="25033" y="9017"/>
                  </a:cubicBezTo>
                  <a:cubicBezTo>
                    <a:pt x="25756" y="7609"/>
                    <a:pt x="26783" y="6354"/>
                    <a:pt x="27544" y="4946"/>
                  </a:cubicBezTo>
                  <a:cubicBezTo>
                    <a:pt x="28305" y="3500"/>
                    <a:pt x="28762" y="1712"/>
                    <a:pt x="28115" y="229"/>
                  </a:cubicBezTo>
                  <a:cubicBezTo>
                    <a:pt x="28077" y="152"/>
                    <a:pt x="28039" y="0"/>
                    <a:pt x="279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470162" y="1352244"/>
              <a:ext cx="758884" cy="944990"/>
            </a:xfrm>
            <a:custGeom>
              <a:avLst/>
              <a:gdLst/>
              <a:ahLst/>
              <a:cxnLst/>
              <a:rect l="l" t="t" r="r" b="b"/>
              <a:pathLst>
                <a:path w="23610" h="29400" extrusionOk="0">
                  <a:moveTo>
                    <a:pt x="23370" y="1"/>
                  </a:moveTo>
                  <a:cubicBezTo>
                    <a:pt x="23304" y="1"/>
                    <a:pt x="23242" y="22"/>
                    <a:pt x="23227" y="67"/>
                  </a:cubicBezTo>
                  <a:cubicBezTo>
                    <a:pt x="22847" y="638"/>
                    <a:pt x="22466" y="1208"/>
                    <a:pt x="22048" y="1779"/>
                  </a:cubicBezTo>
                  <a:cubicBezTo>
                    <a:pt x="22010" y="1285"/>
                    <a:pt x="22010" y="828"/>
                    <a:pt x="21933" y="333"/>
                  </a:cubicBezTo>
                  <a:cubicBezTo>
                    <a:pt x="21933" y="257"/>
                    <a:pt x="21857" y="219"/>
                    <a:pt x="21781" y="219"/>
                  </a:cubicBezTo>
                  <a:cubicBezTo>
                    <a:pt x="21705" y="219"/>
                    <a:pt x="21629" y="257"/>
                    <a:pt x="21629" y="333"/>
                  </a:cubicBezTo>
                  <a:cubicBezTo>
                    <a:pt x="21667" y="942"/>
                    <a:pt x="21705" y="1513"/>
                    <a:pt x="21743" y="2160"/>
                  </a:cubicBezTo>
                  <a:lnTo>
                    <a:pt x="21743" y="2198"/>
                  </a:lnTo>
                  <a:cubicBezTo>
                    <a:pt x="20716" y="3605"/>
                    <a:pt x="19575" y="5013"/>
                    <a:pt x="18205" y="6078"/>
                  </a:cubicBezTo>
                  <a:cubicBezTo>
                    <a:pt x="16721" y="7296"/>
                    <a:pt x="15047" y="8133"/>
                    <a:pt x="13450" y="9122"/>
                  </a:cubicBezTo>
                  <a:cubicBezTo>
                    <a:pt x="13335" y="8855"/>
                    <a:pt x="13374" y="8513"/>
                    <a:pt x="13335" y="8171"/>
                  </a:cubicBezTo>
                  <a:cubicBezTo>
                    <a:pt x="13335" y="7752"/>
                    <a:pt x="13335" y="7334"/>
                    <a:pt x="13374" y="6915"/>
                  </a:cubicBezTo>
                  <a:cubicBezTo>
                    <a:pt x="13450" y="6040"/>
                    <a:pt x="13564" y="5127"/>
                    <a:pt x="13754" y="4290"/>
                  </a:cubicBezTo>
                  <a:cubicBezTo>
                    <a:pt x="13797" y="4205"/>
                    <a:pt x="13707" y="4155"/>
                    <a:pt x="13608" y="4155"/>
                  </a:cubicBezTo>
                  <a:cubicBezTo>
                    <a:pt x="13529" y="4155"/>
                    <a:pt x="13445" y="4185"/>
                    <a:pt x="13412" y="4252"/>
                  </a:cubicBezTo>
                  <a:cubicBezTo>
                    <a:pt x="13221" y="5089"/>
                    <a:pt x="13107" y="6002"/>
                    <a:pt x="12993" y="6915"/>
                  </a:cubicBezTo>
                  <a:cubicBezTo>
                    <a:pt x="12955" y="7334"/>
                    <a:pt x="12955" y="7790"/>
                    <a:pt x="12955" y="8247"/>
                  </a:cubicBezTo>
                  <a:cubicBezTo>
                    <a:pt x="12955" y="8551"/>
                    <a:pt x="12955" y="8931"/>
                    <a:pt x="13069" y="9274"/>
                  </a:cubicBezTo>
                  <a:lnTo>
                    <a:pt x="12346" y="9692"/>
                  </a:lnTo>
                  <a:cubicBezTo>
                    <a:pt x="11395" y="10339"/>
                    <a:pt x="10482" y="10948"/>
                    <a:pt x="9683" y="11747"/>
                  </a:cubicBezTo>
                  <a:cubicBezTo>
                    <a:pt x="8808" y="12622"/>
                    <a:pt x="8123" y="13611"/>
                    <a:pt x="7439" y="14638"/>
                  </a:cubicBezTo>
                  <a:cubicBezTo>
                    <a:pt x="6944" y="15475"/>
                    <a:pt x="6526" y="16274"/>
                    <a:pt x="6107" y="17073"/>
                  </a:cubicBezTo>
                  <a:cubicBezTo>
                    <a:pt x="5536" y="15779"/>
                    <a:pt x="5613" y="14334"/>
                    <a:pt x="5765" y="12926"/>
                  </a:cubicBezTo>
                  <a:cubicBezTo>
                    <a:pt x="5765" y="12869"/>
                    <a:pt x="5679" y="12840"/>
                    <a:pt x="5593" y="12840"/>
                  </a:cubicBezTo>
                  <a:cubicBezTo>
                    <a:pt x="5508" y="12840"/>
                    <a:pt x="5422" y="12869"/>
                    <a:pt x="5422" y="12926"/>
                  </a:cubicBezTo>
                  <a:cubicBezTo>
                    <a:pt x="5346" y="14448"/>
                    <a:pt x="5232" y="16084"/>
                    <a:pt x="5955" y="17415"/>
                  </a:cubicBezTo>
                  <a:cubicBezTo>
                    <a:pt x="5879" y="17605"/>
                    <a:pt x="5727" y="17834"/>
                    <a:pt x="5574" y="18024"/>
                  </a:cubicBezTo>
                  <a:cubicBezTo>
                    <a:pt x="5232" y="18595"/>
                    <a:pt x="4852" y="19127"/>
                    <a:pt x="4471" y="19660"/>
                  </a:cubicBezTo>
                  <a:cubicBezTo>
                    <a:pt x="4053" y="20154"/>
                    <a:pt x="3634" y="20687"/>
                    <a:pt x="3216" y="21182"/>
                  </a:cubicBezTo>
                  <a:cubicBezTo>
                    <a:pt x="2759" y="21676"/>
                    <a:pt x="2379" y="22209"/>
                    <a:pt x="2074" y="22779"/>
                  </a:cubicBezTo>
                  <a:cubicBezTo>
                    <a:pt x="1732" y="23350"/>
                    <a:pt x="1504" y="23921"/>
                    <a:pt x="1237" y="24530"/>
                  </a:cubicBezTo>
                  <a:cubicBezTo>
                    <a:pt x="781" y="25785"/>
                    <a:pt x="477" y="27078"/>
                    <a:pt x="210" y="28334"/>
                  </a:cubicBezTo>
                  <a:cubicBezTo>
                    <a:pt x="172" y="28676"/>
                    <a:pt x="58" y="29019"/>
                    <a:pt x="20" y="29285"/>
                  </a:cubicBezTo>
                  <a:cubicBezTo>
                    <a:pt x="1" y="29361"/>
                    <a:pt x="68" y="29399"/>
                    <a:pt x="148" y="29399"/>
                  </a:cubicBezTo>
                  <a:cubicBezTo>
                    <a:pt x="229" y="29399"/>
                    <a:pt x="324" y="29361"/>
                    <a:pt x="362" y="29285"/>
                  </a:cubicBezTo>
                  <a:cubicBezTo>
                    <a:pt x="857" y="26698"/>
                    <a:pt x="1428" y="23959"/>
                    <a:pt x="3026" y="21866"/>
                  </a:cubicBezTo>
                  <a:cubicBezTo>
                    <a:pt x="3216" y="21638"/>
                    <a:pt x="3330" y="21448"/>
                    <a:pt x="3520" y="21220"/>
                  </a:cubicBezTo>
                  <a:lnTo>
                    <a:pt x="3596" y="21220"/>
                  </a:lnTo>
                  <a:cubicBezTo>
                    <a:pt x="3633" y="21216"/>
                    <a:pt x="3670" y="21215"/>
                    <a:pt x="3707" y="21215"/>
                  </a:cubicBezTo>
                  <a:cubicBezTo>
                    <a:pt x="4089" y="21215"/>
                    <a:pt x="4474" y="21382"/>
                    <a:pt x="4890" y="21486"/>
                  </a:cubicBezTo>
                  <a:cubicBezTo>
                    <a:pt x="5308" y="21638"/>
                    <a:pt x="5689" y="21790"/>
                    <a:pt x="6107" y="21943"/>
                  </a:cubicBezTo>
                  <a:cubicBezTo>
                    <a:pt x="6836" y="22101"/>
                    <a:pt x="7565" y="22180"/>
                    <a:pt x="8295" y="22180"/>
                  </a:cubicBezTo>
                  <a:cubicBezTo>
                    <a:pt x="8440" y="22180"/>
                    <a:pt x="8586" y="22177"/>
                    <a:pt x="8732" y="22171"/>
                  </a:cubicBezTo>
                  <a:cubicBezTo>
                    <a:pt x="8770" y="22171"/>
                    <a:pt x="8922" y="22171"/>
                    <a:pt x="8922" y="22057"/>
                  </a:cubicBezTo>
                  <a:cubicBezTo>
                    <a:pt x="8922" y="21981"/>
                    <a:pt x="8808" y="21981"/>
                    <a:pt x="8732" y="21981"/>
                  </a:cubicBezTo>
                  <a:cubicBezTo>
                    <a:pt x="8536" y="21989"/>
                    <a:pt x="8343" y="21993"/>
                    <a:pt x="8152" y="21993"/>
                  </a:cubicBezTo>
                  <a:cubicBezTo>
                    <a:pt x="7455" y="21993"/>
                    <a:pt x="6786" y="21931"/>
                    <a:pt x="6069" y="21752"/>
                  </a:cubicBezTo>
                  <a:cubicBezTo>
                    <a:pt x="5651" y="21638"/>
                    <a:pt x="5194" y="21448"/>
                    <a:pt x="4814" y="21296"/>
                  </a:cubicBezTo>
                  <a:cubicBezTo>
                    <a:pt x="4433" y="21182"/>
                    <a:pt x="4053" y="21068"/>
                    <a:pt x="3672" y="21068"/>
                  </a:cubicBezTo>
                  <a:cubicBezTo>
                    <a:pt x="4281" y="20345"/>
                    <a:pt x="4890" y="19660"/>
                    <a:pt x="5384" y="18899"/>
                  </a:cubicBezTo>
                  <a:cubicBezTo>
                    <a:pt x="6107" y="17834"/>
                    <a:pt x="6678" y="16654"/>
                    <a:pt x="7286" y="15551"/>
                  </a:cubicBezTo>
                  <a:cubicBezTo>
                    <a:pt x="7933" y="14448"/>
                    <a:pt x="8580" y="13383"/>
                    <a:pt x="9455" y="12470"/>
                  </a:cubicBezTo>
                  <a:lnTo>
                    <a:pt x="10140" y="11747"/>
                  </a:lnTo>
                  <a:cubicBezTo>
                    <a:pt x="11167" y="11937"/>
                    <a:pt x="12118" y="12317"/>
                    <a:pt x="12955" y="12850"/>
                  </a:cubicBezTo>
                  <a:lnTo>
                    <a:pt x="14249" y="13687"/>
                  </a:lnTo>
                  <a:cubicBezTo>
                    <a:pt x="14667" y="13991"/>
                    <a:pt x="15162" y="14220"/>
                    <a:pt x="15618" y="14372"/>
                  </a:cubicBezTo>
                  <a:cubicBezTo>
                    <a:pt x="16189" y="14562"/>
                    <a:pt x="16759" y="14638"/>
                    <a:pt x="17292" y="14714"/>
                  </a:cubicBezTo>
                  <a:cubicBezTo>
                    <a:pt x="17330" y="14714"/>
                    <a:pt x="17482" y="14714"/>
                    <a:pt x="17482" y="14600"/>
                  </a:cubicBezTo>
                  <a:cubicBezTo>
                    <a:pt x="17520" y="14524"/>
                    <a:pt x="17444" y="14448"/>
                    <a:pt x="17368" y="14448"/>
                  </a:cubicBezTo>
                  <a:cubicBezTo>
                    <a:pt x="16874" y="14372"/>
                    <a:pt x="16379" y="14334"/>
                    <a:pt x="15846" y="14182"/>
                  </a:cubicBezTo>
                  <a:cubicBezTo>
                    <a:pt x="15390" y="14029"/>
                    <a:pt x="14895" y="13801"/>
                    <a:pt x="14477" y="13497"/>
                  </a:cubicBezTo>
                  <a:cubicBezTo>
                    <a:pt x="14058" y="13230"/>
                    <a:pt x="13640" y="12888"/>
                    <a:pt x="13183" y="12660"/>
                  </a:cubicBezTo>
                  <a:cubicBezTo>
                    <a:pt x="12765" y="12431"/>
                    <a:pt x="12270" y="12165"/>
                    <a:pt x="11814" y="11975"/>
                  </a:cubicBezTo>
                  <a:cubicBezTo>
                    <a:pt x="11319" y="11785"/>
                    <a:pt x="10825" y="11671"/>
                    <a:pt x="10330" y="11556"/>
                  </a:cubicBezTo>
                  <a:cubicBezTo>
                    <a:pt x="10863" y="11100"/>
                    <a:pt x="11433" y="10643"/>
                    <a:pt x="12004" y="10263"/>
                  </a:cubicBezTo>
                  <a:cubicBezTo>
                    <a:pt x="12384" y="10035"/>
                    <a:pt x="12765" y="9768"/>
                    <a:pt x="13145" y="9502"/>
                  </a:cubicBezTo>
                  <a:cubicBezTo>
                    <a:pt x="13168" y="9524"/>
                    <a:pt x="13200" y="9534"/>
                    <a:pt x="13233" y="9534"/>
                  </a:cubicBezTo>
                  <a:cubicBezTo>
                    <a:pt x="13313" y="9534"/>
                    <a:pt x="13400" y="9480"/>
                    <a:pt x="13374" y="9426"/>
                  </a:cubicBezTo>
                  <a:lnTo>
                    <a:pt x="13374" y="9388"/>
                  </a:lnTo>
                  <a:cubicBezTo>
                    <a:pt x="14819" y="8513"/>
                    <a:pt x="16341" y="7714"/>
                    <a:pt x="17711" y="6725"/>
                  </a:cubicBezTo>
                  <a:cubicBezTo>
                    <a:pt x="18624" y="6040"/>
                    <a:pt x="19423" y="5317"/>
                    <a:pt x="20183" y="4480"/>
                  </a:cubicBezTo>
                  <a:lnTo>
                    <a:pt x="20221" y="4480"/>
                  </a:lnTo>
                  <a:cubicBezTo>
                    <a:pt x="20548" y="4539"/>
                    <a:pt x="20875" y="4568"/>
                    <a:pt x="21198" y="4568"/>
                  </a:cubicBezTo>
                  <a:cubicBezTo>
                    <a:pt x="21929" y="4568"/>
                    <a:pt x="22644" y="4416"/>
                    <a:pt x="23303" y="4100"/>
                  </a:cubicBezTo>
                  <a:cubicBezTo>
                    <a:pt x="23610" y="3929"/>
                    <a:pt x="23459" y="3790"/>
                    <a:pt x="23314" y="3790"/>
                  </a:cubicBezTo>
                  <a:cubicBezTo>
                    <a:pt x="23298" y="3790"/>
                    <a:pt x="23281" y="3791"/>
                    <a:pt x="23265" y="3795"/>
                  </a:cubicBezTo>
                  <a:cubicBezTo>
                    <a:pt x="22658" y="4112"/>
                    <a:pt x="22015" y="4264"/>
                    <a:pt x="21361" y="4264"/>
                  </a:cubicBezTo>
                  <a:cubicBezTo>
                    <a:pt x="21071" y="4264"/>
                    <a:pt x="20779" y="4234"/>
                    <a:pt x="20488" y="4176"/>
                  </a:cubicBezTo>
                  <a:lnTo>
                    <a:pt x="20564" y="4100"/>
                  </a:lnTo>
                  <a:cubicBezTo>
                    <a:pt x="21439" y="3111"/>
                    <a:pt x="22200" y="2007"/>
                    <a:pt x="22961" y="942"/>
                  </a:cubicBezTo>
                  <a:cubicBezTo>
                    <a:pt x="23151" y="676"/>
                    <a:pt x="23341" y="448"/>
                    <a:pt x="23531" y="143"/>
                  </a:cubicBezTo>
                  <a:cubicBezTo>
                    <a:pt x="23577" y="51"/>
                    <a:pt x="23470" y="1"/>
                    <a:pt x="23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0" y="3026048"/>
              <a:ext cx="50046" cy="513734"/>
            </a:xfrm>
            <a:custGeom>
              <a:avLst/>
              <a:gdLst/>
              <a:ahLst/>
              <a:cxnLst/>
              <a:rect l="l" t="t" r="r" b="b"/>
              <a:pathLst>
                <a:path w="1557" h="15983" extrusionOk="0">
                  <a:moveTo>
                    <a:pt x="0" y="0"/>
                  </a:moveTo>
                  <a:lnTo>
                    <a:pt x="0" y="15903"/>
                  </a:lnTo>
                  <a:cubicBezTo>
                    <a:pt x="108" y="15957"/>
                    <a:pt x="209" y="15982"/>
                    <a:pt x="303" y="15982"/>
                  </a:cubicBezTo>
                  <a:cubicBezTo>
                    <a:pt x="1398" y="15982"/>
                    <a:pt x="1557" y="12568"/>
                    <a:pt x="1522" y="11832"/>
                  </a:cubicBezTo>
                  <a:cubicBezTo>
                    <a:pt x="1103" y="7876"/>
                    <a:pt x="571" y="39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61392" y="2848584"/>
              <a:ext cx="750849" cy="1148452"/>
            </a:xfrm>
            <a:custGeom>
              <a:avLst/>
              <a:gdLst/>
              <a:ahLst/>
              <a:cxnLst/>
              <a:rect l="l" t="t" r="r" b="b"/>
              <a:pathLst>
                <a:path w="23360" h="35730" extrusionOk="0">
                  <a:moveTo>
                    <a:pt x="11568" y="1"/>
                  </a:moveTo>
                  <a:cubicBezTo>
                    <a:pt x="11161" y="1"/>
                    <a:pt x="10755" y="15"/>
                    <a:pt x="10349" y="43"/>
                  </a:cubicBezTo>
                  <a:cubicBezTo>
                    <a:pt x="8294" y="195"/>
                    <a:pt x="6773" y="1451"/>
                    <a:pt x="6240" y="3733"/>
                  </a:cubicBezTo>
                  <a:cubicBezTo>
                    <a:pt x="6202" y="4038"/>
                    <a:pt x="6164" y="4418"/>
                    <a:pt x="6126" y="4761"/>
                  </a:cubicBezTo>
                  <a:cubicBezTo>
                    <a:pt x="6126" y="4837"/>
                    <a:pt x="6050" y="4913"/>
                    <a:pt x="6050" y="4989"/>
                  </a:cubicBezTo>
                  <a:cubicBezTo>
                    <a:pt x="5784" y="6130"/>
                    <a:pt x="5746" y="7386"/>
                    <a:pt x="5631" y="8565"/>
                  </a:cubicBezTo>
                  <a:cubicBezTo>
                    <a:pt x="5555" y="9820"/>
                    <a:pt x="5479" y="11038"/>
                    <a:pt x="5289" y="12293"/>
                  </a:cubicBezTo>
                  <a:cubicBezTo>
                    <a:pt x="4909" y="14766"/>
                    <a:pt x="4262" y="17163"/>
                    <a:pt x="3653" y="19598"/>
                  </a:cubicBezTo>
                  <a:cubicBezTo>
                    <a:pt x="3539" y="20054"/>
                    <a:pt x="3463" y="20511"/>
                    <a:pt x="3159" y="20929"/>
                  </a:cubicBezTo>
                  <a:cubicBezTo>
                    <a:pt x="2436" y="24163"/>
                    <a:pt x="1713" y="27359"/>
                    <a:pt x="1028" y="30593"/>
                  </a:cubicBezTo>
                  <a:cubicBezTo>
                    <a:pt x="724" y="31810"/>
                    <a:pt x="1" y="34093"/>
                    <a:pt x="686" y="35272"/>
                  </a:cubicBezTo>
                  <a:cubicBezTo>
                    <a:pt x="859" y="35596"/>
                    <a:pt x="1038" y="35729"/>
                    <a:pt x="1216" y="35729"/>
                  </a:cubicBezTo>
                  <a:cubicBezTo>
                    <a:pt x="1935" y="35729"/>
                    <a:pt x="2626" y="33554"/>
                    <a:pt x="2778" y="33065"/>
                  </a:cubicBezTo>
                  <a:cubicBezTo>
                    <a:pt x="3349" y="31391"/>
                    <a:pt x="3653" y="29641"/>
                    <a:pt x="3881" y="27929"/>
                  </a:cubicBezTo>
                  <a:cubicBezTo>
                    <a:pt x="4909" y="20967"/>
                    <a:pt x="6202" y="14081"/>
                    <a:pt x="6240" y="7043"/>
                  </a:cubicBezTo>
                  <a:cubicBezTo>
                    <a:pt x="6240" y="6320"/>
                    <a:pt x="6240" y="5560"/>
                    <a:pt x="6354" y="4875"/>
                  </a:cubicBezTo>
                  <a:lnTo>
                    <a:pt x="6506" y="4418"/>
                  </a:lnTo>
                  <a:cubicBezTo>
                    <a:pt x="6863" y="3303"/>
                    <a:pt x="7509" y="2951"/>
                    <a:pt x="8276" y="2951"/>
                  </a:cubicBezTo>
                  <a:cubicBezTo>
                    <a:pt x="9393" y="2951"/>
                    <a:pt x="10765" y="3698"/>
                    <a:pt x="11871" y="3924"/>
                  </a:cubicBezTo>
                  <a:cubicBezTo>
                    <a:pt x="12155" y="3984"/>
                    <a:pt x="12447" y="4003"/>
                    <a:pt x="12743" y="4003"/>
                  </a:cubicBezTo>
                  <a:cubicBezTo>
                    <a:pt x="13271" y="4003"/>
                    <a:pt x="13812" y="3942"/>
                    <a:pt x="14341" y="3942"/>
                  </a:cubicBezTo>
                  <a:cubicBezTo>
                    <a:pt x="14826" y="3942"/>
                    <a:pt x="15301" y="3993"/>
                    <a:pt x="15751" y="4190"/>
                  </a:cubicBezTo>
                  <a:cubicBezTo>
                    <a:pt x="16588" y="4570"/>
                    <a:pt x="17197" y="5331"/>
                    <a:pt x="17958" y="5864"/>
                  </a:cubicBezTo>
                  <a:cubicBezTo>
                    <a:pt x="18636" y="6335"/>
                    <a:pt x="19435" y="6573"/>
                    <a:pt x="20236" y="6573"/>
                  </a:cubicBezTo>
                  <a:cubicBezTo>
                    <a:pt x="21052" y="6573"/>
                    <a:pt x="21870" y="6325"/>
                    <a:pt x="22561" y="5826"/>
                  </a:cubicBezTo>
                  <a:cubicBezTo>
                    <a:pt x="22980" y="5521"/>
                    <a:pt x="23360" y="5065"/>
                    <a:pt x="23246" y="4532"/>
                  </a:cubicBezTo>
                  <a:cubicBezTo>
                    <a:pt x="23132" y="4228"/>
                    <a:pt x="22941" y="4038"/>
                    <a:pt x="22713" y="3848"/>
                  </a:cubicBezTo>
                  <a:cubicBezTo>
                    <a:pt x="19472" y="1330"/>
                    <a:pt x="15511" y="1"/>
                    <a:pt x="1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474469" y="2855141"/>
              <a:ext cx="117481" cy="93342"/>
            </a:xfrm>
            <a:custGeom>
              <a:avLst/>
              <a:gdLst/>
              <a:ahLst/>
              <a:cxnLst/>
              <a:rect l="l" t="t" r="r" b="b"/>
              <a:pathLst>
                <a:path w="3655" h="2904" extrusionOk="0">
                  <a:moveTo>
                    <a:pt x="152" y="1"/>
                  </a:moveTo>
                  <a:cubicBezTo>
                    <a:pt x="105" y="1"/>
                    <a:pt x="57" y="10"/>
                    <a:pt x="38" y="29"/>
                  </a:cubicBezTo>
                  <a:cubicBezTo>
                    <a:pt x="0" y="105"/>
                    <a:pt x="0" y="182"/>
                    <a:pt x="38" y="182"/>
                  </a:cubicBezTo>
                  <a:cubicBezTo>
                    <a:pt x="1218" y="904"/>
                    <a:pt x="2016" y="2312"/>
                    <a:pt x="3310" y="2883"/>
                  </a:cubicBezTo>
                  <a:cubicBezTo>
                    <a:pt x="3338" y="2897"/>
                    <a:pt x="3370" y="2903"/>
                    <a:pt x="3400" y="2903"/>
                  </a:cubicBezTo>
                  <a:cubicBezTo>
                    <a:pt x="3533" y="2903"/>
                    <a:pt x="3655" y="2785"/>
                    <a:pt x="3500" y="2692"/>
                  </a:cubicBezTo>
                  <a:cubicBezTo>
                    <a:pt x="2207" y="2122"/>
                    <a:pt x="1446" y="714"/>
                    <a:pt x="266" y="29"/>
                  </a:cubicBezTo>
                  <a:cubicBezTo>
                    <a:pt x="247" y="10"/>
                    <a:pt x="200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652994" y="2878381"/>
              <a:ext cx="154123" cy="154316"/>
            </a:xfrm>
            <a:custGeom>
              <a:avLst/>
              <a:gdLst/>
              <a:ahLst/>
              <a:cxnLst/>
              <a:rect l="l" t="t" r="r" b="b"/>
              <a:pathLst>
                <a:path w="4795" h="4801" extrusionOk="0">
                  <a:moveTo>
                    <a:pt x="210" y="1"/>
                  </a:moveTo>
                  <a:cubicBezTo>
                    <a:pt x="162" y="1"/>
                    <a:pt x="115" y="10"/>
                    <a:pt x="77" y="29"/>
                  </a:cubicBezTo>
                  <a:cubicBezTo>
                    <a:pt x="1" y="67"/>
                    <a:pt x="1" y="143"/>
                    <a:pt x="153" y="181"/>
                  </a:cubicBezTo>
                  <a:cubicBezTo>
                    <a:pt x="533" y="410"/>
                    <a:pt x="838" y="714"/>
                    <a:pt x="1180" y="1018"/>
                  </a:cubicBezTo>
                  <a:cubicBezTo>
                    <a:pt x="2321" y="2236"/>
                    <a:pt x="3196" y="3681"/>
                    <a:pt x="4452" y="4747"/>
                  </a:cubicBezTo>
                  <a:cubicBezTo>
                    <a:pt x="4532" y="4774"/>
                    <a:pt x="4575" y="4800"/>
                    <a:pt x="4634" y="4800"/>
                  </a:cubicBezTo>
                  <a:cubicBezTo>
                    <a:pt x="4658" y="4800"/>
                    <a:pt x="4685" y="4796"/>
                    <a:pt x="4718" y="4785"/>
                  </a:cubicBezTo>
                  <a:cubicBezTo>
                    <a:pt x="4756" y="4785"/>
                    <a:pt x="4794" y="4671"/>
                    <a:pt x="4756" y="4633"/>
                  </a:cubicBezTo>
                  <a:cubicBezTo>
                    <a:pt x="4414" y="4366"/>
                    <a:pt x="4071" y="4024"/>
                    <a:pt x="3767" y="3643"/>
                  </a:cubicBezTo>
                  <a:cubicBezTo>
                    <a:pt x="2664" y="2426"/>
                    <a:pt x="1713" y="942"/>
                    <a:pt x="343" y="29"/>
                  </a:cubicBezTo>
                  <a:cubicBezTo>
                    <a:pt x="305" y="10"/>
                    <a:pt x="257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786293" y="2920874"/>
              <a:ext cx="74635" cy="63321"/>
            </a:xfrm>
            <a:custGeom>
              <a:avLst/>
              <a:gdLst/>
              <a:ahLst/>
              <a:cxnLst/>
              <a:rect l="l" t="t" r="r" b="b"/>
              <a:pathLst>
                <a:path w="2322" h="1970" extrusionOk="0">
                  <a:moveTo>
                    <a:pt x="115" y="1"/>
                  </a:moveTo>
                  <a:cubicBezTo>
                    <a:pt x="77" y="1"/>
                    <a:pt x="0" y="39"/>
                    <a:pt x="0" y="153"/>
                  </a:cubicBezTo>
                  <a:cubicBezTo>
                    <a:pt x="495" y="914"/>
                    <a:pt x="1218" y="1560"/>
                    <a:pt x="2017" y="1941"/>
                  </a:cubicBezTo>
                  <a:cubicBezTo>
                    <a:pt x="2074" y="1960"/>
                    <a:pt x="2121" y="1969"/>
                    <a:pt x="2164" y="1969"/>
                  </a:cubicBezTo>
                  <a:cubicBezTo>
                    <a:pt x="2207" y="1969"/>
                    <a:pt x="2245" y="1960"/>
                    <a:pt x="2283" y="1941"/>
                  </a:cubicBezTo>
                  <a:cubicBezTo>
                    <a:pt x="2321" y="1903"/>
                    <a:pt x="2321" y="1865"/>
                    <a:pt x="2283" y="1789"/>
                  </a:cubicBezTo>
                  <a:cubicBezTo>
                    <a:pt x="1522" y="1484"/>
                    <a:pt x="837" y="838"/>
                    <a:pt x="305" y="77"/>
                  </a:cubicBezTo>
                  <a:cubicBezTo>
                    <a:pt x="267" y="1"/>
                    <a:pt x="229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0" y="4407892"/>
              <a:ext cx="453691" cy="195684"/>
            </a:xfrm>
            <a:custGeom>
              <a:avLst/>
              <a:gdLst/>
              <a:ahLst/>
              <a:cxnLst/>
              <a:rect l="l" t="t" r="r" b="b"/>
              <a:pathLst>
                <a:path w="14115" h="6088" extrusionOk="0">
                  <a:moveTo>
                    <a:pt x="0" y="0"/>
                  </a:moveTo>
                  <a:lnTo>
                    <a:pt x="0" y="6087"/>
                  </a:lnTo>
                  <a:lnTo>
                    <a:pt x="12098" y="6087"/>
                  </a:lnTo>
                  <a:cubicBezTo>
                    <a:pt x="13239" y="6087"/>
                    <a:pt x="14114" y="4718"/>
                    <a:pt x="14114" y="3044"/>
                  </a:cubicBezTo>
                  <a:cubicBezTo>
                    <a:pt x="14114" y="1370"/>
                    <a:pt x="13239" y="0"/>
                    <a:pt x="12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0" y="3460176"/>
              <a:ext cx="545394" cy="1021392"/>
            </a:xfrm>
            <a:custGeom>
              <a:avLst/>
              <a:gdLst/>
              <a:ahLst/>
              <a:cxnLst/>
              <a:rect l="l" t="t" r="r" b="b"/>
              <a:pathLst>
                <a:path w="16968" h="31777" extrusionOk="0">
                  <a:moveTo>
                    <a:pt x="0" y="0"/>
                  </a:moveTo>
                  <a:lnTo>
                    <a:pt x="0" y="31767"/>
                  </a:lnTo>
                  <a:lnTo>
                    <a:pt x="13239" y="31767"/>
                  </a:lnTo>
                  <a:cubicBezTo>
                    <a:pt x="13309" y="31773"/>
                    <a:pt x="13379" y="31777"/>
                    <a:pt x="13449" y="31777"/>
                  </a:cubicBezTo>
                  <a:cubicBezTo>
                    <a:pt x="13797" y="31777"/>
                    <a:pt x="14146" y="31697"/>
                    <a:pt x="14495" y="31539"/>
                  </a:cubicBezTo>
                  <a:lnTo>
                    <a:pt x="15066" y="31234"/>
                  </a:lnTo>
                  <a:cubicBezTo>
                    <a:pt x="16207" y="30550"/>
                    <a:pt x="16968" y="29142"/>
                    <a:pt x="16968" y="27544"/>
                  </a:cubicBezTo>
                  <a:lnTo>
                    <a:pt x="16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059457" y="2504700"/>
            <a:ext cx="189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ubTitle" idx="1"/>
          </p:nvPr>
        </p:nvSpPr>
        <p:spPr>
          <a:xfrm>
            <a:off x="1059457" y="3474300"/>
            <a:ext cx="189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title" idx="2"/>
          </p:nvPr>
        </p:nvSpPr>
        <p:spPr>
          <a:xfrm>
            <a:off x="3513895" y="250470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ubTitle" idx="3"/>
          </p:nvPr>
        </p:nvSpPr>
        <p:spPr>
          <a:xfrm>
            <a:off x="3513895" y="347430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title" idx="4"/>
          </p:nvPr>
        </p:nvSpPr>
        <p:spPr>
          <a:xfrm>
            <a:off x="5968325" y="2504725"/>
            <a:ext cx="19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subTitle" idx="5"/>
          </p:nvPr>
        </p:nvSpPr>
        <p:spPr>
          <a:xfrm>
            <a:off x="5968325" y="3474300"/>
            <a:ext cx="19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17"/>
          <p:cNvGrpSpPr/>
          <p:nvPr/>
        </p:nvGrpSpPr>
        <p:grpSpPr>
          <a:xfrm>
            <a:off x="-76198" y="4684141"/>
            <a:ext cx="10290628" cy="764192"/>
            <a:chOff x="2" y="4379341"/>
            <a:chExt cx="10290628" cy="764192"/>
          </a:xfrm>
        </p:grpSpPr>
        <p:sp>
          <p:nvSpPr>
            <p:cNvPr id="231" name="Google Shape;231;p17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7"/>
          <p:cNvSpPr txBox="1">
            <a:spLocks noGrp="1"/>
          </p:cNvSpPr>
          <p:nvPr>
            <p:ph type="title" idx="7" hasCustomPrompt="1"/>
          </p:nvPr>
        </p:nvSpPr>
        <p:spPr>
          <a:xfrm>
            <a:off x="1055475" y="2989513"/>
            <a:ext cx="189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34" name="Google Shape;234;p17"/>
          <p:cNvSpPr txBox="1">
            <a:spLocks noGrp="1"/>
          </p:cNvSpPr>
          <p:nvPr>
            <p:ph type="title" idx="8" hasCustomPrompt="1"/>
          </p:nvPr>
        </p:nvSpPr>
        <p:spPr>
          <a:xfrm>
            <a:off x="3511900" y="2989513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35" name="Google Shape;235;p17"/>
          <p:cNvSpPr txBox="1">
            <a:spLocks noGrp="1"/>
          </p:cNvSpPr>
          <p:nvPr>
            <p:ph type="title" idx="9" hasCustomPrompt="1"/>
          </p:nvPr>
        </p:nvSpPr>
        <p:spPr>
          <a:xfrm>
            <a:off x="5968325" y="2989513"/>
            <a:ext cx="19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8397117" y="-25362"/>
            <a:ext cx="747412" cy="4907402"/>
            <a:chOff x="8320917" y="-330162"/>
            <a:chExt cx="747412" cy="4907402"/>
          </a:xfrm>
        </p:grpSpPr>
        <p:sp>
          <p:nvSpPr>
            <p:cNvPr id="237" name="Google Shape;237;p17"/>
            <p:cNvSpPr/>
            <p:nvPr/>
          </p:nvSpPr>
          <p:spPr>
            <a:xfrm>
              <a:off x="8320917" y="-330162"/>
              <a:ext cx="747412" cy="4907402"/>
            </a:xfrm>
            <a:custGeom>
              <a:avLst/>
              <a:gdLst/>
              <a:ahLst/>
              <a:cxnLst/>
              <a:rect l="l" t="t" r="r" b="b"/>
              <a:pathLst>
                <a:path w="23322" h="153129" extrusionOk="0">
                  <a:moveTo>
                    <a:pt x="1" y="1"/>
                  </a:moveTo>
                  <a:lnTo>
                    <a:pt x="1" y="153128"/>
                  </a:lnTo>
                  <a:lnTo>
                    <a:pt x="23322" y="153128"/>
                  </a:lnTo>
                  <a:lnTo>
                    <a:pt x="23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483074" y="7868"/>
              <a:ext cx="50026" cy="1599042"/>
            </a:xfrm>
            <a:custGeom>
              <a:avLst/>
              <a:gdLst/>
              <a:ahLst/>
              <a:cxnLst/>
              <a:rect l="l" t="t" r="r" b="b"/>
              <a:pathLst>
                <a:path w="1561" h="49896" extrusionOk="0">
                  <a:moveTo>
                    <a:pt x="1313" y="1"/>
                  </a:moveTo>
                  <a:cubicBezTo>
                    <a:pt x="1189" y="1"/>
                    <a:pt x="1066" y="48"/>
                    <a:pt x="1066" y="143"/>
                  </a:cubicBezTo>
                  <a:cubicBezTo>
                    <a:pt x="1028" y="6611"/>
                    <a:pt x="952" y="13040"/>
                    <a:pt x="838" y="19508"/>
                  </a:cubicBezTo>
                  <a:cubicBezTo>
                    <a:pt x="685" y="25975"/>
                    <a:pt x="533" y="32405"/>
                    <a:pt x="381" y="38872"/>
                  </a:cubicBezTo>
                  <a:cubicBezTo>
                    <a:pt x="267" y="42486"/>
                    <a:pt x="115" y="46139"/>
                    <a:pt x="1" y="49753"/>
                  </a:cubicBezTo>
                  <a:cubicBezTo>
                    <a:pt x="1" y="49848"/>
                    <a:pt x="115" y="49895"/>
                    <a:pt x="229" y="49895"/>
                  </a:cubicBezTo>
                  <a:cubicBezTo>
                    <a:pt x="343" y="49895"/>
                    <a:pt x="457" y="49848"/>
                    <a:pt x="457" y="49753"/>
                  </a:cubicBezTo>
                  <a:cubicBezTo>
                    <a:pt x="685" y="43285"/>
                    <a:pt x="876" y="36856"/>
                    <a:pt x="1066" y="30388"/>
                  </a:cubicBezTo>
                  <a:cubicBezTo>
                    <a:pt x="1218" y="23921"/>
                    <a:pt x="1370" y="17529"/>
                    <a:pt x="1446" y="11062"/>
                  </a:cubicBezTo>
                  <a:cubicBezTo>
                    <a:pt x="1484" y="7448"/>
                    <a:pt x="1560" y="3757"/>
                    <a:pt x="1560" y="143"/>
                  </a:cubicBezTo>
                  <a:cubicBezTo>
                    <a:pt x="1560" y="48"/>
                    <a:pt x="1437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8704966" y="6650"/>
              <a:ext cx="79286" cy="3824100"/>
            </a:xfrm>
            <a:custGeom>
              <a:avLst/>
              <a:gdLst/>
              <a:ahLst/>
              <a:cxnLst/>
              <a:rect l="l" t="t" r="r" b="b"/>
              <a:pathLst>
                <a:path w="2474" h="119326" extrusionOk="0">
                  <a:moveTo>
                    <a:pt x="2245" y="1"/>
                  </a:moveTo>
                  <a:cubicBezTo>
                    <a:pt x="2131" y="1"/>
                    <a:pt x="2017" y="48"/>
                    <a:pt x="2017" y="143"/>
                  </a:cubicBezTo>
                  <a:cubicBezTo>
                    <a:pt x="1827" y="15703"/>
                    <a:pt x="1218" y="31263"/>
                    <a:pt x="762" y="46785"/>
                  </a:cubicBezTo>
                  <a:cubicBezTo>
                    <a:pt x="343" y="62269"/>
                    <a:pt x="1" y="77715"/>
                    <a:pt x="381" y="93199"/>
                  </a:cubicBezTo>
                  <a:cubicBezTo>
                    <a:pt x="571" y="101873"/>
                    <a:pt x="990" y="110585"/>
                    <a:pt x="1675" y="119183"/>
                  </a:cubicBezTo>
                  <a:cubicBezTo>
                    <a:pt x="1675" y="119278"/>
                    <a:pt x="1789" y="119326"/>
                    <a:pt x="1903" y="119326"/>
                  </a:cubicBezTo>
                  <a:cubicBezTo>
                    <a:pt x="2017" y="119326"/>
                    <a:pt x="2131" y="119278"/>
                    <a:pt x="2131" y="119183"/>
                  </a:cubicBezTo>
                  <a:cubicBezTo>
                    <a:pt x="876" y="103737"/>
                    <a:pt x="571" y="88177"/>
                    <a:pt x="723" y="72617"/>
                  </a:cubicBezTo>
                  <a:cubicBezTo>
                    <a:pt x="876" y="57133"/>
                    <a:pt x="1370" y="41649"/>
                    <a:pt x="1865" y="26203"/>
                  </a:cubicBezTo>
                  <a:cubicBezTo>
                    <a:pt x="2093" y="17491"/>
                    <a:pt x="2321" y="8855"/>
                    <a:pt x="2473" y="143"/>
                  </a:cubicBezTo>
                  <a:cubicBezTo>
                    <a:pt x="2473" y="48"/>
                    <a:pt x="2359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8960989" y="2064669"/>
              <a:ext cx="41502" cy="2209867"/>
            </a:xfrm>
            <a:custGeom>
              <a:avLst/>
              <a:gdLst/>
              <a:ahLst/>
              <a:cxnLst/>
              <a:rect l="l" t="t" r="r" b="b"/>
              <a:pathLst>
                <a:path w="1295" h="68956" extrusionOk="0">
                  <a:moveTo>
                    <a:pt x="610" y="0"/>
                  </a:moveTo>
                  <a:cubicBezTo>
                    <a:pt x="495" y="0"/>
                    <a:pt x="381" y="48"/>
                    <a:pt x="381" y="143"/>
                  </a:cubicBezTo>
                  <a:cubicBezTo>
                    <a:pt x="610" y="9083"/>
                    <a:pt x="762" y="18061"/>
                    <a:pt x="762" y="27002"/>
                  </a:cubicBezTo>
                  <a:cubicBezTo>
                    <a:pt x="762" y="35904"/>
                    <a:pt x="648" y="44807"/>
                    <a:pt x="457" y="53709"/>
                  </a:cubicBezTo>
                  <a:cubicBezTo>
                    <a:pt x="381" y="58769"/>
                    <a:pt x="191" y="63752"/>
                    <a:pt x="1" y="68812"/>
                  </a:cubicBezTo>
                  <a:cubicBezTo>
                    <a:pt x="1" y="68907"/>
                    <a:pt x="115" y="68955"/>
                    <a:pt x="229" y="68955"/>
                  </a:cubicBezTo>
                  <a:cubicBezTo>
                    <a:pt x="343" y="68955"/>
                    <a:pt x="457" y="68907"/>
                    <a:pt x="457" y="68812"/>
                  </a:cubicBezTo>
                  <a:cubicBezTo>
                    <a:pt x="800" y="59872"/>
                    <a:pt x="1028" y="50856"/>
                    <a:pt x="1142" y="41915"/>
                  </a:cubicBezTo>
                  <a:cubicBezTo>
                    <a:pt x="1294" y="33051"/>
                    <a:pt x="1294" y="24111"/>
                    <a:pt x="1142" y="15208"/>
                  </a:cubicBezTo>
                  <a:cubicBezTo>
                    <a:pt x="1104" y="10148"/>
                    <a:pt x="952" y="5165"/>
                    <a:pt x="838" y="143"/>
                  </a:cubicBezTo>
                  <a:cubicBezTo>
                    <a:pt x="838" y="48"/>
                    <a:pt x="724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8535503" y="2592577"/>
              <a:ext cx="30509" cy="1866030"/>
            </a:xfrm>
            <a:custGeom>
              <a:avLst/>
              <a:gdLst/>
              <a:ahLst/>
              <a:cxnLst/>
              <a:rect l="l" t="t" r="r" b="b"/>
              <a:pathLst>
                <a:path w="952" h="58227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191" y="7714"/>
                    <a:pt x="115" y="15246"/>
                    <a:pt x="39" y="22779"/>
                  </a:cubicBezTo>
                  <a:cubicBezTo>
                    <a:pt x="0" y="30312"/>
                    <a:pt x="115" y="37807"/>
                    <a:pt x="191" y="45339"/>
                  </a:cubicBezTo>
                  <a:cubicBezTo>
                    <a:pt x="305" y="49562"/>
                    <a:pt x="381" y="53785"/>
                    <a:pt x="495" y="58084"/>
                  </a:cubicBezTo>
                  <a:cubicBezTo>
                    <a:pt x="495" y="58179"/>
                    <a:pt x="609" y="58227"/>
                    <a:pt x="723" y="58227"/>
                  </a:cubicBezTo>
                  <a:cubicBezTo>
                    <a:pt x="837" y="58227"/>
                    <a:pt x="952" y="58179"/>
                    <a:pt x="952" y="58084"/>
                  </a:cubicBezTo>
                  <a:cubicBezTo>
                    <a:pt x="761" y="50513"/>
                    <a:pt x="647" y="43019"/>
                    <a:pt x="571" y="35448"/>
                  </a:cubicBezTo>
                  <a:cubicBezTo>
                    <a:pt x="533" y="27915"/>
                    <a:pt x="533" y="20420"/>
                    <a:pt x="647" y="12888"/>
                  </a:cubicBezTo>
                  <a:cubicBezTo>
                    <a:pt x="685" y="8665"/>
                    <a:pt x="761" y="4442"/>
                    <a:pt x="875" y="143"/>
                  </a:cubicBezTo>
                  <a:cubicBezTo>
                    <a:pt x="875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22"/>
          <p:cNvGrpSpPr/>
          <p:nvPr/>
        </p:nvGrpSpPr>
        <p:grpSpPr>
          <a:xfrm>
            <a:off x="-76198" y="4684141"/>
            <a:ext cx="10290628" cy="764192"/>
            <a:chOff x="2" y="4379341"/>
            <a:chExt cx="10290628" cy="764192"/>
          </a:xfrm>
        </p:grpSpPr>
        <p:sp>
          <p:nvSpPr>
            <p:cNvPr id="338" name="Google Shape;338;p22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22"/>
          <p:cNvSpPr txBox="1">
            <a:spLocks noGrp="1"/>
          </p:cNvSpPr>
          <p:nvPr>
            <p:ph type="subTitle" idx="1"/>
          </p:nvPr>
        </p:nvSpPr>
        <p:spPr>
          <a:xfrm>
            <a:off x="2270597" y="3012929"/>
            <a:ext cx="203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9pPr>
          </a:lstStyle>
          <a:p>
            <a:endParaRPr/>
          </a:p>
        </p:txBody>
      </p:sp>
      <p:sp>
        <p:nvSpPr>
          <p:cNvPr id="341" name="Google Shape;341;p22"/>
          <p:cNvSpPr txBox="1">
            <a:spLocks noGrp="1"/>
          </p:cNvSpPr>
          <p:nvPr>
            <p:ph type="subTitle" idx="2"/>
          </p:nvPr>
        </p:nvSpPr>
        <p:spPr>
          <a:xfrm>
            <a:off x="2270606" y="3460523"/>
            <a:ext cx="203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2"/>
          <p:cNvSpPr txBox="1">
            <a:spLocks noGrp="1"/>
          </p:cNvSpPr>
          <p:nvPr>
            <p:ph type="subTitle" idx="3"/>
          </p:nvPr>
        </p:nvSpPr>
        <p:spPr>
          <a:xfrm>
            <a:off x="2270597" y="1487925"/>
            <a:ext cx="203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Jockey One"/>
                <a:ea typeface="Jockey One"/>
                <a:cs typeface="Jockey One"/>
                <a:sym typeface="Jockey One"/>
              </a:defRPr>
            </a:lvl9pPr>
          </a:lstStyle>
          <a:p>
            <a:endParaRPr/>
          </a:p>
        </p:txBody>
      </p:sp>
      <p:sp>
        <p:nvSpPr>
          <p:cNvPr id="343" name="Google Shape;343;p22"/>
          <p:cNvSpPr txBox="1">
            <a:spLocks noGrp="1"/>
          </p:cNvSpPr>
          <p:nvPr>
            <p:ph type="subTitle" idx="4"/>
          </p:nvPr>
        </p:nvSpPr>
        <p:spPr>
          <a:xfrm>
            <a:off x="2270606" y="1935519"/>
            <a:ext cx="203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title" idx="5" hasCustomPrompt="1"/>
          </p:nvPr>
        </p:nvSpPr>
        <p:spPr>
          <a:xfrm>
            <a:off x="1382688" y="171171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45" name="Google Shape;345;p22"/>
          <p:cNvSpPr txBox="1">
            <a:spLocks noGrp="1"/>
          </p:cNvSpPr>
          <p:nvPr>
            <p:ph type="title" idx="6" hasCustomPrompt="1"/>
          </p:nvPr>
        </p:nvSpPr>
        <p:spPr>
          <a:xfrm>
            <a:off x="1382688" y="323673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grpSp>
        <p:nvGrpSpPr>
          <p:cNvPr id="346" name="Google Shape;346;p22"/>
          <p:cNvGrpSpPr/>
          <p:nvPr/>
        </p:nvGrpSpPr>
        <p:grpSpPr>
          <a:xfrm>
            <a:off x="8397117" y="-25362"/>
            <a:ext cx="747412" cy="4907402"/>
            <a:chOff x="8320917" y="-330162"/>
            <a:chExt cx="747412" cy="4907402"/>
          </a:xfrm>
        </p:grpSpPr>
        <p:sp>
          <p:nvSpPr>
            <p:cNvPr id="347" name="Google Shape;347;p22"/>
            <p:cNvSpPr/>
            <p:nvPr/>
          </p:nvSpPr>
          <p:spPr>
            <a:xfrm>
              <a:off x="8320917" y="-330162"/>
              <a:ext cx="747412" cy="4907402"/>
            </a:xfrm>
            <a:custGeom>
              <a:avLst/>
              <a:gdLst/>
              <a:ahLst/>
              <a:cxnLst/>
              <a:rect l="l" t="t" r="r" b="b"/>
              <a:pathLst>
                <a:path w="23322" h="153129" extrusionOk="0">
                  <a:moveTo>
                    <a:pt x="1" y="1"/>
                  </a:moveTo>
                  <a:lnTo>
                    <a:pt x="1" y="153128"/>
                  </a:lnTo>
                  <a:lnTo>
                    <a:pt x="23322" y="153128"/>
                  </a:lnTo>
                  <a:lnTo>
                    <a:pt x="23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483074" y="7868"/>
              <a:ext cx="50026" cy="1599042"/>
            </a:xfrm>
            <a:custGeom>
              <a:avLst/>
              <a:gdLst/>
              <a:ahLst/>
              <a:cxnLst/>
              <a:rect l="l" t="t" r="r" b="b"/>
              <a:pathLst>
                <a:path w="1561" h="49896" extrusionOk="0">
                  <a:moveTo>
                    <a:pt x="1313" y="1"/>
                  </a:moveTo>
                  <a:cubicBezTo>
                    <a:pt x="1189" y="1"/>
                    <a:pt x="1066" y="48"/>
                    <a:pt x="1066" y="143"/>
                  </a:cubicBezTo>
                  <a:cubicBezTo>
                    <a:pt x="1028" y="6611"/>
                    <a:pt x="952" y="13040"/>
                    <a:pt x="838" y="19508"/>
                  </a:cubicBezTo>
                  <a:cubicBezTo>
                    <a:pt x="685" y="25975"/>
                    <a:pt x="533" y="32405"/>
                    <a:pt x="381" y="38872"/>
                  </a:cubicBezTo>
                  <a:cubicBezTo>
                    <a:pt x="267" y="42486"/>
                    <a:pt x="115" y="46139"/>
                    <a:pt x="1" y="49753"/>
                  </a:cubicBezTo>
                  <a:cubicBezTo>
                    <a:pt x="1" y="49848"/>
                    <a:pt x="115" y="49895"/>
                    <a:pt x="229" y="49895"/>
                  </a:cubicBezTo>
                  <a:cubicBezTo>
                    <a:pt x="343" y="49895"/>
                    <a:pt x="457" y="49848"/>
                    <a:pt x="457" y="49753"/>
                  </a:cubicBezTo>
                  <a:cubicBezTo>
                    <a:pt x="685" y="43285"/>
                    <a:pt x="876" y="36856"/>
                    <a:pt x="1066" y="30388"/>
                  </a:cubicBezTo>
                  <a:cubicBezTo>
                    <a:pt x="1218" y="23921"/>
                    <a:pt x="1370" y="17529"/>
                    <a:pt x="1446" y="11062"/>
                  </a:cubicBezTo>
                  <a:cubicBezTo>
                    <a:pt x="1484" y="7448"/>
                    <a:pt x="1560" y="3757"/>
                    <a:pt x="1560" y="143"/>
                  </a:cubicBezTo>
                  <a:cubicBezTo>
                    <a:pt x="1560" y="48"/>
                    <a:pt x="1437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8704966" y="6650"/>
              <a:ext cx="79286" cy="3824100"/>
            </a:xfrm>
            <a:custGeom>
              <a:avLst/>
              <a:gdLst/>
              <a:ahLst/>
              <a:cxnLst/>
              <a:rect l="l" t="t" r="r" b="b"/>
              <a:pathLst>
                <a:path w="2474" h="119326" extrusionOk="0">
                  <a:moveTo>
                    <a:pt x="2245" y="1"/>
                  </a:moveTo>
                  <a:cubicBezTo>
                    <a:pt x="2131" y="1"/>
                    <a:pt x="2017" y="48"/>
                    <a:pt x="2017" y="143"/>
                  </a:cubicBezTo>
                  <a:cubicBezTo>
                    <a:pt x="1827" y="15703"/>
                    <a:pt x="1218" y="31263"/>
                    <a:pt x="762" y="46785"/>
                  </a:cubicBezTo>
                  <a:cubicBezTo>
                    <a:pt x="343" y="62269"/>
                    <a:pt x="1" y="77715"/>
                    <a:pt x="381" y="93199"/>
                  </a:cubicBezTo>
                  <a:cubicBezTo>
                    <a:pt x="571" y="101873"/>
                    <a:pt x="990" y="110585"/>
                    <a:pt x="1675" y="119183"/>
                  </a:cubicBezTo>
                  <a:cubicBezTo>
                    <a:pt x="1675" y="119278"/>
                    <a:pt x="1789" y="119326"/>
                    <a:pt x="1903" y="119326"/>
                  </a:cubicBezTo>
                  <a:cubicBezTo>
                    <a:pt x="2017" y="119326"/>
                    <a:pt x="2131" y="119278"/>
                    <a:pt x="2131" y="119183"/>
                  </a:cubicBezTo>
                  <a:cubicBezTo>
                    <a:pt x="876" y="103737"/>
                    <a:pt x="571" y="88177"/>
                    <a:pt x="723" y="72617"/>
                  </a:cubicBezTo>
                  <a:cubicBezTo>
                    <a:pt x="876" y="57133"/>
                    <a:pt x="1370" y="41649"/>
                    <a:pt x="1865" y="26203"/>
                  </a:cubicBezTo>
                  <a:cubicBezTo>
                    <a:pt x="2093" y="17491"/>
                    <a:pt x="2321" y="8855"/>
                    <a:pt x="2473" y="143"/>
                  </a:cubicBezTo>
                  <a:cubicBezTo>
                    <a:pt x="2473" y="48"/>
                    <a:pt x="2359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960989" y="2064669"/>
              <a:ext cx="41502" cy="2209867"/>
            </a:xfrm>
            <a:custGeom>
              <a:avLst/>
              <a:gdLst/>
              <a:ahLst/>
              <a:cxnLst/>
              <a:rect l="l" t="t" r="r" b="b"/>
              <a:pathLst>
                <a:path w="1295" h="68956" extrusionOk="0">
                  <a:moveTo>
                    <a:pt x="610" y="0"/>
                  </a:moveTo>
                  <a:cubicBezTo>
                    <a:pt x="495" y="0"/>
                    <a:pt x="381" y="48"/>
                    <a:pt x="381" y="143"/>
                  </a:cubicBezTo>
                  <a:cubicBezTo>
                    <a:pt x="610" y="9083"/>
                    <a:pt x="762" y="18061"/>
                    <a:pt x="762" y="27002"/>
                  </a:cubicBezTo>
                  <a:cubicBezTo>
                    <a:pt x="762" y="35904"/>
                    <a:pt x="648" y="44807"/>
                    <a:pt x="457" y="53709"/>
                  </a:cubicBezTo>
                  <a:cubicBezTo>
                    <a:pt x="381" y="58769"/>
                    <a:pt x="191" y="63752"/>
                    <a:pt x="1" y="68812"/>
                  </a:cubicBezTo>
                  <a:cubicBezTo>
                    <a:pt x="1" y="68907"/>
                    <a:pt x="115" y="68955"/>
                    <a:pt x="229" y="68955"/>
                  </a:cubicBezTo>
                  <a:cubicBezTo>
                    <a:pt x="343" y="68955"/>
                    <a:pt x="457" y="68907"/>
                    <a:pt x="457" y="68812"/>
                  </a:cubicBezTo>
                  <a:cubicBezTo>
                    <a:pt x="800" y="59872"/>
                    <a:pt x="1028" y="50856"/>
                    <a:pt x="1142" y="41915"/>
                  </a:cubicBezTo>
                  <a:cubicBezTo>
                    <a:pt x="1294" y="33051"/>
                    <a:pt x="1294" y="24111"/>
                    <a:pt x="1142" y="15208"/>
                  </a:cubicBezTo>
                  <a:cubicBezTo>
                    <a:pt x="1104" y="10148"/>
                    <a:pt x="952" y="5165"/>
                    <a:pt x="838" y="143"/>
                  </a:cubicBezTo>
                  <a:cubicBezTo>
                    <a:pt x="838" y="48"/>
                    <a:pt x="724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535503" y="2592577"/>
              <a:ext cx="30509" cy="1866030"/>
            </a:xfrm>
            <a:custGeom>
              <a:avLst/>
              <a:gdLst/>
              <a:ahLst/>
              <a:cxnLst/>
              <a:rect l="l" t="t" r="r" b="b"/>
              <a:pathLst>
                <a:path w="952" h="58227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191" y="7714"/>
                    <a:pt x="115" y="15246"/>
                    <a:pt x="39" y="22779"/>
                  </a:cubicBezTo>
                  <a:cubicBezTo>
                    <a:pt x="0" y="30312"/>
                    <a:pt x="115" y="37807"/>
                    <a:pt x="191" y="45339"/>
                  </a:cubicBezTo>
                  <a:cubicBezTo>
                    <a:pt x="305" y="49562"/>
                    <a:pt x="381" y="53785"/>
                    <a:pt x="495" y="58084"/>
                  </a:cubicBezTo>
                  <a:cubicBezTo>
                    <a:pt x="495" y="58179"/>
                    <a:pt x="609" y="58227"/>
                    <a:pt x="723" y="58227"/>
                  </a:cubicBezTo>
                  <a:cubicBezTo>
                    <a:pt x="837" y="58227"/>
                    <a:pt x="952" y="58179"/>
                    <a:pt x="952" y="58084"/>
                  </a:cubicBezTo>
                  <a:cubicBezTo>
                    <a:pt x="761" y="50513"/>
                    <a:pt x="647" y="43019"/>
                    <a:pt x="571" y="35448"/>
                  </a:cubicBezTo>
                  <a:cubicBezTo>
                    <a:pt x="533" y="27915"/>
                    <a:pt x="533" y="20420"/>
                    <a:pt x="647" y="12888"/>
                  </a:cubicBezTo>
                  <a:cubicBezTo>
                    <a:pt x="685" y="8665"/>
                    <a:pt x="761" y="4442"/>
                    <a:pt x="875" y="143"/>
                  </a:cubicBezTo>
                  <a:cubicBezTo>
                    <a:pt x="875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4"/>
          <p:cNvGrpSpPr/>
          <p:nvPr/>
        </p:nvGrpSpPr>
        <p:grpSpPr>
          <a:xfrm>
            <a:off x="-76198" y="4684141"/>
            <a:ext cx="10290628" cy="764192"/>
            <a:chOff x="2" y="4379341"/>
            <a:chExt cx="10290628" cy="764192"/>
          </a:xfrm>
        </p:grpSpPr>
        <p:sp>
          <p:nvSpPr>
            <p:cNvPr id="361" name="Google Shape;361;p24"/>
            <p:cNvSpPr/>
            <p:nvPr/>
          </p:nvSpPr>
          <p:spPr>
            <a:xfrm>
              <a:off x="2" y="4379341"/>
              <a:ext cx="10287085" cy="764192"/>
            </a:xfrm>
            <a:custGeom>
              <a:avLst/>
              <a:gdLst/>
              <a:ahLst/>
              <a:cxnLst/>
              <a:rect l="l" t="t" r="r" b="b"/>
              <a:pathLst>
                <a:path w="284547" h="21138" extrusionOk="0">
                  <a:moveTo>
                    <a:pt x="0" y="0"/>
                  </a:moveTo>
                  <a:lnTo>
                    <a:pt x="0" y="21138"/>
                  </a:lnTo>
                  <a:lnTo>
                    <a:pt x="284547" y="21138"/>
                  </a:lnTo>
                  <a:lnTo>
                    <a:pt x="284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" y="4379341"/>
              <a:ext cx="10290628" cy="764192"/>
            </a:xfrm>
            <a:custGeom>
              <a:avLst/>
              <a:gdLst/>
              <a:ahLst/>
              <a:cxnLst/>
              <a:rect l="l" t="t" r="r" b="b"/>
              <a:pathLst>
                <a:path w="284645" h="21138" extrusionOk="0">
                  <a:moveTo>
                    <a:pt x="34178" y="5008"/>
                  </a:moveTo>
                  <a:lnTo>
                    <a:pt x="20813" y="15382"/>
                  </a:lnTo>
                  <a:lnTo>
                    <a:pt x="3219" y="15382"/>
                  </a:lnTo>
                  <a:lnTo>
                    <a:pt x="18699" y="5008"/>
                  </a:lnTo>
                  <a:close/>
                  <a:moveTo>
                    <a:pt x="50828" y="5008"/>
                  </a:moveTo>
                  <a:lnTo>
                    <a:pt x="39479" y="15382"/>
                  </a:lnTo>
                  <a:lnTo>
                    <a:pt x="21788" y="15382"/>
                  </a:lnTo>
                  <a:lnTo>
                    <a:pt x="35219" y="5008"/>
                  </a:lnTo>
                  <a:close/>
                  <a:moveTo>
                    <a:pt x="67413" y="5008"/>
                  </a:moveTo>
                  <a:lnTo>
                    <a:pt x="58145" y="15382"/>
                  </a:lnTo>
                  <a:lnTo>
                    <a:pt x="40357" y="15382"/>
                  </a:lnTo>
                  <a:lnTo>
                    <a:pt x="51706" y="5008"/>
                  </a:lnTo>
                  <a:close/>
                  <a:moveTo>
                    <a:pt x="84031" y="5008"/>
                  </a:moveTo>
                  <a:lnTo>
                    <a:pt x="76746" y="15382"/>
                  </a:lnTo>
                  <a:lnTo>
                    <a:pt x="58958" y="15382"/>
                  </a:lnTo>
                  <a:lnTo>
                    <a:pt x="68259" y="5008"/>
                  </a:lnTo>
                  <a:close/>
                  <a:moveTo>
                    <a:pt x="100583" y="5008"/>
                  </a:moveTo>
                  <a:lnTo>
                    <a:pt x="95413" y="15382"/>
                  </a:lnTo>
                  <a:lnTo>
                    <a:pt x="77527" y="15382"/>
                  </a:lnTo>
                  <a:lnTo>
                    <a:pt x="84746" y="5008"/>
                  </a:lnTo>
                  <a:close/>
                  <a:moveTo>
                    <a:pt x="117103" y="5008"/>
                  </a:moveTo>
                  <a:lnTo>
                    <a:pt x="114014" y="15382"/>
                  </a:lnTo>
                  <a:lnTo>
                    <a:pt x="96063" y="15382"/>
                  </a:lnTo>
                  <a:lnTo>
                    <a:pt x="101234" y="5008"/>
                  </a:lnTo>
                  <a:close/>
                  <a:moveTo>
                    <a:pt x="133753" y="5008"/>
                  </a:moveTo>
                  <a:lnTo>
                    <a:pt x="132680" y="15382"/>
                  </a:lnTo>
                  <a:lnTo>
                    <a:pt x="114729" y="15382"/>
                  </a:lnTo>
                  <a:lnTo>
                    <a:pt x="117819" y="5008"/>
                  </a:lnTo>
                  <a:close/>
                  <a:moveTo>
                    <a:pt x="150241" y="5008"/>
                  </a:moveTo>
                  <a:lnTo>
                    <a:pt x="151249" y="15382"/>
                  </a:lnTo>
                  <a:lnTo>
                    <a:pt x="133298" y="15382"/>
                  </a:lnTo>
                  <a:lnTo>
                    <a:pt x="134306" y="5008"/>
                  </a:lnTo>
                  <a:close/>
                  <a:moveTo>
                    <a:pt x="166793" y="5008"/>
                  </a:moveTo>
                  <a:lnTo>
                    <a:pt x="169883" y="15382"/>
                  </a:lnTo>
                  <a:lnTo>
                    <a:pt x="151867" y="15382"/>
                  </a:lnTo>
                  <a:lnTo>
                    <a:pt x="150859" y="5008"/>
                  </a:lnTo>
                  <a:close/>
                  <a:moveTo>
                    <a:pt x="183346" y="5008"/>
                  </a:moveTo>
                  <a:lnTo>
                    <a:pt x="188484" y="15382"/>
                  </a:lnTo>
                  <a:lnTo>
                    <a:pt x="170533" y="15382"/>
                  </a:lnTo>
                  <a:lnTo>
                    <a:pt x="167444" y="5008"/>
                  </a:lnTo>
                  <a:close/>
                  <a:moveTo>
                    <a:pt x="199801" y="5008"/>
                  </a:moveTo>
                  <a:lnTo>
                    <a:pt x="207020" y="15382"/>
                  </a:lnTo>
                  <a:lnTo>
                    <a:pt x="189134" y="15382"/>
                  </a:lnTo>
                  <a:lnTo>
                    <a:pt x="183996" y="5008"/>
                  </a:lnTo>
                  <a:close/>
                  <a:moveTo>
                    <a:pt x="216321" y="5008"/>
                  </a:moveTo>
                  <a:lnTo>
                    <a:pt x="225654" y="15382"/>
                  </a:lnTo>
                  <a:lnTo>
                    <a:pt x="207800" y="15382"/>
                  </a:lnTo>
                  <a:lnTo>
                    <a:pt x="200581" y="5008"/>
                  </a:lnTo>
                  <a:close/>
                  <a:moveTo>
                    <a:pt x="232808" y="5008"/>
                  </a:moveTo>
                  <a:lnTo>
                    <a:pt x="244190" y="15382"/>
                  </a:lnTo>
                  <a:lnTo>
                    <a:pt x="226434" y="15382"/>
                  </a:lnTo>
                  <a:lnTo>
                    <a:pt x="217101" y="5008"/>
                  </a:lnTo>
                  <a:close/>
                  <a:moveTo>
                    <a:pt x="249296" y="5008"/>
                  </a:moveTo>
                  <a:lnTo>
                    <a:pt x="262726" y="15382"/>
                  </a:lnTo>
                  <a:lnTo>
                    <a:pt x="245068" y="15382"/>
                  </a:lnTo>
                  <a:lnTo>
                    <a:pt x="233686" y="5008"/>
                  </a:lnTo>
                  <a:close/>
                  <a:moveTo>
                    <a:pt x="265815" y="5008"/>
                  </a:moveTo>
                  <a:lnTo>
                    <a:pt x="281295" y="15382"/>
                  </a:lnTo>
                  <a:lnTo>
                    <a:pt x="263734" y="15382"/>
                  </a:lnTo>
                  <a:lnTo>
                    <a:pt x="250304" y="5008"/>
                  </a:lnTo>
                  <a:close/>
                  <a:moveTo>
                    <a:pt x="9463" y="0"/>
                  </a:moveTo>
                  <a:lnTo>
                    <a:pt x="2081" y="4390"/>
                  </a:lnTo>
                  <a:lnTo>
                    <a:pt x="0" y="4390"/>
                  </a:lnTo>
                  <a:lnTo>
                    <a:pt x="0" y="5008"/>
                  </a:lnTo>
                  <a:lnTo>
                    <a:pt x="1008" y="5008"/>
                  </a:lnTo>
                  <a:lnTo>
                    <a:pt x="0" y="5626"/>
                  </a:lnTo>
                  <a:lnTo>
                    <a:pt x="0" y="6309"/>
                  </a:lnTo>
                  <a:lnTo>
                    <a:pt x="2244" y="5008"/>
                  </a:lnTo>
                  <a:lnTo>
                    <a:pt x="17658" y="5008"/>
                  </a:lnTo>
                  <a:lnTo>
                    <a:pt x="2146" y="15382"/>
                  </a:lnTo>
                  <a:lnTo>
                    <a:pt x="0" y="15382"/>
                  </a:lnTo>
                  <a:lnTo>
                    <a:pt x="0" y="15967"/>
                  </a:lnTo>
                  <a:lnTo>
                    <a:pt x="1236" y="15967"/>
                  </a:lnTo>
                  <a:lnTo>
                    <a:pt x="0" y="16780"/>
                  </a:lnTo>
                  <a:lnTo>
                    <a:pt x="0" y="17528"/>
                  </a:lnTo>
                  <a:lnTo>
                    <a:pt x="2309" y="15967"/>
                  </a:lnTo>
                  <a:lnTo>
                    <a:pt x="20000" y="15967"/>
                  </a:lnTo>
                  <a:lnTo>
                    <a:pt x="13301" y="21138"/>
                  </a:lnTo>
                  <a:lnTo>
                    <a:pt x="14309" y="21138"/>
                  </a:lnTo>
                  <a:lnTo>
                    <a:pt x="21008" y="15935"/>
                  </a:lnTo>
                  <a:lnTo>
                    <a:pt x="38828" y="15935"/>
                  </a:lnTo>
                  <a:lnTo>
                    <a:pt x="33138" y="21138"/>
                  </a:lnTo>
                  <a:lnTo>
                    <a:pt x="34016" y="21138"/>
                  </a:lnTo>
                  <a:lnTo>
                    <a:pt x="39706" y="15935"/>
                  </a:lnTo>
                  <a:lnTo>
                    <a:pt x="57592" y="15935"/>
                  </a:lnTo>
                  <a:lnTo>
                    <a:pt x="52909" y="21138"/>
                  </a:lnTo>
                  <a:lnTo>
                    <a:pt x="53722" y="21138"/>
                  </a:lnTo>
                  <a:lnTo>
                    <a:pt x="58373" y="15935"/>
                  </a:lnTo>
                  <a:lnTo>
                    <a:pt x="76356" y="15935"/>
                  </a:lnTo>
                  <a:lnTo>
                    <a:pt x="72714" y="21138"/>
                  </a:lnTo>
                  <a:lnTo>
                    <a:pt x="73462" y="21138"/>
                  </a:lnTo>
                  <a:lnTo>
                    <a:pt x="77072" y="15935"/>
                  </a:lnTo>
                  <a:lnTo>
                    <a:pt x="95087" y="15935"/>
                  </a:lnTo>
                  <a:lnTo>
                    <a:pt x="92518" y="21138"/>
                  </a:lnTo>
                  <a:lnTo>
                    <a:pt x="93201" y="21138"/>
                  </a:lnTo>
                  <a:lnTo>
                    <a:pt x="95803" y="15935"/>
                  </a:lnTo>
                  <a:lnTo>
                    <a:pt x="113916" y="15935"/>
                  </a:lnTo>
                  <a:lnTo>
                    <a:pt x="112355" y="21138"/>
                  </a:lnTo>
                  <a:lnTo>
                    <a:pt x="113006" y="21138"/>
                  </a:lnTo>
                  <a:lnTo>
                    <a:pt x="114567" y="15935"/>
                  </a:lnTo>
                  <a:lnTo>
                    <a:pt x="132648" y="15935"/>
                  </a:lnTo>
                  <a:lnTo>
                    <a:pt x="132127" y="21138"/>
                  </a:lnTo>
                  <a:lnTo>
                    <a:pt x="132713" y="21138"/>
                  </a:lnTo>
                  <a:lnTo>
                    <a:pt x="133265" y="15935"/>
                  </a:lnTo>
                  <a:lnTo>
                    <a:pt x="151379" y="15935"/>
                  </a:lnTo>
                  <a:lnTo>
                    <a:pt x="151899" y="21138"/>
                  </a:lnTo>
                  <a:lnTo>
                    <a:pt x="152517" y="21138"/>
                  </a:lnTo>
                  <a:lnTo>
                    <a:pt x="151997" y="15935"/>
                  </a:lnTo>
                  <a:lnTo>
                    <a:pt x="170078" y="15935"/>
                  </a:lnTo>
                  <a:lnTo>
                    <a:pt x="171639" y="21138"/>
                  </a:lnTo>
                  <a:lnTo>
                    <a:pt x="172289" y="21138"/>
                  </a:lnTo>
                  <a:lnTo>
                    <a:pt x="170728" y="15935"/>
                  </a:lnTo>
                  <a:lnTo>
                    <a:pt x="188809" y="15935"/>
                  </a:lnTo>
                  <a:lnTo>
                    <a:pt x="191411" y="21138"/>
                  </a:lnTo>
                  <a:lnTo>
                    <a:pt x="192126" y="21138"/>
                  </a:lnTo>
                  <a:lnTo>
                    <a:pt x="189524" y="15935"/>
                  </a:lnTo>
                  <a:lnTo>
                    <a:pt x="207508" y="15935"/>
                  </a:lnTo>
                  <a:lnTo>
                    <a:pt x="211150" y="21138"/>
                  </a:lnTo>
                  <a:lnTo>
                    <a:pt x="211865" y="21138"/>
                  </a:lnTo>
                  <a:lnTo>
                    <a:pt x="208256" y="15935"/>
                  </a:lnTo>
                  <a:lnTo>
                    <a:pt x="226207" y="15935"/>
                  </a:lnTo>
                  <a:lnTo>
                    <a:pt x="230857" y="21138"/>
                  </a:lnTo>
                  <a:lnTo>
                    <a:pt x="231670" y="21138"/>
                  </a:lnTo>
                  <a:lnTo>
                    <a:pt x="227020" y="15935"/>
                  </a:lnTo>
                  <a:lnTo>
                    <a:pt x="244905" y="15935"/>
                  </a:lnTo>
                  <a:lnTo>
                    <a:pt x="250596" y="21138"/>
                  </a:lnTo>
                  <a:lnTo>
                    <a:pt x="251507" y="21138"/>
                  </a:lnTo>
                  <a:lnTo>
                    <a:pt x="245816" y="15935"/>
                  </a:lnTo>
                  <a:lnTo>
                    <a:pt x="263604" y="15935"/>
                  </a:lnTo>
                  <a:lnTo>
                    <a:pt x="270336" y="21138"/>
                  </a:lnTo>
                  <a:lnTo>
                    <a:pt x="271344" y="21138"/>
                  </a:lnTo>
                  <a:lnTo>
                    <a:pt x="264645" y="15935"/>
                  </a:lnTo>
                  <a:lnTo>
                    <a:pt x="282303" y="15935"/>
                  </a:lnTo>
                  <a:lnTo>
                    <a:pt x="284644" y="17495"/>
                  </a:lnTo>
                  <a:lnTo>
                    <a:pt x="284644" y="16748"/>
                  </a:lnTo>
                  <a:lnTo>
                    <a:pt x="283409" y="15935"/>
                  </a:lnTo>
                  <a:lnTo>
                    <a:pt x="284644" y="15935"/>
                  </a:lnTo>
                  <a:lnTo>
                    <a:pt x="284644" y="15317"/>
                  </a:lnTo>
                  <a:lnTo>
                    <a:pt x="282466" y="15317"/>
                  </a:lnTo>
                  <a:lnTo>
                    <a:pt x="266986" y="4975"/>
                  </a:lnTo>
                  <a:lnTo>
                    <a:pt x="282400" y="4975"/>
                  </a:lnTo>
                  <a:lnTo>
                    <a:pt x="284644" y="6244"/>
                  </a:lnTo>
                  <a:lnTo>
                    <a:pt x="284644" y="5561"/>
                  </a:lnTo>
                  <a:lnTo>
                    <a:pt x="283604" y="4975"/>
                  </a:lnTo>
                  <a:lnTo>
                    <a:pt x="284644" y="4975"/>
                  </a:lnTo>
                  <a:lnTo>
                    <a:pt x="284644" y="4390"/>
                  </a:lnTo>
                  <a:lnTo>
                    <a:pt x="282466" y="4390"/>
                  </a:lnTo>
                  <a:lnTo>
                    <a:pt x="275084" y="0"/>
                  </a:lnTo>
                  <a:lnTo>
                    <a:pt x="273848" y="0"/>
                  </a:lnTo>
                  <a:lnTo>
                    <a:pt x="281262" y="4390"/>
                  </a:lnTo>
                  <a:lnTo>
                    <a:pt x="265978" y="4390"/>
                  </a:lnTo>
                  <a:lnTo>
                    <a:pt x="259474" y="0"/>
                  </a:lnTo>
                  <a:lnTo>
                    <a:pt x="258368" y="0"/>
                  </a:lnTo>
                  <a:lnTo>
                    <a:pt x="264905" y="4390"/>
                  </a:lnTo>
                  <a:lnTo>
                    <a:pt x="249556" y="4390"/>
                  </a:lnTo>
                  <a:lnTo>
                    <a:pt x="243865" y="0"/>
                  </a:lnTo>
                  <a:lnTo>
                    <a:pt x="242857" y="0"/>
                  </a:lnTo>
                  <a:lnTo>
                    <a:pt x="248483" y="4390"/>
                  </a:lnTo>
                  <a:lnTo>
                    <a:pt x="233003" y="4390"/>
                  </a:lnTo>
                  <a:lnTo>
                    <a:pt x="228288" y="0"/>
                  </a:lnTo>
                  <a:lnTo>
                    <a:pt x="227410" y="0"/>
                  </a:lnTo>
                  <a:lnTo>
                    <a:pt x="232190" y="4390"/>
                  </a:lnTo>
                  <a:lnTo>
                    <a:pt x="216613" y="4390"/>
                  </a:lnTo>
                  <a:lnTo>
                    <a:pt x="212711" y="0"/>
                  </a:lnTo>
                  <a:lnTo>
                    <a:pt x="211898" y="0"/>
                  </a:lnTo>
                  <a:lnTo>
                    <a:pt x="215800" y="4390"/>
                  </a:lnTo>
                  <a:lnTo>
                    <a:pt x="200158" y="4390"/>
                  </a:lnTo>
                  <a:lnTo>
                    <a:pt x="197101" y="0"/>
                  </a:lnTo>
                  <a:lnTo>
                    <a:pt x="196354" y="0"/>
                  </a:lnTo>
                  <a:lnTo>
                    <a:pt x="199378" y="4390"/>
                  </a:lnTo>
                  <a:lnTo>
                    <a:pt x="183703" y="4390"/>
                  </a:lnTo>
                  <a:lnTo>
                    <a:pt x="181492" y="0"/>
                  </a:lnTo>
                  <a:lnTo>
                    <a:pt x="180809" y="0"/>
                  </a:lnTo>
                  <a:lnTo>
                    <a:pt x="183020" y="4390"/>
                  </a:lnTo>
                  <a:lnTo>
                    <a:pt x="167248" y="4390"/>
                  </a:lnTo>
                  <a:lnTo>
                    <a:pt x="165948" y="0"/>
                  </a:lnTo>
                  <a:lnTo>
                    <a:pt x="165297" y="0"/>
                  </a:lnTo>
                  <a:lnTo>
                    <a:pt x="166566" y="4390"/>
                  </a:lnTo>
                  <a:lnTo>
                    <a:pt x="150826" y="4390"/>
                  </a:lnTo>
                  <a:lnTo>
                    <a:pt x="150371" y="0"/>
                  </a:lnTo>
                  <a:lnTo>
                    <a:pt x="149753" y="0"/>
                  </a:lnTo>
                  <a:lnTo>
                    <a:pt x="150208" y="4390"/>
                  </a:lnTo>
                  <a:lnTo>
                    <a:pt x="134404" y="4390"/>
                  </a:lnTo>
                  <a:lnTo>
                    <a:pt x="134826" y="0"/>
                  </a:lnTo>
                  <a:lnTo>
                    <a:pt x="134241" y="0"/>
                  </a:lnTo>
                  <a:lnTo>
                    <a:pt x="133786" y="4390"/>
                  </a:lnTo>
                  <a:lnTo>
                    <a:pt x="117981" y="4390"/>
                  </a:lnTo>
                  <a:lnTo>
                    <a:pt x="119282" y="0"/>
                  </a:lnTo>
                  <a:lnTo>
                    <a:pt x="118632" y="0"/>
                  </a:lnTo>
                  <a:lnTo>
                    <a:pt x="117331" y="4390"/>
                  </a:lnTo>
                  <a:lnTo>
                    <a:pt x="101559" y="4390"/>
                  </a:lnTo>
                  <a:lnTo>
                    <a:pt x="103705" y="0"/>
                  </a:lnTo>
                  <a:lnTo>
                    <a:pt x="103022" y="0"/>
                  </a:lnTo>
                  <a:lnTo>
                    <a:pt x="100811" y="4390"/>
                  </a:lnTo>
                  <a:lnTo>
                    <a:pt x="85136" y="4390"/>
                  </a:lnTo>
                  <a:lnTo>
                    <a:pt x="88226" y="0"/>
                  </a:lnTo>
                  <a:lnTo>
                    <a:pt x="87478" y="0"/>
                  </a:lnTo>
                  <a:lnTo>
                    <a:pt x="84421" y="4390"/>
                  </a:lnTo>
                  <a:lnTo>
                    <a:pt x="68779" y="4390"/>
                  </a:lnTo>
                  <a:lnTo>
                    <a:pt x="72681" y="0"/>
                  </a:lnTo>
                  <a:lnTo>
                    <a:pt x="71868" y="0"/>
                  </a:lnTo>
                  <a:lnTo>
                    <a:pt x="67966" y="4390"/>
                  </a:lnTo>
                  <a:lnTo>
                    <a:pt x="52389" y="4390"/>
                  </a:lnTo>
                  <a:lnTo>
                    <a:pt x="57202" y="0"/>
                  </a:lnTo>
                  <a:lnTo>
                    <a:pt x="56291" y="0"/>
                  </a:lnTo>
                  <a:lnTo>
                    <a:pt x="51511" y="4390"/>
                  </a:lnTo>
                  <a:lnTo>
                    <a:pt x="36032" y="4390"/>
                  </a:lnTo>
                  <a:lnTo>
                    <a:pt x="41658" y="0"/>
                  </a:lnTo>
                  <a:lnTo>
                    <a:pt x="40682" y="0"/>
                  </a:lnTo>
                  <a:lnTo>
                    <a:pt x="35024" y="4390"/>
                  </a:lnTo>
                  <a:lnTo>
                    <a:pt x="19642" y="4390"/>
                  </a:lnTo>
                  <a:lnTo>
                    <a:pt x="26178" y="0"/>
                  </a:lnTo>
                  <a:lnTo>
                    <a:pt x="25073" y="0"/>
                  </a:lnTo>
                  <a:lnTo>
                    <a:pt x="18536" y="4390"/>
                  </a:lnTo>
                  <a:lnTo>
                    <a:pt x="3252" y="4390"/>
                  </a:lnTo>
                  <a:lnTo>
                    <a:pt x="10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4"/>
          <p:cNvSpPr txBox="1">
            <a:spLocks noGrp="1"/>
          </p:cNvSpPr>
          <p:nvPr>
            <p:ph type="title"/>
          </p:nvPr>
        </p:nvSpPr>
        <p:spPr>
          <a:xfrm>
            <a:off x="715100" y="554738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4"/>
          <p:cNvSpPr txBox="1">
            <a:spLocks noGrp="1"/>
          </p:cNvSpPr>
          <p:nvPr>
            <p:ph type="subTitle" idx="1"/>
          </p:nvPr>
        </p:nvSpPr>
        <p:spPr>
          <a:xfrm>
            <a:off x="715100" y="1127448"/>
            <a:ext cx="2907600" cy="11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24"/>
          <p:cNvGrpSpPr/>
          <p:nvPr/>
        </p:nvGrpSpPr>
        <p:grpSpPr>
          <a:xfrm>
            <a:off x="8397117" y="-25362"/>
            <a:ext cx="747412" cy="4907402"/>
            <a:chOff x="8320917" y="-330162"/>
            <a:chExt cx="747412" cy="4907402"/>
          </a:xfrm>
        </p:grpSpPr>
        <p:sp>
          <p:nvSpPr>
            <p:cNvPr id="366" name="Google Shape;366;p24"/>
            <p:cNvSpPr/>
            <p:nvPr/>
          </p:nvSpPr>
          <p:spPr>
            <a:xfrm>
              <a:off x="8320917" y="-330162"/>
              <a:ext cx="747412" cy="4907402"/>
            </a:xfrm>
            <a:custGeom>
              <a:avLst/>
              <a:gdLst/>
              <a:ahLst/>
              <a:cxnLst/>
              <a:rect l="l" t="t" r="r" b="b"/>
              <a:pathLst>
                <a:path w="23322" h="153129" extrusionOk="0">
                  <a:moveTo>
                    <a:pt x="1" y="1"/>
                  </a:moveTo>
                  <a:lnTo>
                    <a:pt x="1" y="153128"/>
                  </a:lnTo>
                  <a:lnTo>
                    <a:pt x="23322" y="153128"/>
                  </a:lnTo>
                  <a:lnTo>
                    <a:pt x="23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8483074" y="7868"/>
              <a:ext cx="50026" cy="1599042"/>
            </a:xfrm>
            <a:custGeom>
              <a:avLst/>
              <a:gdLst/>
              <a:ahLst/>
              <a:cxnLst/>
              <a:rect l="l" t="t" r="r" b="b"/>
              <a:pathLst>
                <a:path w="1561" h="49896" extrusionOk="0">
                  <a:moveTo>
                    <a:pt x="1313" y="1"/>
                  </a:moveTo>
                  <a:cubicBezTo>
                    <a:pt x="1189" y="1"/>
                    <a:pt x="1066" y="48"/>
                    <a:pt x="1066" y="143"/>
                  </a:cubicBezTo>
                  <a:cubicBezTo>
                    <a:pt x="1028" y="6611"/>
                    <a:pt x="952" y="13040"/>
                    <a:pt x="838" y="19508"/>
                  </a:cubicBezTo>
                  <a:cubicBezTo>
                    <a:pt x="685" y="25975"/>
                    <a:pt x="533" y="32405"/>
                    <a:pt x="381" y="38872"/>
                  </a:cubicBezTo>
                  <a:cubicBezTo>
                    <a:pt x="267" y="42486"/>
                    <a:pt x="115" y="46139"/>
                    <a:pt x="1" y="49753"/>
                  </a:cubicBezTo>
                  <a:cubicBezTo>
                    <a:pt x="1" y="49848"/>
                    <a:pt x="115" y="49895"/>
                    <a:pt x="229" y="49895"/>
                  </a:cubicBezTo>
                  <a:cubicBezTo>
                    <a:pt x="343" y="49895"/>
                    <a:pt x="457" y="49848"/>
                    <a:pt x="457" y="49753"/>
                  </a:cubicBezTo>
                  <a:cubicBezTo>
                    <a:pt x="685" y="43285"/>
                    <a:pt x="876" y="36856"/>
                    <a:pt x="1066" y="30388"/>
                  </a:cubicBezTo>
                  <a:cubicBezTo>
                    <a:pt x="1218" y="23921"/>
                    <a:pt x="1370" y="17529"/>
                    <a:pt x="1446" y="11062"/>
                  </a:cubicBezTo>
                  <a:cubicBezTo>
                    <a:pt x="1484" y="7448"/>
                    <a:pt x="1560" y="3757"/>
                    <a:pt x="1560" y="143"/>
                  </a:cubicBezTo>
                  <a:cubicBezTo>
                    <a:pt x="1560" y="48"/>
                    <a:pt x="1437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8704966" y="6650"/>
              <a:ext cx="79286" cy="3824100"/>
            </a:xfrm>
            <a:custGeom>
              <a:avLst/>
              <a:gdLst/>
              <a:ahLst/>
              <a:cxnLst/>
              <a:rect l="l" t="t" r="r" b="b"/>
              <a:pathLst>
                <a:path w="2474" h="119326" extrusionOk="0">
                  <a:moveTo>
                    <a:pt x="2245" y="1"/>
                  </a:moveTo>
                  <a:cubicBezTo>
                    <a:pt x="2131" y="1"/>
                    <a:pt x="2017" y="48"/>
                    <a:pt x="2017" y="143"/>
                  </a:cubicBezTo>
                  <a:cubicBezTo>
                    <a:pt x="1827" y="15703"/>
                    <a:pt x="1218" y="31263"/>
                    <a:pt x="762" y="46785"/>
                  </a:cubicBezTo>
                  <a:cubicBezTo>
                    <a:pt x="343" y="62269"/>
                    <a:pt x="1" y="77715"/>
                    <a:pt x="381" y="93199"/>
                  </a:cubicBezTo>
                  <a:cubicBezTo>
                    <a:pt x="571" y="101873"/>
                    <a:pt x="990" y="110585"/>
                    <a:pt x="1675" y="119183"/>
                  </a:cubicBezTo>
                  <a:cubicBezTo>
                    <a:pt x="1675" y="119278"/>
                    <a:pt x="1789" y="119326"/>
                    <a:pt x="1903" y="119326"/>
                  </a:cubicBezTo>
                  <a:cubicBezTo>
                    <a:pt x="2017" y="119326"/>
                    <a:pt x="2131" y="119278"/>
                    <a:pt x="2131" y="119183"/>
                  </a:cubicBezTo>
                  <a:cubicBezTo>
                    <a:pt x="876" y="103737"/>
                    <a:pt x="571" y="88177"/>
                    <a:pt x="723" y="72617"/>
                  </a:cubicBezTo>
                  <a:cubicBezTo>
                    <a:pt x="876" y="57133"/>
                    <a:pt x="1370" y="41649"/>
                    <a:pt x="1865" y="26203"/>
                  </a:cubicBezTo>
                  <a:cubicBezTo>
                    <a:pt x="2093" y="17491"/>
                    <a:pt x="2321" y="8855"/>
                    <a:pt x="2473" y="143"/>
                  </a:cubicBezTo>
                  <a:cubicBezTo>
                    <a:pt x="2473" y="48"/>
                    <a:pt x="2359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8960989" y="2064669"/>
              <a:ext cx="41502" cy="2209867"/>
            </a:xfrm>
            <a:custGeom>
              <a:avLst/>
              <a:gdLst/>
              <a:ahLst/>
              <a:cxnLst/>
              <a:rect l="l" t="t" r="r" b="b"/>
              <a:pathLst>
                <a:path w="1295" h="68956" extrusionOk="0">
                  <a:moveTo>
                    <a:pt x="610" y="0"/>
                  </a:moveTo>
                  <a:cubicBezTo>
                    <a:pt x="495" y="0"/>
                    <a:pt x="381" y="48"/>
                    <a:pt x="381" y="143"/>
                  </a:cubicBezTo>
                  <a:cubicBezTo>
                    <a:pt x="610" y="9083"/>
                    <a:pt x="762" y="18061"/>
                    <a:pt x="762" y="27002"/>
                  </a:cubicBezTo>
                  <a:cubicBezTo>
                    <a:pt x="762" y="35904"/>
                    <a:pt x="648" y="44807"/>
                    <a:pt x="457" y="53709"/>
                  </a:cubicBezTo>
                  <a:cubicBezTo>
                    <a:pt x="381" y="58769"/>
                    <a:pt x="191" y="63752"/>
                    <a:pt x="1" y="68812"/>
                  </a:cubicBezTo>
                  <a:cubicBezTo>
                    <a:pt x="1" y="68907"/>
                    <a:pt x="115" y="68955"/>
                    <a:pt x="229" y="68955"/>
                  </a:cubicBezTo>
                  <a:cubicBezTo>
                    <a:pt x="343" y="68955"/>
                    <a:pt x="457" y="68907"/>
                    <a:pt x="457" y="68812"/>
                  </a:cubicBezTo>
                  <a:cubicBezTo>
                    <a:pt x="800" y="59872"/>
                    <a:pt x="1028" y="50856"/>
                    <a:pt x="1142" y="41915"/>
                  </a:cubicBezTo>
                  <a:cubicBezTo>
                    <a:pt x="1294" y="33051"/>
                    <a:pt x="1294" y="24111"/>
                    <a:pt x="1142" y="15208"/>
                  </a:cubicBezTo>
                  <a:cubicBezTo>
                    <a:pt x="1104" y="10148"/>
                    <a:pt x="952" y="5165"/>
                    <a:pt x="838" y="143"/>
                  </a:cubicBezTo>
                  <a:cubicBezTo>
                    <a:pt x="838" y="48"/>
                    <a:pt x="724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8535503" y="2592577"/>
              <a:ext cx="30509" cy="1866030"/>
            </a:xfrm>
            <a:custGeom>
              <a:avLst/>
              <a:gdLst/>
              <a:ahLst/>
              <a:cxnLst/>
              <a:rect l="l" t="t" r="r" b="b"/>
              <a:pathLst>
                <a:path w="952" h="58227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191" y="7714"/>
                    <a:pt x="115" y="15246"/>
                    <a:pt x="39" y="22779"/>
                  </a:cubicBezTo>
                  <a:cubicBezTo>
                    <a:pt x="0" y="30312"/>
                    <a:pt x="115" y="37807"/>
                    <a:pt x="191" y="45339"/>
                  </a:cubicBezTo>
                  <a:cubicBezTo>
                    <a:pt x="305" y="49562"/>
                    <a:pt x="381" y="53785"/>
                    <a:pt x="495" y="58084"/>
                  </a:cubicBezTo>
                  <a:cubicBezTo>
                    <a:pt x="495" y="58179"/>
                    <a:pt x="609" y="58227"/>
                    <a:pt x="723" y="58227"/>
                  </a:cubicBezTo>
                  <a:cubicBezTo>
                    <a:pt x="837" y="58227"/>
                    <a:pt x="952" y="58179"/>
                    <a:pt x="952" y="58084"/>
                  </a:cubicBezTo>
                  <a:cubicBezTo>
                    <a:pt x="761" y="50513"/>
                    <a:pt x="647" y="43019"/>
                    <a:pt x="571" y="35448"/>
                  </a:cubicBezTo>
                  <a:cubicBezTo>
                    <a:pt x="533" y="27915"/>
                    <a:pt x="533" y="20420"/>
                    <a:pt x="647" y="12888"/>
                  </a:cubicBezTo>
                  <a:cubicBezTo>
                    <a:pt x="685" y="8665"/>
                    <a:pt x="761" y="4442"/>
                    <a:pt x="875" y="143"/>
                  </a:cubicBezTo>
                  <a:cubicBezTo>
                    <a:pt x="875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ckey One"/>
              <a:buNone/>
              <a:defRPr sz="35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ckey One"/>
              <a:buNone/>
              <a:defRPr sz="35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ckey One"/>
              <a:buNone/>
              <a:defRPr sz="35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ckey One"/>
              <a:buNone/>
              <a:defRPr sz="35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ckey One"/>
              <a:buNone/>
              <a:defRPr sz="35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ckey One"/>
              <a:buNone/>
              <a:defRPr sz="35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ckey One"/>
              <a:buNone/>
              <a:defRPr sz="35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ckey One"/>
              <a:buNone/>
              <a:defRPr sz="35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ckey One"/>
              <a:buNone/>
              <a:defRPr sz="35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63" r:id="rId7"/>
    <p:sldLayoutId id="2147483668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3"/>
          <p:cNvGrpSpPr/>
          <p:nvPr/>
        </p:nvGrpSpPr>
        <p:grpSpPr>
          <a:xfrm flipH="1">
            <a:off x="7190484" y="-178980"/>
            <a:ext cx="2560371" cy="4908619"/>
            <a:chOff x="-87" y="-331380"/>
            <a:chExt cx="2560371" cy="4908619"/>
          </a:xfrm>
        </p:grpSpPr>
        <p:sp>
          <p:nvSpPr>
            <p:cNvPr id="489" name="Google Shape;489;p33"/>
            <p:cNvSpPr/>
            <p:nvPr/>
          </p:nvSpPr>
          <p:spPr>
            <a:xfrm>
              <a:off x="-87" y="-330162"/>
              <a:ext cx="2560371" cy="4907402"/>
            </a:xfrm>
            <a:custGeom>
              <a:avLst/>
              <a:gdLst/>
              <a:ahLst/>
              <a:cxnLst/>
              <a:rect l="l" t="t" r="r" b="b"/>
              <a:pathLst>
                <a:path w="79893" h="153129" extrusionOk="0">
                  <a:moveTo>
                    <a:pt x="0" y="1"/>
                  </a:moveTo>
                  <a:lnTo>
                    <a:pt x="0" y="153128"/>
                  </a:lnTo>
                  <a:lnTo>
                    <a:pt x="79893" y="153128"/>
                  </a:lnTo>
                  <a:lnTo>
                    <a:pt x="79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466836" y="-331380"/>
              <a:ext cx="25638" cy="1029975"/>
            </a:xfrm>
            <a:custGeom>
              <a:avLst/>
              <a:gdLst/>
              <a:ahLst/>
              <a:cxnLst/>
              <a:rect l="l" t="t" r="r" b="b"/>
              <a:pathLst>
                <a:path w="800" h="32139" extrusionOk="0">
                  <a:moveTo>
                    <a:pt x="1" y="1"/>
                  </a:moveTo>
                  <a:cubicBezTo>
                    <a:pt x="115" y="3767"/>
                    <a:pt x="229" y="7457"/>
                    <a:pt x="267" y="11224"/>
                  </a:cubicBezTo>
                  <a:cubicBezTo>
                    <a:pt x="305" y="15637"/>
                    <a:pt x="305" y="20050"/>
                    <a:pt x="229" y="24501"/>
                  </a:cubicBezTo>
                  <a:cubicBezTo>
                    <a:pt x="191" y="27012"/>
                    <a:pt x="77" y="29485"/>
                    <a:pt x="1" y="31996"/>
                  </a:cubicBezTo>
                  <a:cubicBezTo>
                    <a:pt x="1" y="32091"/>
                    <a:pt x="115" y="32139"/>
                    <a:pt x="229" y="32139"/>
                  </a:cubicBezTo>
                  <a:cubicBezTo>
                    <a:pt x="343" y="32139"/>
                    <a:pt x="457" y="32091"/>
                    <a:pt x="457" y="31996"/>
                  </a:cubicBezTo>
                  <a:cubicBezTo>
                    <a:pt x="610" y="27583"/>
                    <a:pt x="686" y="23094"/>
                    <a:pt x="762" y="18680"/>
                  </a:cubicBezTo>
                  <a:cubicBezTo>
                    <a:pt x="800" y="14305"/>
                    <a:pt x="762" y="9892"/>
                    <a:pt x="648" y="5403"/>
                  </a:cubicBezTo>
                  <a:cubicBezTo>
                    <a:pt x="610" y="3615"/>
                    <a:pt x="572" y="1789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1061818" y="296835"/>
              <a:ext cx="28074" cy="1197904"/>
            </a:xfrm>
            <a:custGeom>
              <a:avLst/>
              <a:gdLst/>
              <a:ahLst/>
              <a:cxnLst/>
              <a:rect l="l" t="t" r="r" b="b"/>
              <a:pathLst>
                <a:path w="876" h="37379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343" y="4936"/>
                    <a:pt x="305" y="9730"/>
                    <a:pt x="267" y="14599"/>
                  </a:cubicBezTo>
                  <a:cubicBezTo>
                    <a:pt x="191" y="19431"/>
                    <a:pt x="153" y="24225"/>
                    <a:pt x="115" y="29094"/>
                  </a:cubicBezTo>
                  <a:cubicBezTo>
                    <a:pt x="77" y="31795"/>
                    <a:pt x="77" y="34497"/>
                    <a:pt x="1" y="37236"/>
                  </a:cubicBezTo>
                  <a:cubicBezTo>
                    <a:pt x="1" y="37331"/>
                    <a:pt x="124" y="37378"/>
                    <a:pt x="248" y="37378"/>
                  </a:cubicBezTo>
                  <a:cubicBezTo>
                    <a:pt x="371" y="37378"/>
                    <a:pt x="495" y="37331"/>
                    <a:pt x="495" y="37236"/>
                  </a:cubicBezTo>
                  <a:cubicBezTo>
                    <a:pt x="533" y="32404"/>
                    <a:pt x="571" y="27611"/>
                    <a:pt x="647" y="22779"/>
                  </a:cubicBezTo>
                  <a:cubicBezTo>
                    <a:pt x="685" y="17909"/>
                    <a:pt x="723" y="13116"/>
                    <a:pt x="761" y="8246"/>
                  </a:cubicBezTo>
                  <a:cubicBezTo>
                    <a:pt x="799" y="5545"/>
                    <a:pt x="799" y="2844"/>
                    <a:pt x="876" y="143"/>
                  </a:cubicBezTo>
                  <a:cubicBezTo>
                    <a:pt x="876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016462" y="16040"/>
              <a:ext cx="56115" cy="1662817"/>
            </a:xfrm>
            <a:custGeom>
              <a:avLst/>
              <a:gdLst/>
              <a:ahLst/>
              <a:cxnLst/>
              <a:rect l="l" t="t" r="r" b="b"/>
              <a:pathLst>
                <a:path w="1751" h="51886" extrusionOk="0">
                  <a:moveTo>
                    <a:pt x="1518" y="1"/>
                  </a:moveTo>
                  <a:cubicBezTo>
                    <a:pt x="1375" y="1"/>
                    <a:pt x="1218" y="47"/>
                    <a:pt x="1218" y="155"/>
                  </a:cubicBezTo>
                  <a:cubicBezTo>
                    <a:pt x="913" y="6850"/>
                    <a:pt x="609" y="13584"/>
                    <a:pt x="419" y="20318"/>
                  </a:cubicBezTo>
                  <a:cubicBezTo>
                    <a:pt x="228" y="27014"/>
                    <a:pt x="76" y="33671"/>
                    <a:pt x="38" y="40367"/>
                  </a:cubicBezTo>
                  <a:cubicBezTo>
                    <a:pt x="0" y="44172"/>
                    <a:pt x="0" y="47976"/>
                    <a:pt x="0" y="51742"/>
                  </a:cubicBezTo>
                  <a:cubicBezTo>
                    <a:pt x="0" y="51838"/>
                    <a:pt x="114" y="51885"/>
                    <a:pt x="228" y="51885"/>
                  </a:cubicBezTo>
                  <a:cubicBezTo>
                    <a:pt x="343" y="51885"/>
                    <a:pt x="457" y="51838"/>
                    <a:pt x="457" y="51742"/>
                  </a:cubicBezTo>
                  <a:cubicBezTo>
                    <a:pt x="457" y="44971"/>
                    <a:pt x="533" y="38275"/>
                    <a:pt x="647" y="31541"/>
                  </a:cubicBezTo>
                  <a:cubicBezTo>
                    <a:pt x="799" y="24807"/>
                    <a:pt x="989" y="18149"/>
                    <a:pt x="1218" y="11454"/>
                  </a:cubicBezTo>
                  <a:cubicBezTo>
                    <a:pt x="1370" y="7649"/>
                    <a:pt x="1560" y="3883"/>
                    <a:pt x="1750" y="78"/>
                  </a:cubicBezTo>
                  <a:cubicBezTo>
                    <a:pt x="1734" y="29"/>
                    <a:pt x="1630" y="1"/>
                    <a:pt x="1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2239573" y="738184"/>
              <a:ext cx="148764" cy="2234224"/>
            </a:xfrm>
            <a:custGeom>
              <a:avLst/>
              <a:gdLst/>
              <a:ahLst/>
              <a:cxnLst/>
              <a:rect l="l" t="t" r="r" b="b"/>
              <a:pathLst>
                <a:path w="4642" h="69716" extrusionOk="0">
                  <a:moveTo>
                    <a:pt x="4394" y="0"/>
                  </a:moveTo>
                  <a:cubicBezTo>
                    <a:pt x="4271" y="0"/>
                    <a:pt x="4147" y="48"/>
                    <a:pt x="4147" y="143"/>
                  </a:cubicBezTo>
                  <a:cubicBezTo>
                    <a:pt x="3652" y="9197"/>
                    <a:pt x="3044" y="18252"/>
                    <a:pt x="2549" y="27306"/>
                  </a:cubicBezTo>
                  <a:cubicBezTo>
                    <a:pt x="2017" y="36285"/>
                    <a:pt x="1446" y="45339"/>
                    <a:pt x="913" y="54318"/>
                  </a:cubicBezTo>
                  <a:cubicBezTo>
                    <a:pt x="647" y="59415"/>
                    <a:pt x="305" y="64475"/>
                    <a:pt x="0" y="69573"/>
                  </a:cubicBezTo>
                  <a:cubicBezTo>
                    <a:pt x="0" y="69668"/>
                    <a:pt x="124" y="69716"/>
                    <a:pt x="247" y="69716"/>
                  </a:cubicBezTo>
                  <a:cubicBezTo>
                    <a:pt x="371" y="69716"/>
                    <a:pt x="495" y="69668"/>
                    <a:pt x="495" y="69573"/>
                  </a:cubicBezTo>
                  <a:cubicBezTo>
                    <a:pt x="1027" y="60557"/>
                    <a:pt x="1598" y="51464"/>
                    <a:pt x="2093" y="42410"/>
                  </a:cubicBezTo>
                  <a:lnTo>
                    <a:pt x="3729" y="15398"/>
                  </a:lnTo>
                  <a:cubicBezTo>
                    <a:pt x="3995" y="10339"/>
                    <a:pt x="4337" y="5241"/>
                    <a:pt x="4642" y="143"/>
                  </a:cubicBezTo>
                  <a:cubicBezTo>
                    <a:pt x="4642" y="48"/>
                    <a:pt x="4518" y="0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742375" y="1019812"/>
              <a:ext cx="23202" cy="2875847"/>
            </a:xfrm>
            <a:custGeom>
              <a:avLst/>
              <a:gdLst/>
              <a:ahLst/>
              <a:cxnLst/>
              <a:rect l="l" t="t" r="r" b="b"/>
              <a:pathLst>
                <a:path w="724" h="89737" extrusionOk="0">
                  <a:moveTo>
                    <a:pt x="229" y="0"/>
                  </a:moveTo>
                  <a:cubicBezTo>
                    <a:pt x="115" y="0"/>
                    <a:pt x="1" y="48"/>
                    <a:pt x="1" y="143"/>
                  </a:cubicBezTo>
                  <a:cubicBezTo>
                    <a:pt x="39" y="11784"/>
                    <a:pt x="77" y="23502"/>
                    <a:pt x="77" y="35143"/>
                  </a:cubicBezTo>
                  <a:cubicBezTo>
                    <a:pt x="153" y="46747"/>
                    <a:pt x="191" y="58350"/>
                    <a:pt x="191" y="69954"/>
                  </a:cubicBezTo>
                  <a:cubicBezTo>
                    <a:pt x="191" y="76536"/>
                    <a:pt x="229" y="83041"/>
                    <a:pt x="229" y="89623"/>
                  </a:cubicBezTo>
                  <a:cubicBezTo>
                    <a:pt x="229" y="89699"/>
                    <a:pt x="353" y="89737"/>
                    <a:pt x="476" y="89737"/>
                  </a:cubicBezTo>
                  <a:cubicBezTo>
                    <a:pt x="600" y="89737"/>
                    <a:pt x="724" y="89699"/>
                    <a:pt x="724" y="89623"/>
                  </a:cubicBezTo>
                  <a:cubicBezTo>
                    <a:pt x="724" y="77943"/>
                    <a:pt x="648" y="66264"/>
                    <a:pt x="610" y="54622"/>
                  </a:cubicBezTo>
                  <a:cubicBezTo>
                    <a:pt x="572" y="43019"/>
                    <a:pt x="534" y="31415"/>
                    <a:pt x="534" y="19774"/>
                  </a:cubicBezTo>
                  <a:cubicBezTo>
                    <a:pt x="534" y="13230"/>
                    <a:pt x="457" y="6725"/>
                    <a:pt x="457" y="143"/>
                  </a:cubicBezTo>
                  <a:cubicBezTo>
                    <a:pt x="457" y="48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231547" y="1653796"/>
              <a:ext cx="67075" cy="1624616"/>
            </a:xfrm>
            <a:custGeom>
              <a:avLst/>
              <a:gdLst/>
              <a:ahLst/>
              <a:cxnLst/>
              <a:rect l="l" t="t" r="r" b="b"/>
              <a:pathLst>
                <a:path w="2093" h="50694" extrusionOk="0">
                  <a:moveTo>
                    <a:pt x="913" y="0"/>
                  </a:moveTo>
                  <a:cubicBezTo>
                    <a:pt x="799" y="0"/>
                    <a:pt x="685" y="48"/>
                    <a:pt x="685" y="143"/>
                  </a:cubicBezTo>
                  <a:cubicBezTo>
                    <a:pt x="229" y="6724"/>
                    <a:pt x="0" y="13268"/>
                    <a:pt x="0" y="19850"/>
                  </a:cubicBezTo>
                  <a:cubicBezTo>
                    <a:pt x="0" y="26393"/>
                    <a:pt x="229" y="32975"/>
                    <a:pt x="685" y="39519"/>
                  </a:cubicBezTo>
                  <a:cubicBezTo>
                    <a:pt x="913" y="43209"/>
                    <a:pt x="1256" y="46899"/>
                    <a:pt x="1636" y="50551"/>
                  </a:cubicBezTo>
                  <a:cubicBezTo>
                    <a:pt x="1636" y="50646"/>
                    <a:pt x="1750" y="50694"/>
                    <a:pt x="1865" y="50694"/>
                  </a:cubicBezTo>
                  <a:cubicBezTo>
                    <a:pt x="1979" y="50694"/>
                    <a:pt x="2093" y="50646"/>
                    <a:pt x="2093" y="50551"/>
                  </a:cubicBezTo>
                  <a:cubicBezTo>
                    <a:pt x="1370" y="44008"/>
                    <a:pt x="952" y="37426"/>
                    <a:pt x="723" y="30882"/>
                  </a:cubicBezTo>
                  <a:cubicBezTo>
                    <a:pt x="495" y="24301"/>
                    <a:pt x="419" y="17757"/>
                    <a:pt x="609" y="11176"/>
                  </a:cubicBezTo>
                  <a:cubicBezTo>
                    <a:pt x="723" y="7523"/>
                    <a:pt x="913" y="3795"/>
                    <a:pt x="1142" y="143"/>
                  </a:cubicBezTo>
                  <a:cubicBezTo>
                    <a:pt x="1142" y="48"/>
                    <a:pt x="1028" y="0"/>
                    <a:pt x="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490990" y="1317272"/>
              <a:ext cx="62813" cy="1205242"/>
            </a:xfrm>
            <a:custGeom>
              <a:avLst/>
              <a:gdLst/>
              <a:ahLst/>
              <a:cxnLst/>
              <a:rect l="l" t="t" r="r" b="b"/>
              <a:pathLst>
                <a:path w="1960" h="37608" extrusionOk="0">
                  <a:moveTo>
                    <a:pt x="1745" y="1"/>
                  </a:moveTo>
                  <a:cubicBezTo>
                    <a:pt x="1636" y="1"/>
                    <a:pt x="1522" y="49"/>
                    <a:pt x="1522" y="144"/>
                  </a:cubicBezTo>
                  <a:cubicBezTo>
                    <a:pt x="1027" y="5013"/>
                    <a:pt x="685" y="9845"/>
                    <a:pt x="419" y="14715"/>
                  </a:cubicBezTo>
                  <a:cubicBezTo>
                    <a:pt x="190" y="19546"/>
                    <a:pt x="38" y="24416"/>
                    <a:pt x="0" y="29247"/>
                  </a:cubicBezTo>
                  <a:cubicBezTo>
                    <a:pt x="0" y="32025"/>
                    <a:pt x="0" y="34726"/>
                    <a:pt x="38" y="37465"/>
                  </a:cubicBezTo>
                  <a:cubicBezTo>
                    <a:pt x="38" y="37560"/>
                    <a:pt x="152" y="37608"/>
                    <a:pt x="266" y="37608"/>
                  </a:cubicBezTo>
                  <a:cubicBezTo>
                    <a:pt x="381" y="37608"/>
                    <a:pt x="495" y="37560"/>
                    <a:pt x="495" y="37465"/>
                  </a:cubicBezTo>
                  <a:cubicBezTo>
                    <a:pt x="419" y="32633"/>
                    <a:pt x="419" y="27726"/>
                    <a:pt x="533" y="22894"/>
                  </a:cubicBezTo>
                  <a:cubicBezTo>
                    <a:pt x="685" y="18024"/>
                    <a:pt x="875" y="13193"/>
                    <a:pt x="1256" y="8323"/>
                  </a:cubicBezTo>
                  <a:cubicBezTo>
                    <a:pt x="1446" y="5622"/>
                    <a:pt x="1712" y="2845"/>
                    <a:pt x="1940" y="144"/>
                  </a:cubicBezTo>
                  <a:cubicBezTo>
                    <a:pt x="1959" y="49"/>
                    <a:pt x="1855" y="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3"/>
          <p:cNvGrpSpPr/>
          <p:nvPr/>
        </p:nvGrpSpPr>
        <p:grpSpPr>
          <a:xfrm>
            <a:off x="6452305" y="2389806"/>
            <a:ext cx="2641327" cy="2491037"/>
            <a:chOff x="6452305" y="2542206"/>
            <a:chExt cx="2641327" cy="2491037"/>
          </a:xfrm>
        </p:grpSpPr>
        <p:grpSp>
          <p:nvGrpSpPr>
            <p:cNvPr id="498" name="Google Shape;498;p33"/>
            <p:cNvGrpSpPr/>
            <p:nvPr/>
          </p:nvGrpSpPr>
          <p:grpSpPr>
            <a:xfrm>
              <a:off x="6452305" y="3121875"/>
              <a:ext cx="2641327" cy="1911368"/>
              <a:chOff x="978286" y="2646948"/>
              <a:chExt cx="7214770" cy="1911368"/>
            </a:xfrm>
          </p:grpSpPr>
          <p:sp>
            <p:nvSpPr>
              <p:cNvPr id="499" name="Google Shape;499;p33"/>
              <p:cNvSpPr/>
              <p:nvPr/>
            </p:nvSpPr>
            <p:spPr>
              <a:xfrm>
                <a:off x="1191075" y="4313712"/>
                <a:ext cx="6789203" cy="244604"/>
              </a:xfrm>
              <a:custGeom>
                <a:avLst/>
                <a:gdLst/>
                <a:ahLst/>
                <a:cxnLst/>
                <a:rect l="l" t="t" r="r" b="b"/>
                <a:pathLst>
                  <a:path w="211222" h="7610" extrusionOk="0">
                    <a:moveTo>
                      <a:pt x="0" y="1"/>
                    </a:moveTo>
                    <a:lnTo>
                      <a:pt x="0" y="7610"/>
                    </a:lnTo>
                    <a:lnTo>
                      <a:pt x="211221" y="7610"/>
                    </a:lnTo>
                    <a:lnTo>
                      <a:pt x="2112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978286" y="2738686"/>
                <a:ext cx="7214770" cy="1575015"/>
              </a:xfrm>
              <a:custGeom>
                <a:avLst/>
                <a:gdLst/>
                <a:ahLst/>
                <a:cxnLst/>
                <a:rect l="l" t="t" r="r" b="b"/>
                <a:pathLst>
                  <a:path w="224462" h="49001" extrusionOk="0">
                    <a:moveTo>
                      <a:pt x="0" y="0"/>
                    </a:moveTo>
                    <a:lnTo>
                      <a:pt x="0" y="49001"/>
                    </a:lnTo>
                    <a:lnTo>
                      <a:pt x="224461" y="49001"/>
                    </a:lnTo>
                    <a:lnTo>
                      <a:pt x="2244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978286" y="2646948"/>
                <a:ext cx="7214770" cy="91767"/>
              </a:xfrm>
              <a:custGeom>
                <a:avLst/>
                <a:gdLst/>
                <a:ahLst/>
                <a:cxnLst/>
                <a:rect l="l" t="t" r="r" b="b"/>
                <a:pathLst>
                  <a:path w="224462" h="2855" extrusionOk="0">
                    <a:moveTo>
                      <a:pt x="0" y="1"/>
                    </a:moveTo>
                    <a:lnTo>
                      <a:pt x="0" y="2854"/>
                    </a:lnTo>
                    <a:lnTo>
                      <a:pt x="224461" y="2854"/>
                    </a:lnTo>
                    <a:lnTo>
                      <a:pt x="224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2" name="Google Shape;502;p33"/>
            <p:cNvGrpSpPr/>
            <p:nvPr/>
          </p:nvGrpSpPr>
          <p:grpSpPr>
            <a:xfrm>
              <a:off x="8195477" y="2542206"/>
              <a:ext cx="667712" cy="615143"/>
              <a:chOff x="7447283" y="2067306"/>
              <a:chExt cx="667712" cy="615143"/>
            </a:xfrm>
          </p:grpSpPr>
          <p:grpSp>
            <p:nvGrpSpPr>
              <p:cNvPr id="503" name="Google Shape;503;p33"/>
              <p:cNvGrpSpPr/>
              <p:nvPr/>
            </p:nvGrpSpPr>
            <p:grpSpPr>
              <a:xfrm>
                <a:off x="7647826" y="2072224"/>
                <a:ext cx="203012" cy="609004"/>
                <a:chOff x="7647826" y="2072224"/>
                <a:chExt cx="203012" cy="609004"/>
              </a:xfrm>
            </p:grpSpPr>
            <p:sp>
              <p:nvSpPr>
                <p:cNvPr id="504" name="Google Shape;504;p33"/>
                <p:cNvSpPr/>
                <p:nvPr/>
              </p:nvSpPr>
              <p:spPr>
                <a:xfrm>
                  <a:off x="7647826" y="2072224"/>
                  <a:ext cx="203012" cy="60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6" h="18947" extrusionOk="0">
                      <a:moveTo>
                        <a:pt x="2093" y="0"/>
                      </a:moveTo>
                      <a:lnTo>
                        <a:pt x="0" y="18946"/>
                      </a:lnTo>
                      <a:lnTo>
                        <a:pt x="4337" y="18946"/>
                      </a:lnTo>
                      <a:lnTo>
                        <a:pt x="6316" y="495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3"/>
                <p:cNvSpPr/>
                <p:nvPr/>
              </p:nvSpPr>
              <p:spPr>
                <a:xfrm>
                  <a:off x="7682058" y="2273988"/>
                  <a:ext cx="121113" cy="34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" h="10843" extrusionOk="0">
                      <a:moveTo>
                        <a:pt x="1180" y="0"/>
                      </a:moveTo>
                      <a:lnTo>
                        <a:pt x="1" y="10539"/>
                      </a:lnTo>
                      <a:lnTo>
                        <a:pt x="2626" y="10843"/>
                      </a:lnTo>
                      <a:lnTo>
                        <a:pt x="3767" y="305"/>
                      </a:lnTo>
                      <a:lnTo>
                        <a:pt x="118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" name="Google Shape;506;p33"/>
              <p:cNvGrpSpPr/>
              <p:nvPr/>
            </p:nvGrpSpPr>
            <p:grpSpPr>
              <a:xfrm>
                <a:off x="7978003" y="2077110"/>
                <a:ext cx="136991" cy="605340"/>
                <a:chOff x="7978003" y="2077110"/>
                <a:chExt cx="136991" cy="605340"/>
              </a:xfrm>
            </p:grpSpPr>
            <p:sp>
              <p:nvSpPr>
                <p:cNvPr id="507" name="Google Shape;507;p33"/>
                <p:cNvSpPr/>
                <p:nvPr/>
              </p:nvSpPr>
              <p:spPr>
                <a:xfrm>
                  <a:off x="7978003" y="2077110"/>
                  <a:ext cx="136991" cy="605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2" h="18833" extrusionOk="0">
                      <a:moveTo>
                        <a:pt x="0" y="0"/>
                      </a:moveTo>
                      <a:lnTo>
                        <a:pt x="0" y="18832"/>
                      </a:lnTo>
                      <a:lnTo>
                        <a:pt x="4261" y="18832"/>
                      </a:lnTo>
                      <a:lnTo>
                        <a:pt x="4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3"/>
                <p:cNvSpPr/>
                <p:nvPr/>
              </p:nvSpPr>
              <p:spPr>
                <a:xfrm>
                  <a:off x="8004907" y="2275210"/>
                  <a:ext cx="84406" cy="341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10615" extrusionOk="0">
                      <a:moveTo>
                        <a:pt x="0" y="0"/>
                      </a:moveTo>
                      <a:lnTo>
                        <a:pt x="0" y="10615"/>
                      </a:lnTo>
                      <a:lnTo>
                        <a:pt x="2625" y="10615"/>
                      </a:lnTo>
                      <a:lnTo>
                        <a:pt x="26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3"/>
                <p:cNvSpPr/>
                <p:nvPr/>
              </p:nvSpPr>
              <p:spPr>
                <a:xfrm>
                  <a:off x="8008572" y="2139468"/>
                  <a:ext cx="75856" cy="7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" h="2398" extrusionOk="0">
                      <a:moveTo>
                        <a:pt x="1180" y="0"/>
                      </a:moveTo>
                      <a:cubicBezTo>
                        <a:pt x="533" y="0"/>
                        <a:pt x="0" y="533"/>
                        <a:pt x="0" y="1180"/>
                      </a:cubicBezTo>
                      <a:cubicBezTo>
                        <a:pt x="0" y="1865"/>
                        <a:pt x="533" y="2397"/>
                        <a:pt x="1180" y="2397"/>
                      </a:cubicBezTo>
                      <a:cubicBezTo>
                        <a:pt x="1827" y="2397"/>
                        <a:pt x="2359" y="1865"/>
                        <a:pt x="2359" y="1180"/>
                      </a:cubicBezTo>
                      <a:cubicBezTo>
                        <a:pt x="2359" y="533"/>
                        <a:pt x="1827" y="0"/>
                        <a:pt x="11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0" name="Google Shape;510;p33"/>
              <p:cNvGrpSpPr/>
              <p:nvPr/>
            </p:nvGrpSpPr>
            <p:grpSpPr>
              <a:xfrm>
                <a:off x="7839818" y="2077110"/>
                <a:ext cx="138213" cy="605340"/>
                <a:chOff x="7839818" y="2077110"/>
                <a:chExt cx="138213" cy="605340"/>
              </a:xfrm>
            </p:grpSpPr>
            <p:sp>
              <p:nvSpPr>
                <p:cNvPr id="511" name="Google Shape;511;p33"/>
                <p:cNvSpPr/>
                <p:nvPr/>
              </p:nvSpPr>
              <p:spPr>
                <a:xfrm>
                  <a:off x="7839818" y="2077110"/>
                  <a:ext cx="138213" cy="605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0" h="18833" extrusionOk="0">
                      <a:moveTo>
                        <a:pt x="0" y="0"/>
                      </a:moveTo>
                      <a:lnTo>
                        <a:pt x="0" y="18832"/>
                      </a:lnTo>
                      <a:lnTo>
                        <a:pt x="4299" y="18832"/>
                      </a:lnTo>
                      <a:lnTo>
                        <a:pt x="429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3"/>
                <p:cNvSpPr/>
                <p:nvPr/>
              </p:nvSpPr>
              <p:spPr>
                <a:xfrm>
                  <a:off x="7867944" y="2275210"/>
                  <a:ext cx="84406" cy="341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10615" extrusionOk="0">
                      <a:moveTo>
                        <a:pt x="0" y="0"/>
                      </a:moveTo>
                      <a:lnTo>
                        <a:pt x="0" y="10615"/>
                      </a:lnTo>
                      <a:lnTo>
                        <a:pt x="2625" y="10615"/>
                      </a:lnTo>
                      <a:lnTo>
                        <a:pt x="26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3"/>
                <p:cNvSpPr/>
                <p:nvPr/>
              </p:nvSpPr>
              <p:spPr>
                <a:xfrm>
                  <a:off x="7870387" y="2139468"/>
                  <a:ext cx="77078" cy="7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8" y="0"/>
                      </a:moveTo>
                      <a:cubicBezTo>
                        <a:pt x="533" y="0"/>
                        <a:pt x="0" y="533"/>
                        <a:pt x="0" y="1180"/>
                      </a:cubicBezTo>
                      <a:cubicBezTo>
                        <a:pt x="0" y="1865"/>
                        <a:pt x="533" y="2397"/>
                        <a:pt x="1218" y="2397"/>
                      </a:cubicBezTo>
                      <a:cubicBezTo>
                        <a:pt x="1865" y="2397"/>
                        <a:pt x="2397" y="1865"/>
                        <a:pt x="2397" y="1180"/>
                      </a:cubicBezTo>
                      <a:cubicBezTo>
                        <a:pt x="2397" y="533"/>
                        <a:pt x="1865" y="0"/>
                        <a:pt x="121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4" name="Google Shape;514;p33"/>
              <p:cNvGrpSpPr/>
              <p:nvPr/>
            </p:nvGrpSpPr>
            <p:grpSpPr>
              <a:xfrm>
                <a:off x="7447283" y="2067306"/>
                <a:ext cx="261704" cy="613922"/>
                <a:chOff x="7447283" y="2067306"/>
                <a:chExt cx="261704" cy="613922"/>
              </a:xfrm>
            </p:grpSpPr>
            <p:sp>
              <p:nvSpPr>
                <p:cNvPr id="515" name="Google Shape;515;p33"/>
                <p:cNvSpPr/>
                <p:nvPr/>
              </p:nvSpPr>
              <p:spPr>
                <a:xfrm>
                  <a:off x="7447283" y="2067306"/>
                  <a:ext cx="261704" cy="613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2" h="19100" extrusionOk="0">
                      <a:moveTo>
                        <a:pt x="3957" y="1"/>
                      </a:moveTo>
                      <a:lnTo>
                        <a:pt x="0" y="18985"/>
                      </a:lnTo>
                      <a:lnTo>
                        <a:pt x="609" y="19099"/>
                      </a:lnTo>
                      <a:lnTo>
                        <a:pt x="4337" y="19099"/>
                      </a:lnTo>
                      <a:lnTo>
                        <a:pt x="8142" y="914"/>
                      </a:lnTo>
                      <a:lnTo>
                        <a:pt x="39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3"/>
                <p:cNvSpPr/>
                <p:nvPr/>
              </p:nvSpPr>
              <p:spPr>
                <a:xfrm>
                  <a:off x="7490066" y="2267881"/>
                  <a:ext cx="152902" cy="350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7" h="10919" extrusionOk="0">
                      <a:moveTo>
                        <a:pt x="2169" y="0"/>
                      </a:moveTo>
                      <a:lnTo>
                        <a:pt x="1" y="10386"/>
                      </a:lnTo>
                      <a:lnTo>
                        <a:pt x="2550" y="10919"/>
                      </a:lnTo>
                      <a:lnTo>
                        <a:pt x="4756" y="571"/>
                      </a:lnTo>
                      <a:lnTo>
                        <a:pt x="216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7" name="Google Shape;517;p33"/>
          <p:cNvSpPr txBox="1">
            <a:spLocks noGrp="1"/>
          </p:cNvSpPr>
          <p:nvPr>
            <p:ph type="ctrTitle"/>
          </p:nvPr>
        </p:nvSpPr>
        <p:spPr>
          <a:xfrm>
            <a:off x="691363" y="475100"/>
            <a:ext cx="6213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/>
              <a:t>Clasificación automática de enfermedades</a:t>
            </a:r>
            <a:endParaRPr sz="4800"/>
          </a:p>
        </p:txBody>
      </p:sp>
      <p:sp>
        <p:nvSpPr>
          <p:cNvPr id="518" name="Google Shape;518;p33"/>
          <p:cNvSpPr txBox="1">
            <a:spLocks noGrp="1"/>
          </p:cNvSpPr>
          <p:nvPr>
            <p:ph type="subTitle" idx="1"/>
          </p:nvPr>
        </p:nvSpPr>
        <p:spPr>
          <a:xfrm>
            <a:off x="691363" y="2731400"/>
            <a:ext cx="6213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Sofía Álvarez, Brenda Barahona, Alvaro Plata</a:t>
            </a:r>
            <a:endParaRPr/>
          </a:p>
        </p:txBody>
      </p:sp>
      <p:grpSp>
        <p:nvGrpSpPr>
          <p:cNvPr id="519" name="Google Shape;519;p33"/>
          <p:cNvGrpSpPr/>
          <p:nvPr/>
        </p:nvGrpSpPr>
        <p:grpSpPr>
          <a:xfrm flipH="1">
            <a:off x="152313" y="3531772"/>
            <a:ext cx="1934900" cy="1577686"/>
            <a:chOff x="6809105" y="3167722"/>
            <a:chExt cx="1934900" cy="1577686"/>
          </a:xfrm>
        </p:grpSpPr>
        <p:sp>
          <p:nvSpPr>
            <p:cNvPr id="520" name="Google Shape;520;p33"/>
            <p:cNvSpPr/>
            <p:nvPr/>
          </p:nvSpPr>
          <p:spPr>
            <a:xfrm>
              <a:off x="6949310" y="3774883"/>
              <a:ext cx="744976" cy="96335"/>
            </a:xfrm>
            <a:custGeom>
              <a:avLst/>
              <a:gdLst/>
              <a:ahLst/>
              <a:cxnLst/>
              <a:rect l="l" t="t" r="r" b="b"/>
              <a:pathLst>
                <a:path w="23246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46" y="3006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6809105" y="3813884"/>
              <a:ext cx="269487" cy="931525"/>
            </a:xfrm>
            <a:custGeom>
              <a:avLst/>
              <a:gdLst/>
              <a:ahLst/>
              <a:cxnLst/>
              <a:rect l="l" t="t" r="r" b="b"/>
              <a:pathLst>
                <a:path w="8409" h="29067" extrusionOk="0">
                  <a:moveTo>
                    <a:pt x="6316" y="1"/>
                  </a:moveTo>
                  <a:lnTo>
                    <a:pt x="1" y="29067"/>
                  </a:lnTo>
                  <a:lnTo>
                    <a:pt x="2207" y="29067"/>
                  </a:lnTo>
                  <a:lnTo>
                    <a:pt x="8409" y="610"/>
                  </a:lnTo>
                  <a:lnTo>
                    <a:pt x="6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7550381" y="3813884"/>
              <a:ext cx="270705" cy="931525"/>
            </a:xfrm>
            <a:custGeom>
              <a:avLst/>
              <a:gdLst/>
              <a:ahLst/>
              <a:cxnLst/>
              <a:rect l="l" t="t" r="r" b="b"/>
              <a:pathLst>
                <a:path w="8447" h="29067" extrusionOk="0">
                  <a:moveTo>
                    <a:pt x="2093" y="1"/>
                  </a:moveTo>
                  <a:lnTo>
                    <a:pt x="1" y="610"/>
                  </a:lnTo>
                  <a:lnTo>
                    <a:pt x="6202" y="29067"/>
                  </a:lnTo>
                  <a:lnTo>
                    <a:pt x="8447" y="29067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6935915" y="4016292"/>
              <a:ext cx="1653298" cy="351144"/>
            </a:xfrm>
            <a:custGeom>
              <a:avLst/>
              <a:gdLst/>
              <a:ahLst/>
              <a:cxnLst/>
              <a:rect l="l" t="t" r="r" b="b"/>
              <a:pathLst>
                <a:path w="51589" h="10957" extrusionOk="0">
                  <a:moveTo>
                    <a:pt x="2283" y="0"/>
                  </a:moveTo>
                  <a:cubicBezTo>
                    <a:pt x="1028" y="0"/>
                    <a:pt x="0" y="989"/>
                    <a:pt x="0" y="2283"/>
                  </a:cubicBezTo>
                  <a:lnTo>
                    <a:pt x="0" y="10957"/>
                  </a:lnTo>
                  <a:lnTo>
                    <a:pt x="51588" y="10957"/>
                  </a:lnTo>
                  <a:lnTo>
                    <a:pt x="51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7432128" y="3167722"/>
              <a:ext cx="1264370" cy="815673"/>
            </a:xfrm>
            <a:custGeom>
              <a:avLst/>
              <a:gdLst/>
              <a:ahLst/>
              <a:cxnLst/>
              <a:rect l="l" t="t" r="r" b="b"/>
              <a:pathLst>
                <a:path w="39453" h="25452" extrusionOk="0">
                  <a:moveTo>
                    <a:pt x="6278" y="0"/>
                  </a:moveTo>
                  <a:cubicBezTo>
                    <a:pt x="5403" y="0"/>
                    <a:pt x="4566" y="761"/>
                    <a:pt x="4376" y="1789"/>
                  </a:cubicBezTo>
                  <a:lnTo>
                    <a:pt x="0" y="25452"/>
                  </a:lnTo>
                  <a:lnTo>
                    <a:pt x="36142" y="25452"/>
                  </a:lnTo>
                  <a:lnTo>
                    <a:pt x="39262" y="2626"/>
                  </a:lnTo>
                  <a:cubicBezTo>
                    <a:pt x="39452" y="1218"/>
                    <a:pt x="38501" y="0"/>
                    <a:pt x="37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8378216" y="3168940"/>
              <a:ext cx="326788" cy="830319"/>
            </a:xfrm>
            <a:custGeom>
              <a:avLst/>
              <a:gdLst/>
              <a:ahLst/>
              <a:cxnLst/>
              <a:rect l="l" t="t" r="r" b="b"/>
              <a:pathLst>
                <a:path w="10197" h="25909" extrusionOk="0">
                  <a:moveTo>
                    <a:pt x="7762" y="952"/>
                  </a:moveTo>
                  <a:cubicBezTo>
                    <a:pt x="8256" y="952"/>
                    <a:pt x="8675" y="1180"/>
                    <a:pt x="8941" y="1560"/>
                  </a:cubicBezTo>
                  <a:cubicBezTo>
                    <a:pt x="9246" y="1941"/>
                    <a:pt x="9360" y="2473"/>
                    <a:pt x="9284" y="2968"/>
                  </a:cubicBezTo>
                  <a:lnTo>
                    <a:pt x="6240" y="24919"/>
                  </a:lnTo>
                  <a:lnTo>
                    <a:pt x="1104" y="24919"/>
                  </a:lnTo>
                  <a:lnTo>
                    <a:pt x="5403" y="2321"/>
                  </a:lnTo>
                  <a:cubicBezTo>
                    <a:pt x="5593" y="1522"/>
                    <a:pt x="6202" y="952"/>
                    <a:pt x="6925" y="952"/>
                  </a:cubicBezTo>
                  <a:close/>
                  <a:moveTo>
                    <a:pt x="6849" y="1"/>
                  </a:moveTo>
                  <a:cubicBezTo>
                    <a:pt x="5707" y="1"/>
                    <a:pt x="4756" y="876"/>
                    <a:pt x="4528" y="2131"/>
                  </a:cubicBezTo>
                  <a:lnTo>
                    <a:pt x="1" y="25909"/>
                  </a:lnTo>
                  <a:lnTo>
                    <a:pt x="6963" y="25909"/>
                  </a:lnTo>
                  <a:lnTo>
                    <a:pt x="10082" y="3196"/>
                  </a:lnTo>
                  <a:cubicBezTo>
                    <a:pt x="10197" y="2397"/>
                    <a:pt x="10006" y="1636"/>
                    <a:pt x="9588" y="990"/>
                  </a:cubicBezTo>
                  <a:cubicBezTo>
                    <a:pt x="9093" y="381"/>
                    <a:pt x="8447" y="1"/>
                    <a:pt x="7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7432128" y="3896789"/>
              <a:ext cx="1169253" cy="86592"/>
            </a:xfrm>
            <a:custGeom>
              <a:avLst/>
              <a:gdLst/>
              <a:ahLst/>
              <a:cxnLst/>
              <a:rect l="l" t="t" r="r" b="b"/>
              <a:pathLst>
                <a:path w="36485" h="2702" extrusionOk="0">
                  <a:moveTo>
                    <a:pt x="495" y="1"/>
                  </a:moveTo>
                  <a:lnTo>
                    <a:pt x="0" y="2702"/>
                  </a:lnTo>
                  <a:lnTo>
                    <a:pt x="36142" y="2702"/>
                  </a:lnTo>
                  <a:lnTo>
                    <a:pt x="36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6935915" y="3935822"/>
              <a:ext cx="1654516" cy="352394"/>
            </a:xfrm>
            <a:custGeom>
              <a:avLst/>
              <a:gdLst/>
              <a:ahLst/>
              <a:cxnLst/>
              <a:rect l="l" t="t" r="r" b="b"/>
              <a:pathLst>
                <a:path w="51627" h="10996" extrusionOk="0">
                  <a:moveTo>
                    <a:pt x="2093" y="0"/>
                  </a:moveTo>
                  <a:cubicBezTo>
                    <a:pt x="952" y="0"/>
                    <a:pt x="0" y="1104"/>
                    <a:pt x="0" y="2435"/>
                  </a:cubicBezTo>
                  <a:lnTo>
                    <a:pt x="0" y="10995"/>
                  </a:lnTo>
                  <a:lnTo>
                    <a:pt x="51626" y="10995"/>
                  </a:lnTo>
                  <a:lnTo>
                    <a:pt x="5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7790573" y="3919959"/>
              <a:ext cx="814455" cy="382871"/>
            </a:xfrm>
            <a:custGeom>
              <a:avLst/>
              <a:gdLst/>
              <a:ahLst/>
              <a:cxnLst/>
              <a:rect l="l" t="t" r="r" b="b"/>
              <a:pathLst>
                <a:path w="25414" h="11947" extrusionOk="0">
                  <a:moveTo>
                    <a:pt x="24539" y="952"/>
                  </a:moveTo>
                  <a:lnTo>
                    <a:pt x="24539" y="10957"/>
                  </a:lnTo>
                  <a:lnTo>
                    <a:pt x="914" y="10957"/>
                  </a:lnTo>
                  <a:lnTo>
                    <a:pt x="914" y="2854"/>
                  </a:lnTo>
                  <a:cubicBezTo>
                    <a:pt x="914" y="1827"/>
                    <a:pt x="1522" y="952"/>
                    <a:pt x="2321" y="952"/>
                  </a:cubicBezTo>
                  <a:close/>
                  <a:moveTo>
                    <a:pt x="2321" y="1"/>
                  </a:moveTo>
                  <a:cubicBezTo>
                    <a:pt x="1066" y="1"/>
                    <a:pt x="0" y="1294"/>
                    <a:pt x="0" y="2930"/>
                  </a:cubicBezTo>
                  <a:lnTo>
                    <a:pt x="0" y="11947"/>
                  </a:lnTo>
                  <a:lnTo>
                    <a:pt x="25414" y="11947"/>
                  </a:lnTo>
                  <a:lnTo>
                    <a:pt x="25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7872260" y="3774883"/>
              <a:ext cx="746194" cy="96335"/>
            </a:xfrm>
            <a:custGeom>
              <a:avLst/>
              <a:gdLst/>
              <a:ahLst/>
              <a:cxnLst/>
              <a:rect l="l" t="t" r="r" b="b"/>
              <a:pathLst>
                <a:path w="23284" h="3006" extrusionOk="0">
                  <a:moveTo>
                    <a:pt x="0" y="0"/>
                  </a:moveTo>
                  <a:lnTo>
                    <a:pt x="0" y="3006"/>
                  </a:lnTo>
                  <a:lnTo>
                    <a:pt x="23283" y="3006"/>
                  </a:lnTo>
                  <a:lnTo>
                    <a:pt x="23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7733273" y="3813884"/>
              <a:ext cx="269487" cy="931525"/>
            </a:xfrm>
            <a:custGeom>
              <a:avLst/>
              <a:gdLst/>
              <a:ahLst/>
              <a:cxnLst/>
              <a:rect l="l" t="t" r="r" b="b"/>
              <a:pathLst>
                <a:path w="8409" h="29067" extrusionOk="0">
                  <a:moveTo>
                    <a:pt x="6354" y="1"/>
                  </a:moveTo>
                  <a:lnTo>
                    <a:pt x="0" y="29067"/>
                  </a:lnTo>
                  <a:lnTo>
                    <a:pt x="2169" y="29067"/>
                  </a:lnTo>
                  <a:lnTo>
                    <a:pt x="8408" y="610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8473332" y="3813884"/>
              <a:ext cx="270673" cy="931525"/>
            </a:xfrm>
            <a:custGeom>
              <a:avLst/>
              <a:gdLst/>
              <a:ahLst/>
              <a:cxnLst/>
              <a:rect l="l" t="t" r="r" b="b"/>
              <a:pathLst>
                <a:path w="8446" h="29067" extrusionOk="0">
                  <a:moveTo>
                    <a:pt x="2093" y="1"/>
                  </a:moveTo>
                  <a:lnTo>
                    <a:pt x="0" y="610"/>
                  </a:lnTo>
                  <a:lnTo>
                    <a:pt x="6239" y="29067"/>
                  </a:lnTo>
                  <a:lnTo>
                    <a:pt x="8446" y="29067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3"/>
          <p:cNvGrpSpPr/>
          <p:nvPr/>
        </p:nvGrpSpPr>
        <p:grpSpPr>
          <a:xfrm flipH="1">
            <a:off x="6998159" y="1261235"/>
            <a:ext cx="913446" cy="3819037"/>
            <a:chOff x="1271755" y="1042993"/>
            <a:chExt cx="935525" cy="3832066"/>
          </a:xfrm>
        </p:grpSpPr>
        <p:sp>
          <p:nvSpPr>
            <p:cNvPr id="533" name="Google Shape;533;p33"/>
            <p:cNvSpPr/>
            <p:nvPr/>
          </p:nvSpPr>
          <p:spPr>
            <a:xfrm>
              <a:off x="1460084" y="1042993"/>
              <a:ext cx="588240" cy="638061"/>
            </a:xfrm>
            <a:custGeom>
              <a:avLst/>
              <a:gdLst/>
              <a:ahLst/>
              <a:cxnLst/>
              <a:rect l="l" t="t" r="r" b="b"/>
              <a:pathLst>
                <a:path w="18301" h="19851" extrusionOk="0">
                  <a:moveTo>
                    <a:pt x="6444" y="1"/>
                  </a:moveTo>
                  <a:cubicBezTo>
                    <a:pt x="5054" y="1"/>
                    <a:pt x="3524" y="953"/>
                    <a:pt x="2664" y="1813"/>
                  </a:cubicBezTo>
                  <a:cubicBezTo>
                    <a:pt x="2360" y="2117"/>
                    <a:pt x="2131" y="2384"/>
                    <a:pt x="1941" y="2726"/>
                  </a:cubicBezTo>
                  <a:cubicBezTo>
                    <a:pt x="1485" y="3335"/>
                    <a:pt x="1028" y="4058"/>
                    <a:pt x="724" y="4704"/>
                  </a:cubicBezTo>
                  <a:cubicBezTo>
                    <a:pt x="267" y="5579"/>
                    <a:pt x="1" y="6569"/>
                    <a:pt x="343" y="7482"/>
                  </a:cubicBezTo>
                  <a:cubicBezTo>
                    <a:pt x="419" y="7710"/>
                    <a:pt x="571" y="7938"/>
                    <a:pt x="648" y="8242"/>
                  </a:cubicBezTo>
                  <a:cubicBezTo>
                    <a:pt x="800" y="8661"/>
                    <a:pt x="838" y="9079"/>
                    <a:pt x="762" y="9536"/>
                  </a:cubicBezTo>
                  <a:cubicBezTo>
                    <a:pt x="648" y="10107"/>
                    <a:pt x="381" y="10601"/>
                    <a:pt x="229" y="11172"/>
                  </a:cubicBezTo>
                  <a:cubicBezTo>
                    <a:pt x="39" y="12085"/>
                    <a:pt x="267" y="13074"/>
                    <a:pt x="914" y="13797"/>
                  </a:cubicBezTo>
                  <a:cubicBezTo>
                    <a:pt x="1180" y="14139"/>
                    <a:pt x="1561" y="14406"/>
                    <a:pt x="1789" y="14786"/>
                  </a:cubicBezTo>
                  <a:cubicBezTo>
                    <a:pt x="2055" y="15128"/>
                    <a:pt x="2169" y="15547"/>
                    <a:pt x="2360" y="15927"/>
                  </a:cubicBezTo>
                  <a:cubicBezTo>
                    <a:pt x="2854" y="16878"/>
                    <a:pt x="3843" y="17145"/>
                    <a:pt x="4756" y="17411"/>
                  </a:cubicBezTo>
                  <a:cubicBezTo>
                    <a:pt x="6430" y="17944"/>
                    <a:pt x="8066" y="18362"/>
                    <a:pt x="9778" y="18705"/>
                  </a:cubicBezTo>
                  <a:cubicBezTo>
                    <a:pt x="10653" y="18895"/>
                    <a:pt x="11452" y="19047"/>
                    <a:pt x="12327" y="19123"/>
                  </a:cubicBezTo>
                  <a:cubicBezTo>
                    <a:pt x="13088" y="19237"/>
                    <a:pt x="13887" y="19351"/>
                    <a:pt x="14648" y="19504"/>
                  </a:cubicBezTo>
                  <a:cubicBezTo>
                    <a:pt x="15352" y="19644"/>
                    <a:pt x="16055" y="19850"/>
                    <a:pt x="16789" y="19850"/>
                  </a:cubicBezTo>
                  <a:cubicBezTo>
                    <a:pt x="16849" y="19850"/>
                    <a:pt x="16909" y="19849"/>
                    <a:pt x="16968" y="19846"/>
                  </a:cubicBezTo>
                  <a:cubicBezTo>
                    <a:pt x="17273" y="19846"/>
                    <a:pt x="17577" y="19732"/>
                    <a:pt x="17767" y="19542"/>
                  </a:cubicBezTo>
                  <a:cubicBezTo>
                    <a:pt x="18300" y="19199"/>
                    <a:pt x="18224" y="17868"/>
                    <a:pt x="18110" y="17183"/>
                  </a:cubicBezTo>
                  <a:cubicBezTo>
                    <a:pt x="17958" y="16308"/>
                    <a:pt x="17577" y="15509"/>
                    <a:pt x="16930" y="15014"/>
                  </a:cubicBezTo>
                  <a:cubicBezTo>
                    <a:pt x="16778" y="14862"/>
                    <a:pt x="16588" y="14748"/>
                    <a:pt x="16436" y="14596"/>
                  </a:cubicBezTo>
                  <a:cubicBezTo>
                    <a:pt x="15865" y="14063"/>
                    <a:pt x="15865" y="13188"/>
                    <a:pt x="15865" y="12389"/>
                  </a:cubicBezTo>
                  <a:cubicBezTo>
                    <a:pt x="15865" y="11590"/>
                    <a:pt x="15865" y="10715"/>
                    <a:pt x="15371" y="10107"/>
                  </a:cubicBezTo>
                  <a:cubicBezTo>
                    <a:pt x="15104" y="9802"/>
                    <a:pt x="14800" y="9612"/>
                    <a:pt x="14458" y="9384"/>
                  </a:cubicBezTo>
                  <a:cubicBezTo>
                    <a:pt x="13468" y="8585"/>
                    <a:pt x="13316" y="7329"/>
                    <a:pt x="13164" y="6150"/>
                  </a:cubicBezTo>
                  <a:cubicBezTo>
                    <a:pt x="13088" y="5351"/>
                    <a:pt x="12936" y="4476"/>
                    <a:pt x="12593" y="3715"/>
                  </a:cubicBezTo>
                  <a:cubicBezTo>
                    <a:pt x="12555" y="3677"/>
                    <a:pt x="12555" y="3639"/>
                    <a:pt x="12517" y="3525"/>
                  </a:cubicBezTo>
                  <a:cubicBezTo>
                    <a:pt x="12327" y="2992"/>
                    <a:pt x="12061" y="2498"/>
                    <a:pt x="11794" y="2003"/>
                  </a:cubicBezTo>
                  <a:cubicBezTo>
                    <a:pt x="11224" y="1166"/>
                    <a:pt x="10463" y="672"/>
                    <a:pt x="9398" y="443"/>
                  </a:cubicBezTo>
                  <a:cubicBezTo>
                    <a:pt x="9069" y="361"/>
                    <a:pt x="8720" y="299"/>
                    <a:pt x="8394" y="299"/>
                  </a:cubicBezTo>
                  <a:cubicBezTo>
                    <a:pt x="8268" y="299"/>
                    <a:pt x="8145" y="308"/>
                    <a:pt x="8028" y="329"/>
                  </a:cubicBezTo>
                  <a:cubicBezTo>
                    <a:pt x="7952" y="329"/>
                    <a:pt x="7893" y="363"/>
                    <a:pt x="7839" y="363"/>
                  </a:cubicBezTo>
                  <a:cubicBezTo>
                    <a:pt x="7813" y="363"/>
                    <a:pt x="7787" y="355"/>
                    <a:pt x="7762" y="329"/>
                  </a:cubicBezTo>
                  <a:cubicBezTo>
                    <a:pt x="7686" y="329"/>
                    <a:pt x="7610" y="291"/>
                    <a:pt x="7572" y="253"/>
                  </a:cubicBezTo>
                  <a:cubicBezTo>
                    <a:pt x="7219" y="77"/>
                    <a:pt x="6837" y="1"/>
                    <a:pt x="6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802508" y="3797329"/>
              <a:ext cx="220144" cy="915515"/>
            </a:xfrm>
            <a:custGeom>
              <a:avLst/>
              <a:gdLst/>
              <a:ahLst/>
              <a:cxnLst/>
              <a:rect l="l" t="t" r="r" b="b"/>
              <a:pathLst>
                <a:path w="6849" h="28483" extrusionOk="0">
                  <a:moveTo>
                    <a:pt x="3414" y="0"/>
                  </a:moveTo>
                  <a:cubicBezTo>
                    <a:pt x="2057" y="0"/>
                    <a:pt x="864" y="1237"/>
                    <a:pt x="533" y="2560"/>
                  </a:cubicBezTo>
                  <a:cubicBezTo>
                    <a:pt x="0" y="4691"/>
                    <a:pt x="0" y="6859"/>
                    <a:pt x="38" y="9066"/>
                  </a:cubicBezTo>
                  <a:cubicBezTo>
                    <a:pt x="76" y="11310"/>
                    <a:pt x="228" y="13479"/>
                    <a:pt x="381" y="15686"/>
                  </a:cubicBezTo>
                  <a:cubicBezTo>
                    <a:pt x="533" y="17816"/>
                    <a:pt x="609" y="19985"/>
                    <a:pt x="837" y="22153"/>
                  </a:cubicBezTo>
                  <a:cubicBezTo>
                    <a:pt x="1027" y="23865"/>
                    <a:pt x="1294" y="25615"/>
                    <a:pt x="1484" y="27327"/>
                  </a:cubicBezTo>
                  <a:cubicBezTo>
                    <a:pt x="1522" y="27707"/>
                    <a:pt x="1598" y="28278"/>
                    <a:pt x="2055" y="28354"/>
                  </a:cubicBezTo>
                  <a:cubicBezTo>
                    <a:pt x="2397" y="28440"/>
                    <a:pt x="2804" y="28483"/>
                    <a:pt x="3210" y="28483"/>
                  </a:cubicBezTo>
                  <a:cubicBezTo>
                    <a:pt x="3346" y="28483"/>
                    <a:pt x="3481" y="28478"/>
                    <a:pt x="3614" y="28468"/>
                  </a:cubicBezTo>
                  <a:lnTo>
                    <a:pt x="3767" y="28468"/>
                  </a:lnTo>
                  <a:cubicBezTo>
                    <a:pt x="3995" y="28430"/>
                    <a:pt x="4223" y="28354"/>
                    <a:pt x="4413" y="28240"/>
                  </a:cubicBezTo>
                  <a:cubicBezTo>
                    <a:pt x="4908" y="27898"/>
                    <a:pt x="4908" y="27403"/>
                    <a:pt x="4946" y="26909"/>
                  </a:cubicBezTo>
                  <a:cubicBezTo>
                    <a:pt x="4984" y="25957"/>
                    <a:pt x="5136" y="25006"/>
                    <a:pt x="5212" y="24093"/>
                  </a:cubicBezTo>
                  <a:cubicBezTo>
                    <a:pt x="5935" y="18425"/>
                    <a:pt x="6163" y="12642"/>
                    <a:pt x="6658" y="6935"/>
                  </a:cubicBezTo>
                  <a:cubicBezTo>
                    <a:pt x="6734" y="5604"/>
                    <a:pt x="6848" y="4272"/>
                    <a:pt x="6506" y="2941"/>
                  </a:cubicBezTo>
                  <a:cubicBezTo>
                    <a:pt x="6163" y="1609"/>
                    <a:pt x="5326" y="392"/>
                    <a:pt x="4033" y="87"/>
                  </a:cubicBezTo>
                  <a:cubicBezTo>
                    <a:pt x="3824" y="28"/>
                    <a:pt x="3617" y="0"/>
                    <a:pt x="3414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825716" y="4658579"/>
              <a:ext cx="255629" cy="214037"/>
            </a:xfrm>
            <a:custGeom>
              <a:avLst/>
              <a:gdLst/>
              <a:ahLst/>
              <a:cxnLst/>
              <a:rect l="l" t="t" r="r" b="b"/>
              <a:pathLst>
                <a:path w="7953" h="6659" extrusionOk="0">
                  <a:moveTo>
                    <a:pt x="2512" y="0"/>
                  </a:moveTo>
                  <a:cubicBezTo>
                    <a:pt x="2398" y="0"/>
                    <a:pt x="2284" y="38"/>
                    <a:pt x="2170" y="38"/>
                  </a:cubicBezTo>
                  <a:lnTo>
                    <a:pt x="1979" y="38"/>
                  </a:lnTo>
                  <a:cubicBezTo>
                    <a:pt x="1903" y="76"/>
                    <a:pt x="1827" y="76"/>
                    <a:pt x="1751" y="153"/>
                  </a:cubicBezTo>
                  <a:cubicBezTo>
                    <a:pt x="1751" y="191"/>
                    <a:pt x="1713" y="191"/>
                    <a:pt x="1713" y="191"/>
                  </a:cubicBezTo>
                  <a:cubicBezTo>
                    <a:pt x="1599" y="229"/>
                    <a:pt x="1523" y="305"/>
                    <a:pt x="1447" y="343"/>
                  </a:cubicBezTo>
                  <a:cubicBezTo>
                    <a:pt x="1333" y="533"/>
                    <a:pt x="1180" y="723"/>
                    <a:pt x="1066" y="913"/>
                  </a:cubicBezTo>
                  <a:lnTo>
                    <a:pt x="952" y="1180"/>
                  </a:lnTo>
                  <a:cubicBezTo>
                    <a:pt x="800" y="1484"/>
                    <a:pt x="648" y="1750"/>
                    <a:pt x="496" y="2017"/>
                  </a:cubicBezTo>
                  <a:lnTo>
                    <a:pt x="458" y="2055"/>
                  </a:lnTo>
                  <a:cubicBezTo>
                    <a:pt x="419" y="2131"/>
                    <a:pt x="305" y="2245"/>
                    <a:pt x="267" y="2321"/>
                  </a:cubicBezTo>
                  <a:cubicBezTo>
                    <a:pt x="191" y="2511"/>
                    <a:pt x="115" y="2663"/>
                    <a:pt x="77" y="2854"/>
                  </a:cubicBezTo>
                  <a:cubicBezTo>
                    <a:pt x="1" y="3348"/>
                    <a:pt x="305" y="3653"/>
                    <a:pt x="686" y="3919"/>
                  </a:cubicBezTo>
                  <a:cubicBezTo>
                    <a:pt x="952" y="4033"/>
                    <a:pt x="1218" y="4185"/>
                    <a:pt x="1523" y="4223"/>
                  </a:cubicBezTo>
                  <a:cubicBezTo>
                    <a:pt x="1713" y="4299"/>
                    <a:pt x="1827" y="4299"/>
                    <a:pt x="1979" y="4337"/>
                  </a:cubicBezTo>
                  <a:cubicBezTo>
                    <a:pt x="2512" y="4414"/>
                    <a:pt x="2930" y="4490"/>
                    <a:pt x="3425" y="4756"/>
                  </a:cubicBezTo>
                  <a:cubicBezTo>
                    <a:pt x="3996" y="5098"/>
                    <a:pt x="4452" y="5631"/>
                    <a:pt x="4871" y="6126"/>
                  </a:cubicBezTo>
                  <a:cubicBezTo>
                    <a:pt x="5061" y="6316"/>
                    <a:pt x="5213" y="6468"/>
                    <a:pt x="5403" y="6620"/>
                  </a:cubicBezTo>
                  <a:lnTo>
                    <a:pt x="7876" y="6658"/>
                  </a:lnTo>
                  <a:cubicBezTo>
                    <a:pt x="7952" y="6430"/>
                    <a:pt x="7838" y="6278"/>
                    <a:pt x="7610" y="6240"/>
                  </a:cubicBezTo>
                  <a:cubicBezTo>
                    <a:pt x="7305" y="6202"/>
                    <a:pt x="7039" y="6011"/>
                    <a:pt x="6773" y="5745"/>
                  </a:cubicBezTo>
                  <a:cubicBezTo>
                    <a:pt x="6735" y="5745"/>
                    <a:pt x="6735" y="5707"/>
                    <a:pt x="6697" y="5669"/>
                  </a:cubicBezTo>
                  <a:cubicBezTo>
                    <a:pt x="6469" y="5365"/>
                    <a:pt x="6278" y="5060"/>
                    <a:pt x="6126" y="4718"/>
                  </a:cubicBezTo>
                  <a:cubicBezTo>
                    <a:pt x="5898" y="4185"/>
                    <a:pt x="5593" y="3653"/>
                    <a:pt x="5365" y="3158"/>
                  </a:cubicBezTo>
                  <a:cubicBezTo>
                    <a:pt x="5213" y="2854"/>
                    <a:pt x="5023" y="2511"/>
                    <a:pt x="4871" y="2207"/>
                  </a:cubicBezTo>
                  <a:lnTo>
                    <a:pt x="4871" y="2131"/>
                  </a:lnTo>
                  <a:cubicBezTo>
                    <a:pt x="4833" y="2093"/>
                    <a:pt x="4795" y="1979"/>
                    <a:pt x="4757" y="1903"/>
                  </a:cubicBezTo>
                  <a:lnTo>
                    <a:pt x="4604" y="1598"/>
                  </a:lnTo>
                  <a:cubicBezTo>
                    <a:pt x="4566" y="1522"/>
                    <a:pt x="4490" y="1484"/>
                    <a:pt x="4452" y="1370"/>
                  </a:cubicBezTo>
                  <a:cubicBezTo>
                    <a:pt x="4414" y="1294"/>
                    <a:pt x="4376" y="1218"/>
                    <a:pt x="4300" y="1142"/>
                  </a:cubicBezTo>
                  <a:cubicBezTo>
                    <a:pt x="4186" y="913"/>
                    <a:pt x="3996" y="647"/>
                    <a:pt x="3805" y="495"/>
                  </a:cubicBezTo>
                  <a:cubicBezTo>
                    <a:pt x="3463" y="191"/>
                    <a:pt x="3045" y="0"/>
                    <a:pt x="2512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825716" y="4700912"/>
              <a:ext cx="264179" cy="171705"/>
            </a:xfrm>
            <a:custGeom>
              <a:avLst/>
              <a:gdLst/>
              <a:ahLst/>
              <a:cxnLst/>
              <a:rect l="l" t="t" r="r" b="b"/>
              <a:pathLst>
                <a:path w="8219" h="5342" extrusionOk="0">
                  <a:moveTo>
                    <a:pt x="764" y="0"/>
                  </a:moveTo>
                  <a:cubicBezTo>
                    <a:pt x="418" y="0"/>
                    <a:pt x="148" y="946"/>
                    <a:pt x="77" y="1194"/>
                  </a:cubicBezTo>
                  <a:cubicBezTo>
                    <a:pt x="1" y="1575"/>
                    <a:pt x="1" y="1993"/>
                    <a:pt x="115" y="2336"/>
                  </a:cubicBezTo>
                  <a:cubicBezTo>
                    <a:pt x="267" y="2640"/>
                    <a:pt x="419" y="2868"/>
                    <a:pt x="572" y="3097"/>
                  </a:cubicBezTo>
                  <a:cubicBezTo>
                    <a:pt x="686" y="3401"/>
                    <a:pt x="686" y="3705"/>
                    <a:pt x="762" y="4010"/>
                  </a:cubicBezTo>
                  <a:cubicBezTo>
                    <a:pt x="762" y="4352"/>
                    <a:pt x="800" y="4732"/>
                    <a:pt x="800" y="5037"/>
                  </a:cubicBezTo>
                  <a:cubicBezTo>
                    <a:pt x="800" y="5142"/>
                    <a:pt x="859" y="5166"/>
                    <a:pt x="937" y="5166"/>
                  </a:cubicBezTo>
                  <a:cubicBezTo>
                    <a:pt x="1000" y="5166"/>
                    <a:pt x="1075" y="5151"/>
                    <a:pt x="1142" y="5151"/>
                  </a:cubicBezTo>
                  <a:lnTo>
                    <a:pt x="1599" y="5151"/>
                  </a:lnTo>
                  <a:lnTo>
                    <a:pt x="1599" y="4390"/>
                  </a:lnTo>
                  <a:lnTo>
                    <a:pt x="1599" y="3705"/>
                  </a:lnTo>
                  <a:cubicBezTo>
                    <a:pt x="1599" y="3515"/>
                    <a:pt x="1523" y="3287"/>
                    <a:pt x="1751" y="3211"/>
                  </a:cubicBezTo>
                  <a:lnTo>
                    <a:pt x="1789" y="3211"/>
                  </a:lnTo>
                  <a:cubicBezTo>
                    <a:pt x="1865" y="3173"/>
                    <a:pt x="1922" y="3154"/>
                    <a:pt x="1979" y="3154"/>
                  </a:cubicBezTo>
                  <a:cubicBezTo>
                    <a:pt x="2036" y="3154"/>
                    <a:pt x="2093" y="3173"/>
                    <a:pt x="2170" y="3211"/>
                  </a:cubicBezTo>
                  <a:lnTo>
                    <a:pt x="2208" y="3211"/>
                  </a:lnTo>
                  <a:cubicBezTo>
                    <a:pt x="2360" y="3249"/>
                    <a:pt x="2550" y="3325"/>
                    <a:pt x="2702" y="3401"/>
                  </a:cubicBezTo>
                  <a:cubicBezTo>
                    <a:pt x="3539" y="3705"/>
                    <a:pt x="4072" y="4352"/>
                    <a:pt x="4604" y="5037"/>
                  </a:cubicBezTo>
                  <a:cubicBezTo>
                    <a:pt x="4642" y="5151"/>
                    <a:pt x="4718" y="5189"/>
                    <a:pt x="4795" y="5303"/>
                  </a:cubicBezTo>
                  <a:lnTo>
                    <a:pt x="5479" y="5303"/>
                  </a:lnTo>
                  <a:lnTo>
                    <a:pt x="7876" y="5341"/>
                  </a:lnTo>
                  <a:lnTo>
                    <a:pt x="8219" y="5341"/>
                  </a:lnTo>
                  <a:cubicBezTo>
                    <a:pt x="8219" y="5341"/>
                    <a:pt x="8181" y="5341"/>
                    <a:pt x="8181" y="5303"/>
                  </a:cubicBezTo>
                  <a:cubicBezTo>
                    <a:pt x="8104" y="5151"/>
                    <a:pt x="8028" y="4961"/>
                    <a:pt x="7876" y="4885"/>
                  </a:cubicBezTo>
                  <a:cubicBezTo>
                    <a:pt x="7724" y="4770"/>
                    <a:pt x="7534" y="4694"/>
                    <a:pt x="7420" y="4580"/>
                  </a:cubicBezTo>
                  <a:cubicBezTo>
                    <a:pt x="7229" y="4504"/>
                    <a:pt x="7001" y="4428"/>
                    <a:pt x="6849" y="4428"/>
                  </a:cubicBezTo>
                  <a:cubicBezTo>
                    <a:pt x="6469" y="4390"/>
                    <a:pt x="6088" y="4390"/>
                    <a:pt x="5708" y="4314"/>
                  </a:cubicBezTo>
                  <a:cubicBezTo>
                    <a:pt x="5632" y="4314"/>
                    <a:pt x="5593" y="4314"/>
                    <a:pt x="5555" y="4238"/>
                  </a:cubicBezTo>
                  <a:cubicBezTo>
                    <a:pt x="5365" y="4200"/>
                    <a:pt x="5213" y="4162"/>
                    <a:pt x="5061" y="4086"/>
                  </a:cubicBezTo>
                  <a:cubicBezTo>
                    <a:pt x="4757" y="3972"/>
                    <a:pt x="4414" y="3705"/>
                    <a:pt x="4110" y="3477"/>
                  </a:cubicBezTo>
                  <a:cubicBezTo>
                    <a:pt x="3691" y="3135"/>
                    <a:pt x="3311" y="2754"/>
                    <a:pt x="2930" y="2374"/>
                  </a:cubicBezTo>
                  <a:cubicBezTo>
                    <a:pt x="2702" y="2183"/>
                    <a:pt x="2512" y="1993"/>
                    <a:pt x="2246" y="1803"/>
                  </a:cubicBezTo>
                  <a:cubicBezTo>
                    <a:pt x="2131" y="1689"/>
                    <a:pt x="1979" y="1499"/>
                    <a:pt x="1827" y="1346"/>
                  </a:cubicBezTo>
                  <a:cubicBezTo>
                    <a:pt x="1675" y="1156"/>
                    <a:pt x="1637" y="1004"/>
                    <a:pt x="1561" y="814"/>
                  </a:cubicBezTo>
                  <a:cubicBezTo>
                    <a:pt x="1447" y="624"/>
                    <a:pt x="1256" y="433"/>
                    <a:pt x="1104" y="243"/>
                  </a:cubicBezTo>
                  <a:cubicBezTo>
                    <a:pt x="1028" y="167"/>
                    <a:pt x="914" y="53"/>
                    <a:pt x="838" y="15"/>
                  </a:cubicBezTo>
                  <a:cubicBezTo>
                    <a:pt x="813" y="5"/>
                    <a:pt x="788" y="0"/>
                    <a:pt x="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1697335" y="2576040"/>
              <a:ext cx="344857" cy="2054388"/>
            </a:xfrm>
            <a:custGeom>
              <a:avLst/>
              <a:gdLst/>
              <a:ahLst/>
              <a:cxnLst/>
              <a:rect l="l" t="t" r="r" b="b"/>
              <a:pathLst>
                <a:path w="10729" h="63915" extrusionOk="0">
                  <a:moveTo>
                    <a:pt x="0" y="0"/>
                  </a:moveTo>
                  <a:cubicBezTo>
                    <a:pt x="0" y="6924"/>
                    <a:pt x="114" y="13772"/>
                    <a:pt x="685" y="20696"/>
                  </a:cubicBezTo>
                  <a:cubicBezTo>
                    <a:pt x="1028" y="24995"/>
                    <a:pt x="1370" y="29256"/>
                    <a:pt x="1598" y="33593"/>
                  </a:cubicBezTo>
                  <a:cubicBezTo>
                    <a:pt x="1750" y="35800"/>
                    <a:pt x="1826" y="37968"/>
                    <a:pt x="1941" y="40099"/>
                  </a:cubicBezTo>
                  <a:cubicBezTo>
                    <a:pt x="2017" y="42077"/>
                    <a:pt x="2093" y="44093"/>
                    <a:pt x="1941" y="46072"/>
                  </a:cubicBezTo>
                  <a:cubicBezTo>
                    <a:pt x="1788" y="48126"/>
                    <a:pt x="2093" y="50333"/>
                    <a:pt x="2169" y="52425"/>
                  </a:cubicBezTo>
                  <a:cubicBezTo>
                    <a:pt x="2359" y="56268"/>
                    <a:pt x="2511" y="60072"/>
                    <a:pt x="2701" y="63914"/>
                  </a:cubicBezTo>
                  <a:lnTo>
                    <a:pt x="9968" y="63914"/>
                  </a:lnTo>
                  <a:cubicBezTo>
                    <a:pt x="10120" y="59691"/>
                    <a:pt x="10158" y="55431"/>
                    <a:pt x="10272" y="51170"/>
                  </a:cubicBezTo>
                  <a:cubicBezTo>
                    <a:pt x="10310" y="46909"/>
                    <a:pt x="10196" y="42610"/>
                    <a:pt x="10310" y="38349"/>
                  </a:cubicBezTo>
                  <a:cubicBezTo>
                    <a:pt x="10386" y="34012"/>
                    <a:pt x="10577" y="29675"/>
                    <a:pt x="10615" y="25376"/>
                  </a:cubicBezTo>
                  <a:cubicBezTo>
                    <a:pt x="10691" y="20468"/>
                    <a:pt x="10729" y="15598"/>
                    <a:pt x="10729" y="10729"/>
                  </a:cubicBezTo>
                  <a:lnTo>
                    <a:pt x="10729" y="10615"/>
                  </a:lnTo>
                  <a:lnTo>
                    <a:pt x="10729" y="9625"/>
                  </a:lnTo>
                  <a:cubicBezTo>
                    <a:pt x="10729" y="8066"/>
                    <a:pt x="10729" y="6430"/>
                    <a:pt x="10577" y="4870"/>
                  </a:cubicBezTo>
                  <a:cubicBezTo>
                    <a:pt x="10424" y="3234"/>
                    <a:pt x="10196" y="1636"/>
                    <a:pt x="9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319456" y="3783378"/>
              <a:ext cx="371792" cy="888644"/>
            </a:xfrm>
            <a:custGeom>
              <a:avLst/>
              <a:gdLst/>
              <a:ahLst/>
              <a:cxnLst/>
              <a:rect l="l" t="t" r="r" b="b"/>
              <a:pathLst>
                <a:path w="11567" h="27647" extrusionOk="0">
                  <a:moveTo>
                    <a:pt x="8738" y="1"/>
                  </a:moveTo>
                  <a:cubicBezTo>
                    <a:pt x="7575" y="1"/>
                    <a:pt x="6399" y="783"/>
                    <a:pt x="5860" y="1777"/>
                  </a:cubicBezTo>
                  <a:cubicBezTo>
                    <a:pt x="4756" y="3679"/>
                    <a:pt x="4186" y="5810"/>
                    <a:pt x="3653" y="7902"/>
                  </a:cubicBezTo>
                  <a:cubicBezTo>
                    <a:pt x="3120" y="10071"/>
                    <a:pt x="2664" y="12239"/>
                    <a:pt x="2245" y="14408"/>
                  </a:cubicBezTo>
                  <a:cubicBezTo>
                    <a:pt x="1865" y="16500"/>
                    <a:pt x="1332" y="18592"/>
                    <a:pt x="990" y="20723"/>
                  </a:cubicBezTo>
                  <a:cubicBezTo>
                    <a:pt x="724" y="22435"/>
                    <a:pt x="457" y="24185"/>
                    <a:pt x="191" y="25897"/>
                  </a:cubicBezTo>
                  <a:cubicBezTo>
                    <a:pt x="77" y="26315"/>
                    <a:pt x="1" y="26848"/>
                    <a:pt x="419" y="27076"/>
                  </a:cubicBezTo>
                  <a:cubicBezTo>
                    <a:pt x="838" y="27304"/>
                    <a:pt x="1408" y="27533"/>
                    <a:pt x="1903" y="27609"/>
                  </a:cubicBezTo>
                  <a:cubicBezTo>
                    <a:pt x="1941" y="27647"/>
                    <a:pt x="1979" y="27647"/>
                    <a:pt x="2055" y="27647"/>
                  </a:cubicBezTo>
                  <a:cubicBezTo>
                    <a:pt x="2283" y="27647"/>
                    <a:pt x="2512" y="27647"/>
                    <a:pt x="2854" y="27571"/>
                  </a:cubicBezTo>
                  <a:cubicBezTo>
                    <a:pt x="3425" y="27381"/>
                    <a:pt x="3501" y="26886"/>
                    <a:pt x="3691" y="26429"/>
                  </a:cubicBezTo>
                  <a:cubicBezTo>
                    <a:pt x="3995" y="25516"/>
                    <a:pt x="4376" y="24679"/>
                    <a:pt x="4680" y="23804"/>
                  </a:cubicBezTo>
                  <a:cubicBezTo>
                    <a:pt x="6849" y="18478"/>
                    <a:pt x="8599" y="12962"/>
                    <a:pt x="10615" y="7598"/>
                  </a:cubicBezTo>
                  <a:cubicBezTo>
                    <a:pt x="11072" y="6304"/>
                    <a:pt x="11566" y="5011"/>
                    <a:pt x="11566" y="3679"/>
                  </a:cubicBezTo>
                  <a:cubicBezTo>
                    <a:pt x="11566" y="2348"/>
                    <a:pt x="11034" y="978"/>
                    <a:pt x="9892" y="293"/>
                  </a:cubicBezTo>
                  <a:cubicBezTo>
                    <a:pt x="9526" y="91"/>
                    <a:pt x="9133" y="1"/>
                    <a:pt x="8738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277895" y="4614542"/>
              <a:ext cx="218923" cy="253154"/>
            </a:xfrm>
            <a:custGeom>
              <a:avLst/>
              <a:gdLst/>
              <a:ahLst/>
              <a:cxnLst/>
              <a:rect l="l" t="t" r="r" b="b"/>
              <a:pathLst>
                <a:path w="6811" h="7876" extrusionOk="0">
                  <a:moveTo>
                    <a:pt x="2739" y="1"/>
                  </a:moveTo>
                  <a:cubicBezTo>
                    <a:pt x="2663" y="1"/>
                    <a:pt x="2549" y="39"/>
                    <a:pt x="2473" y="39"/>
                  </a:cubicBezTo>
                  <a:lnTo>
                    <a:pt x="2435" y="39"/>
                  </a:lnTo>
                  <a:cubicBezTo>
                    <a:pt x="2359" y="77"/>
                    <a:pt x="2283" y="77"/>
                    <a:pt x="2169" y="153"/>
                  </a:cubicBezTo>
                  <a:cubicBezTo>
                    <a:pt x="1978" y="229"/>
                    <a:pt x="1788" y="381"/>
                    <a:pt x="1674" y="571"/>
                  </a:cubicBezTo>
                  <a:cubicBezTo>
                    <a:pt x="1560" y="610"/>
                    <a:pt x="1522" y="724"/>
                    <a:pt x="1408" y="800"/>
                  </a:cubicBezTo>
                  <a:cubicBezTo>
                    <a:pt x="1218" y="1028"/>
                    <a:pt x="1027" y="1294"/>
                    <a:pt x="799" y="1485"/>
                  </a:cubicBezTo>
                  <a:lnTo>
                    <a:pt x="761" y="1523"/>
                  </a:lnTo>
                  <a:cubicBezTo>
                    <a:pt x="723" y="1599"/>
                    <a:pt x="609" y="1675"/>
                    <a:pt x="533" y="1751"/>
                  </a:cubicBezTo>
                  <a:cubicBezTo>
                    <a:pt x="381" y="1903"/>
                    <a:pt x="267" y="2055"/>
                    <a:pt x="190" y="2169"/>
                  </a:cubicBezTo>
                  <a:cubicBezTo>
                    <a:pt x="0" y="2626"/>
                    <a:pt x="228" y="3044"/>
                    <a:pt x="533" y="3387"/>
                  </a:cubicBezTo>
                  <a:cubicBezTo>
                    <a:pt x="723" y="3577"/>
                    <a:pt x="989" y="3767"/>
                    <a:pt x="1218" y="3881"/>
                  </a:cubicBezTo>
                  <a:cubicBezTo>
                    <a:pt x="1370" y="3957"/>
                    <a:pt x="1522" y="4033"/>
                    <a:pt x="1674" y="4072"/>
                  </a:cubicBezTo>
                  <a:cubicBezTo>
                    <a:pt x="2093" y="4338"/>
                    <a:pt x="2511" y="4528"/>
                    <a:pt x="2892" y="4909"/>
                  </a:cubicBezTo>
                  <a:cubicBezTo>
                    <a:pt x="3386" y="5365"/>
                    <a:pt x="3652" y="5974"/>
                    <a:pt x="3957" y="6621"/>
                  </a:cubicBezTo>
                  <a:cubicBezTo>
                    <a:pt x="4033" y="6849"/>
                    <a:pt x="4147" y="7039"/>
                    <a:pt x="4299" y="7229"/>
                  </a:cubicBezTo>
                  <a:lnTo>
                    <a:pt x="6658" y="7876"/>
                  </a:lnTo>
                  <a:cubicBezTo>
                    <a:pt x="6810" y="7686"/>
                    <a:pt x="6696" y="7572"/>
                    <a:pt x="6430" y="7457"/>
                  </a:cubicBezTo>
                  <a:cubicBezTo>
                    <a:pt x="6125" y="7305"/>
                    <a:pt x="5897" y="7077"/>
                    <a:pt x="5745" y="6811"/>
                  </a:cubicBezTo>
                  <a:cubicBezTo>
                    <a:pt x="5745" y="6735"/>
                    <a:pt x="5707" y="6697"/>
                    <a:pt x="5707" y="6659"/>
                  </a:cubicBezTo>
                  <a:cubicBezTo>
                    <a:pt x="5555" y="6316"/>
                    <a:pt x="5479" y="5936"/>
                    <a:pt x="5402" y="5555"/>
                  </a:cubicBezTo>
                  <a:cubicBezTo>
                    <a:pt x="5326" y="4947"/>
                    <a:pt x="5174" y="4376"/>
                    <a:pt x="5098" y="3805"/>
                  </a:cubicBezTo>
                  <a:cubicBezTo>
                    <a:pt x="5022" y="3463"/>
                    <a:pt x="4946" y="3082"/>
                    <a:pt x="4908" y="2740"/>
                  </a:cubicBezTo>
                  <a:lnTo>
                    <a:pt x="4908" y="2702"/>
                  </a:lnTo>
                  <a:cubicBezTo>
                    <a:pt x="4908" y="2626"/>
                    <a:pt x="4832" y="2512"/>
                    <a:pt x="4832" y="2436"/>
                  </a:cubicBezTo>
                  <a:cubicBezTo>
                    <a:pt x="4832" y="2322"/>
                    <a:pt x="4794" y="2245"/>
                    <a:pt x="4794" y="2131"/>
                  </a:cubicBezTo>
                  <a:cubicBezTo>
                    <a:pt x="4794" y="2093"/>
                    <a:pt x="4756" y="1979"/>
                    <a:pt x="4756" y="1903"/>
                  </a:cubicBezTo>
                  <a:cubicBezTo>
                    <a:pt x="4756" y="1865"/>
                    <a:pt x="4756" y="1751"/>
                    <a:pt x="4718" y="1675"/>
                  </a:cubicBezTo>
                  <a:cubicBezTo>
                    <a:pt x="4604" y="1370"/>
                    <a:pt x="4527" y="1104"/>
                    <a:pt x="4375" y="838"/>
                  </a:cubicBezTo>
                  <a:cubicBezTo>
                    <a:pt x="4147" y="457"/>
                    <a:pt x="3805" y="191"/>
                    <a:pt x="3272" y="39"/>
                  </a:cubicBezTo>
                  <a:cubicBezTo>
                    <a:pt x="3196" y="39"/>
                    <a:pt x="3044" y="1"/>
                    <a:pt x="2930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275452" y="4643632"/>
              <a:ext cx="229915" cy="231426"/>
            </a:xfrm>
            <a:custGeom>
              <a:avLst/>
              <a:gdLst/>
              <a:ahLst/>
              <a:cxnLst/>
              <a:rect l="l" t="t" r="r" b="b"/>
              <a:pathLst>
                <a:path w="7153" h="7200" extrusionOk="0">
                  <a:moveTo>
                    <a:pt x="1275" y="0"/>
                  </a:moveTo>
                  <a:cubicBezTo>
                    <a:pt x="934" y="0"/>
                    <a:pt x="481" y="764"/>
                    <a:pt x="381" y="998"/>
                  </a:cubicBezTo>
                  <a:cubicBezTo>
                    <a:pt x="190" y="1302"/>
                    <a:pt x="76" y="1683"/>
                    <a:pt x="114" y="2139"/>
                  </a:cubicBezTo>
                  <a:cubicBezTo>
                    <a:pt x="190" y="2406"/>
                    <a:pt x="266" y="2710"/>
                    <a:pt x="304" y="2976"/>
                  </a:cubicBezTo>
                  <a:cubicBezTo>
                    <a:pt x="381" y="3281"/>
                    <a:pt x="304" y="3585"/>
                    <a:pt x="266" y="3889"/>
                  </a:cubicBezTo>
                  <a:cubicBezTo>
                    <a:pt x="190" y="4232"/>
                    <a:pt x="114" y="4536"/>
                    <a:pt x="38" y="4879"/>
                  </a:cubicBezTo>
                  <a:cubicBezTo>
                    <a:pt x="0" y="5069"/>
                    <a:pt x="190" y="5031"/>
                    <a:pt x="304" y="5069"/>
                  </a:cubicBezTo>
                  <a:cubicBezTo>
                    <a:pt x="381" y="5069"/>
                    <a:pt x="799" y="5221"/>
                    <a:pt x="799" y="5221"/>
                  </a:cubicBezTo>
                  <a:cubicBezTo>
                    <a:pt x="837" y="4993"/>
                    <a:pt x="951" y="4726"/>
                    <a:pt x="989" y="4498"/>
                  </a:cubicBezTo>
                  <a:cubicBezTo>
                    <a:pt x="1027" y="4308"/>
                    <a:pt x="1065" y="4080"/>
                    <a:pt x="1179" y="3889"/>
                  </a:cubicBezTo>
                  <a:cubicBezTo>
                    <a:pt x="1218" y="3699"/>
                    <a:pt x="1218" y="3471"/>
                    <a:pt x="1446" y="3395"/>
                  </a:cubicBezTo>
                  <a:lnTo>
                    <a:pt x="1522" y="3395"/>
                  </a:lnTo>
                  <a:cubicBezTo>
                    <a:pt x="1636" y="3395"/>
                    <a:pt x="1750" y="3471"/>
                    <a:pt x="1902" y="3509"/>
                  </a:cubicBezTo>
                  <a:cubicBezTo>
                    <a:pt x="1902" y="3509"/>
                    <a:pt x="1940" y="3509"/>
                    <a:pt x="1940" y="3547"/>
                  </a:cubicBezTo>
                  <a:cubicBezTo>
                    <a:pt x="2093" y="3661"/>
                    <a:pt x="2207" y="3737"/>
                    <a:pt x="2321" y="3851"/>
                  </a:cubicBezTo>
                  <a:cubicBezTo>
                    <a:pt x="3044" y="4346"/>
                    <a:pt x="3424" y="5107"/>
                    <a:pt x="3690" y="5944"/>
                  </a:cubicBezTo>
                  <a:lnTo>
                    <a:pt x="3843" y="6210"/>
                  </a:lnTo>
                  <a:lnTo>
                    <a:pt x="4565" y="6400"/>
                  </a:lnTo>
                  <a:lnTo>
                    <a:pt x="6848" y="7123"/>
                  </a:lnTo>
                  <a:lnTo>
                    <a:pt x="7152" y="7199"/>
                  </a:lnTo>
                  <a:cubicBezTo>
                    <a:pt x="7038" y="7085"/>
                    <a:pt x="7038" y="7085"/>
                    <a:pt x="7038" y="7047"/>
                  </a:cubicBezTo>
                  <a:cubicBezTo>
                    <a:pt x="7038" y="6857"/>
                    <a:pt x="6962" y="6705"/>
                    <a:pt x="6886" y="6552"/>
                  </a:cubicBezTo>
                  <a:cubicBezTo>
                    <a:pt x="6772" y="6400"/>
                    <a:pt x="6658" y="6248"/>
                    <a:pt x="6506" y="6172"/>
                  </a:cubicBezTo>
                  <a:cubicBezTo>
                    <a:pt x="6353" y="6020"/>
                    <a:pt x="6163" y="5944"/>
                    <a:pt x="5973" y="5868"/>
                  </a:cubicBezTo>
                  <a:cubicBezTo>
                    <a:pt x="5631" y="5754"/>
                    <a:pt x="5250" y="5639"/>
                    <a:pt x="4946" y="5449"/>
                  </a:cubicBezTo>
                  <a:cubicBezTo>
                    <a:pt x="4870" y="5449"/>
                    <a:pt x="4832" y="5411"/>
                    <a:pt x="4832" y="5411"/>
                  </a:cubicBezTo>
                  <a:lnTo>
                    <a:pt x="4413" y="5107"/>
                  </a:lnTo>
                  <a:cubicBezTo>
                    <a:pt x="4109" y="4879"/>
                    <a:pt x="3881" y="4612"/>
                    <a:pt x="3652" y="4270"/>
                  </a:cubicBezTo>
                  <a:cubicBezTo>
                    <a:pt x="3310" y="3851"/>
                    <a:pt x="3044" y="3357"/>
                    <a:pt x="2777" y="2900"/>
                  </a:cubicBezTo>
                  <a:cubicBezTo>
                    <a:pt x="2663" y="2634"/>
                    <a:pt x="2473" y="2406"/>
                    <a:pt x="2321" y="2139"/>
                  </a:cubicBezTo>
                  <a:lnTo>
                    <a:pt x="2016" y="1569"/>
                  </a:lnTo>
                  <a:cubicBezTo>
                    <a:pt x="1940" y="1378"/>
                    <a:pt x="1940" y="1188"/>
                    <a:pt x="1902" y="998"/>
                  </a:cubicBezTo>
                  <a:cubicBezTo>
                    <a:pt x="1826" y="732"/>
                    <a:pt x="1750" y="503"/>
                    <a:pt x="1636" y="313"/>
                  </a:cubicBezTo>
                  <a:cubicBezTo>
                    <a:pt x="1598" y="237"/>
                    <a:pt x="1522" y="85"/>
                    <a:pt x="1408" y="47"/>
                  </a:cubicBezTo>
                  <a:cubicBezTo>
                    <a:pt x="1366" y="15"/>
                    <a:pt x="1322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271755" y="3365160"/>
              <a:ext cx="495284" cy="1254265"/>
            </a:xfrm>
            <a:custGeom>
              <a:avLst/>
              <a:gdLst/>
              <a:ahLst/>
              <a:cxnLst/>
              <a:rect l="l" t="t" r="r" b="b"/>
              <a:pathLst>
                <a:path w="15409" h="39022" extrusionOk="0">
                  <a:moveTo>
                    <a:pt x="10371" y="1"/>
                  </a:moveTo>
                  <a:cubicBezTo>
                    <a:pt x="8270" y="1"/>
                    <a:pt x="7152" y="2262"/>
                    <a:pt x="6507" y="3983"/>
                  </a:cubicBezTo>
                  <a:cubicBezTo>
                    <a:pt x="6126" y="5049"/>
                    <a:pt x="5860" y="6152"/>
                    <a:pt x="5632" y="7255"/>
                  </a:cubicBezTo>
                  <a:cubicBezTo>
                    <a:pt x="5099" y="9842"/>
                    <a:pt x="4871" y="12505"/>
                    <a:pt x="4490" y="15130"/>
                  </a:cubicBezTo>
                  <a:cubicBezTo>
                    <a:pt x="3958" y="18706"/>
                    <a:pt x="3311" y="22321"/>
                    <a:pt x="2512" y="25821"/>
                  </a:cubicBezTo>
                  <a:cubicBezTo>
                    <a:pt x="1675" y="29587"/>
                    <a:pt x="800" y="33353"/>
                    <a:pt x="1" y="37044"/>
                  </a:cubicBezTo>
                  <a:lnTo>
                    <a:pt x="7039" y="39022"/>
                  </a:lnTo>
                  <a:cubicBezTo>
                    <a:pt x="8295" y="34951"/>
                    <a:pt x="9512" y="30881"/>
                    <a:pt x="10691" y="26772"/>
                  </a:cubicBezTo>
                  <a:cubicBezTo>
                    <a:pt x="11909" y="22663"/>
                    <a:pt x="12898" y="18516"/>
                    <a:pt x="14191" y="14407"/>
                  </a:cubicBezTo>
                  <a:cubicBezTo>
                    <a:pt x="15257" y="10755"/>
                    <a:pt x="15409" y="6304"/>
                    <a:pt x="13735" y="2728"/>
                  </a:cubicBezTo>
                  <a:cubicBezTo>
                    <a:pt x="13164" y="1434"/>
                    <a:pt x="12175" y="179"/>
                    <a:pt x="10767" y="27"/>
                  </a:cubicBezTo>
                  <a:cubicBezTo>
                    <a:pt x="10632" y="9"/>
                    <a:pt x="1050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301135" y="1493965"/>
              <a:ext cx="815648" cy="2390373"/>
            </a:xfrm>
            <a:custGeom>
              <a:avLst/>
              <a:gdLst/>
              <a:ahLst/>
              <a:cxnLst/>
              <a:rect l="l" t="t" r="r" b="b"/>
              <a:pathLst>
                <a:path w="25376" h="74368" extrusionOk="0">
                  <a:moveTo>
                    <a:pt x="11804" y="1"/>
                  </a:moveTo>
                  <a:cubicBezTo>
                    <a:pt x="10909" y="1"/>
                    <a:pt x="10020" y="197"/>
                    <a:pt x="9131" y="528"/>
                  </a:cubicBezTo>
                  <a:cubicBezTo>
                    <a:pt x="8940" y="566"/>
                    <a:pt x="8788" y="680"/>
                    <a:pt x="8636" y="718"/>
                  </a:cubicBezTo>
                  <a:cubicBezTo>
                    <a:pt x="8636" y="756"/>
                    <a:pt x="8598" y="756"/>
                    <a:pt x="8598" y="756"/>
                  </a:cubicBezTo>
                  <a:cubicBezTo>
                    <a:pt x="8370" y="870"/>
                    <a:pt x="8103" y="1022"/>
                    <a:pt x="7875" y="1098"/>
                  </a:cubicBezTo>
                  <a:cubicBezTo>
                    <a:pt x="7723" y="1213"/>
                    <a:pt x="7647" y="1251"/>
                    <a:pt x="7495" y="1289"/>
                  </a:cubicBezTo>
                  <a:cubicBezTo>
                    <a:pt x="7228" y="1403"/>
                    <a:pt x="6962" y="1517"/>
                    <a:pt x="6696" y="1669"/>
                  </a:cubicBezTo>
                  <a:cubicBezTo>
                    <a:pt x="5250" y="2392"/>
                    <a:pt x="3652" y="2963"/>
                    <a:pt x="2321" y="3838"/>
                  </a:cubicBezTo>
                  <a:cubicBezTo>
                    <a:pt x="1141" y="4599"/>
                    <a:pt x="685" y="6006"/>
                    <a:pt x="571" y="7300"/>
                  </a:cubicBezTo>
                  <a:cubicBezTo>
                    <a:pt x="0" y="11903"/>
                    <a:pt x="1788" y="16468"/>
                    <a:pt x="3120" y="20881"/>
                  </a:cubicBezTo>
                  <a:cubicBezTo>
                    <a:pt x="4451" y="25333"/>
                    <a:pt x="4033" y="29746"/>
                    <a:pt x="3082" y="34159"/>
                  </a:cubicBezTo>
                  <a:cubicBezTo>
                    <a:pt x="2397" y="37050"/>
                    <a:pt x="1978" y="40018"/>
                    <a:pt x="1788" y="42947"/>
                  </a:cubicBezTo>
                  <a:cubicBezTo>
                    <a:pt x="1636" y="44735"/>
                    <a:pt x="1636" y="46523"/>
                    <a:pt x="1598" y="48273"/>
                  </a:cubicBezTo>
                  <a:cubicBezTo>
                    <a:pt x="1522" y="52838"/>
                    <a:pt x="1408" y="57366"/>
                    <a:pt x="1332" y="61893"/>
                  </a:cubicBezTo>
                  <a:cubicBezTo>
                    <a:pt x="1255" y="64176"/>
                    <a:pt x="1217" y="66420"/>
                    <a:pt x="1179" y="68703"/>
                  </a:cubicBezTo>
                  <a:cubicBezTo>
                    <a:pt x="1179" y="69768"/>
                    <a:pt x="1141" y="70909"/>
                    <a:pt x="1141" y="72051"/>
                  </a:cubicBezTo>
                  <a:cubicBezTo>
                    <a:pt x="1065" y="72812"/>
                    <a:pt x="989" y="73573"/>
                    <a:pt x="951" y="74333"/>
                  </a:cubicBezTo>
                  <a:lnTo>
                    <a:pt x="18147" y="74333"/>
                  </a:lnTo>
                  <a:cubicBezTo>
                    <a:pt x="18490" y="74333"/>
                    <a:pt x="18490" y="74029"/>
                    <a:pt x="18528" y="73725"/>
                  </a:cubicBezTo>
                  <a:cubicBezTo>
                    <a:pt x="18680" y="72355"/>
                    <a:pt x="18832" y="71024"/>
                    <a:pt x="18946" y="69654"/>
                  </a:cubicBezTo>
                  <a:cubicBezTo>
                    <a:pt x="18946" y="69958"/>
                    <a:pt x="19022" y="70339"/>
                    <a:pt x="19060" y="70681"/>
                  </a:cubicBezTo>
                  <a:cubicBezTo>
                    <a:pt x="19098" y="71062"/>
                    <a:pt x="19098" y="71404"/>
                    <a:pt x="19136" y="71784"/>
                  </a:cubicBezTo>
                  <a:cubicBezTo>
                    <a:pt x="19212" y="72507"/>
                    <a:pt x="19288" y="73192"/>
                    <a:pt x="19441" y="73915"/>
                  </a:cubicBezTo>
                  <a:cubicBezTo>
                    <a:pt x="19441" y="74029"/>
                    <a:pt x="19441" y="74295"/>
                    <a:pt x="19517" y="74333"/>
                  </a:cubicBezTo>
                  <a:cubicBezTo>
                    <a:pt x="19555" y="74359"/>
                    <a:pt x="19605" y="74367"/>
                    <a:pt x="19660" y="74367"/>
                  </a:cubicBezTo>
                  <a:cubicBezTo>
                    <a:pt x="19770" y="74367"/>
                    <a:pt x="19897" y="74333"/>
                    <a:pt x="19973" y="74333"/>
                  </a:cubicBezTo>
                  <a:lnTo>
                    <a:pt x="25185" y="74333"/>
                  </a:lnTo>
                  <a:cubicBezTo>
                    <a:pt x="25376" y="72888"/>
                    <a:pt x="25223" y="71024"/>
                    <a:pt x="24919" y="69692"/>
                  </a:cubicBezTo>
                  <a:cubicBezTo>
                    <a:pt x="24462" y="67676"/>
                    <a:pt x="24653" y="65393"/>
                    <a:pt x="24615" y="63377"/>
                  </a:cubicBezTo>
                  <a:cubicBezTo>
                    <a:pt x="24539" y="59040"/>
                    <a:pt x="24539" y="54703"/>
                    <a:pt x="24653" y="50366"/>
                  </a:cubicBezTo>
                  <a:lnTo>
                    <a:pt x="24805" y="46257"/>
                  </a:lnTo>
                  <a:cubicBezTo>
                    <a:pt x="24881" y="44469"/>
                    <a:pt x="24805" y="42681"/>
                    <a:pt x="24729" y="40855"/>
                  </a:cubicBezTo>
                  <a:cubicBezTo>
                    <a:pt x="24501" y="37735"/>
                    <a:pt x="24272" y="34539"/>
                    <a:pt x="24082" y="31420"/>
                  </a:cubicBezTo>
                  <a:cubicBezTo>
                    <a:pt x="23816" y="26778"/>
                    <a:pt x="24006" y="22251"/>
                    <a:pt x="24196" y="17648"/>
                  </a:cubicBezTo>
                  <a:cubicBezTo>
                    <a:pt x="24272" y="15441"/>
                    <a:pt x="24424" y="13158"/>
                    <a:pt x="24082" y="10914"/>
                  </a:cubicBezTo>
                  <a:cubicBezTo>
                    <a:pt x="23892" y="9582"/>
                    <a:pt x="23625" y="8289"/>
                    <a:pt x="23131" y="7071"/>
                  </a:cubicBezTo>
                  <a:cubicBezTo>
                    <a:pt x="22636" y="5626"/>
                    <a:pt x="21799" y="4218"/>
                    <a:pt x="20620" y="3191"/>
                  </a:cubicBezTo>
                  <a:cubicBezTo>
                    <a:pt x="19479" y="2240"/>
                    <a:pt x="17995" y="2126"/>
                    <a:pt x="16663" y="1555"/>
                  </a:cubicBezTo>
                  <a:cubicBezTo>
                    <a:pt x="16359" y="1403"/>
                    <a:pt x="16055" y="1289"/>
                    <a:pt x="15788" y="1175"/>
                  </a:cubicBezTo>
                  <a:lnTo>
                    <a:pt x="14076" y="452"/>
                  </a:lnTo>
                  <a:cubicBezTo>
                    <a:pt x="13312" y="139"/>
                    <a:pt x="12556" y="1"/>
                    <a:pt x="118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510228" y="2058756"/>
              <a:ext cx="527073" cy="324093"/>
            </a:xfrm>
            <a:custGeom>
              <a:avLst/>
              <a:gdLst/>
              <a:ahLst/>
              <a:cxnLst/>
              <a:rect l="l" t="t" r="r" b="b"/>
              <a:pathLst>
                <a:path w="16398" h="10083" extrusionOk="0">
                  <a:moveTo>
                    <a:pt x="14648" y="1"/>
                  </a:moveTo>
                  <a:cubicBezTo>
                    <a:pt x="13849" y="39"/>
                    <a:pt x="13012" y="267"/>
                    <a:pt x="12289" y="495"/>
                  </a:cubicBezTo>
                  <a:cubicBezTo>
                    <a:pt x="10691" y="990"/>
                    <a:pt x="9131" y="1522"/>
                    <a:pt x="7571" y="2131"/>
                  </a:cubicBezTo>
                  <a:cubicBezTo>
                    <a:pt x="5859" y="2854"/>
                    <a:pt x="4147" y="3653"/>
                    <a:pt x="2816" y="4946"/>
                  </a:cubicBezTo>
                  <a:cubicBezTo>
                    <a:pt x="2093" y="5593"/>
                    <a:pt x="1484" y="6392"/>
                    <a:pt x="990" y="7267"/>
                  </a:cubicBezTo>
                  <a:cubicBezTo>
                    <a:pt x="647" y="7876"/>
                    <a:pt x="1" y="9207"/>
                    <a:pt x="761" y="9778"/>
                  </a:cubicBezTo>
                  <a:cubicBezTo>
                    <a:pt x="1104" y="10044"/>
                    <a:pt x="1484" y="10082"/>
                    <a:pt x="1903" y="10082"/>
                  </a:cubicBezTo>
                  <a:cubicBezTo>
                    <a:pt x="2435" y="10044"/>
                    <a:pt x="2892" y="9930"/>
                    <a:pt x="3425" y="9854"/>
                  </a:cubicBezTo>
                  <a:cubicBezTo>
                    <a:pt x="3995" y="9702"/>
                    <a:pt x="4566" y="9512"/>
                    <a:pt x="5137" y="9359"/>
                  </a:cubicBezTo>
                  <a:cubicBezTo>
                    <a:pt x="5669" y="9207"/>
                    <a:pt x="6126" y="8979"/>
                    <a:pt x="6620" y="8751"/>
                  </a:cubicBezTo>
                  <a:cubicBezTo>
                    <a:pt x="9664" y="7153"/>
                    <a:pt x="12745" y="5631"/>
                    <a:pt x="15789" y="4071"/>
                  </a:cubicBezTo>
                  <a:cubicBezTo>
                    <a:pt x="16398" y="3729"/>
                    <a:pt x="16093" y="3463"/>
                    <a:pt x="15865" y="2930"/>
                  </a:cubicBezTo>
                  <a:cubicBezTo>
                    <a:pt x="15599" y="2017"/>
                    <a:pt x="15256" y="1142"/>
                    <a:pt x="14990" y="229"/>
                  </a:cubicBezTo>
                  <a:cubicBezTo>
                    <a:pt x="14914" y="153"/>
                    <a:pt x="14914" y="77"/>
                    <a:pt x="14876" y="39"/>
                  </a:cubicBezTo>
                  <a:cubicBezTo>
                    <a:pt x="14838" y="1"/>
                    <a:pt x="14724" y="1"/>
                    <a:pt x="14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857538" y="1583034"/>
              <a:ext cx="349743" cy="538644"/>
            </a:xfrm>
            <a:custGeom>
              <a:avLst/>
              <a:gdLst/>
              <a:ahLst/>
              <a:cxnLst/>
              <a:rect l="l" t="t" r="r" b="b"/>
              <a:pathLst>
                <a:path w="10881" h="16758" extrusionOk="0">
                  <a:moveTo>
                    <a:pt x="2338" y="0"/>
                  </a:moveTo>
                  <a:cubicBezTo>
                    <a:pt x="2320" y="0"/>
                    <a:pt x="2301" y="0"/>
                    <a:pt x="2283" y="1"/>
                  </a:cubicBezTo>
                  <a:cubicBezTo>
                    <a:pt x="2131" y="39"/>
                    <a:pt x="1978" y="39"/>
                    <a:pt x="1864" y="39"/>
                  </a:cubicBezTo>
                  <a:cubicBezTo>
                    <a:pt x="989" y="420"/>
                    <a:pt x="381" y="1181"/>
                    <a:pt x="190" y="2132"/>
                  </a:cubicBezTo>
                  <a:cubicBezTo>
                    <a:pt x="0" y="3083"/>
                    <a:pt x="152" y="4034"/>
                    <a:pt x="266" y="4947"/>
                  </a:cubicBezTo>
                  <a:cubicBezTo>
                    <a:pt x="571" y="6697"/>
                    <a:pt x="951" y="8485"/>
                    <a:pt x="1408" y="10197"/>
                  </a:cubicBezTo>
                  <a:cubicBezTo>
                    <a:pt x="1864" y="11833"/>
                    <a:pt x="2321" y="13507"/>
                    <a:pt x="3386" y="14839"/>
                  </a:cubicBezTo>
                  <a:cubicBezTo>
                    <a:pt x="4147" y="15790"/>
                    <a:pt x="5136" y="16513"/>
                    <a:pt x="6315" y="16703"/>
                  </a:cubicBezTo>
                  <a:cubicBezTo>
                    <a:pt x="6538" y="16741"/>
                    <a:pt x="6762" y="16758"/>
                    <a:pt x="6988" y="16758"/>
                  </a:cubicBezTo>
                  <a:cubicBezTo>
                    <a:pt x="7878" y="16758"/>
                    <a:pt x="8783" y="16497"/>
                    <a:pt x="9663" y="16284"/>
                  </a:cubicBezTo>
                  <a:cubicBezTo>
                    <a:pt x="9930" y="16208"/>
                    <a:pt x="10234" y="16132"/>
                    <a:pt x="10424" y="15942"/>
                  </a:cubicBezTo>
                  <a:cubicBezTo>
                    <a:pt x="10538" y="15790"/>
                    <a:pt x="10691" y="15599"/>
                    <a:pt x="10729" y="15371"/>
                  </a:cubicBezTo>
                  <a:cubicBezTo>
                    <a:pt x="10881" y="14801"/>
                    <a:pt x="10805" y="14192"/>
                    <a:pt x="10653" y="13545"/>
                  </a:cubicBezTo>
                  <a:cubicBezTo>
                    <a:pt x="9587" y="8980"/>
                    <a:pt x="7381" y="4719"/>
                    <a:pt x="4223" y="1257"/>
                  </a:cubicBezTo>
                  <a:cubicBezTo>
                    <a:pt x="3778" y="737"/>
                    <a:pt x="3078" y="0"/>
                    <a:pt x="2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958243" y="1730283"/>
              <a:ext cx="101088" cy="208251"/>
            </a:xfrm>
            <a:custGeom>
              <a:avLst/>
              <a:gdLst/>
              <a:ahLst/>
              <a:cxnLst/>
              <a:rect l="l" t="t" r="r" b="b"/>
              <a:pathLst>
                <a:path w="3145" h="6479" extrusionOk="0">
                  <a:moveTo>
                    <a:pt x="140" y="1"/>
                  </a:moveTo>
                  <a:cubicBezTo>
                    <a:pt x="68" y="1"/>
                    <a:pt x="1" y="27"/>
                    <a:pt x="25" y="100"/>
                  </a:cubicBezTo>
                  <a:cubicBezTo>
                    <a:pt x="976" y="1660"/>
                    <a:pt x="1737" y="3257"/>
                    <a:pt x="2422" y="4969"/>
                  </a:cubicBezTo>
                  <a:cubicBezTo>
                    <a:pt x="2612" y="5464"/>
                    <a:pt x="2764" y="5921"/>
                    <a:pt x="2954" y="6453"/>
                  </a:cubicBezTo>
                  <a:cubicBezTo>
                    <a:pt x="2954" y="6469"/>
                    <a:pt x="2987" y="6478"/>
                    <a:pt x="3025" y="6478"/>
                  </a:cubicBezTo>
                  <a:cubicBezTo>
                    <a:pt x="3079" y="6478"/>
                    <a:pt x="3144" y="6460"/>
                    <a:pt x="3144" y="6415"/>
                  </a:cubicBezTo>
                  <a:cubicBezTo>
                    <a:pt x="2574" y="4703"/>
                    <a:pt x="1851" y="2991"/>
                    <a:pt x="976" y="1355"/>
                  </a:cubicBezTo>
                  <a:cubicBezTo>
                    <a:pt x="748" y="899"/>
                    <a:pt x="519" y="480"/>
                    <a:pt x="253" y="24"/>
                  </a:cubicBezTo>
                  <a:cubicBezTo>
                    <a:pt x="225" y="10"/>
                    <a:pt x="182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966375" y="1862360"/>
              <a:ext cx="174887" cy="179355"/>
            </a:xfrm>
            <a:custGeom>
              <a:avLst/>
              <a:gdLst/>
              <a:ahLst/>
              <a:cxnLst/>
              <a:rect l="l" t="t" r="r" b="b"/>
              <a:pathLst>
                <a:path w="5441" h="5580" extrusionOk="0">
                  <a:moveTo>
                    <a:pt x="2596" y="1"/>
                  </a:moveTo>
                  <a:cubicBezTo>
                    <a:pt x="2557" y="1"/>
                    <a:pt x="2515" y="10"/>
                    <a:pt x="2473" y="24"/>
                  </a:cubicBezTo>
                  <a:cubicBezTo>
                    <a:pt x="2283" y="100"/>
                    <a:pt x="2131" y="252"/>
                    <a:pt x="2016" y="442"/>
                  </a:cubicBezTo>
                  <a:cubicBezTo>
                    <a:pt x="1598" y="1127"/>
                    <a:pt x="1408" y="1888"/>
                    <a:pt x="951" y="2534"/>
                  </a:cubicBezTo>
                  <a:cubicBezTo>
                    <a:pt x="533" y="3067"/>
                    <a:pt x="76" y="3638"/>
                    <a:pt x="38" y="4284"/>
                  </a:cubicBezTo>
                  <a:cubicBezTo>
                    <a:pt x="0" y="4931"/>
                    <a:pt x="381" y="5578"/>
                    <a:pt x="1065" y="5578"/>
                  </a:cubicBezTo>
                  <a:cubicBezTo>
                    <a:pt x="1088" y="5579"/>
                    <a:pt x="1111" y="5580"/>
                    <a:pt x="1133" y="5580"/>
                  </a:cubicBezTo>
                  <a:cubicBezTo>
                    <a:pt x="1865" y="5580"/>
                    <a:pt x="2487" y="4991"/>
                    <a:pt x="2929" y="4475"/>
                  </a:cubicBezTo>
                  <a:cubicBezTo>
                    <a:pt x="3272" y="4132"/>
                    <a:pt x="3538" y="3828"/>
                    <a:pt x="3919" y="3600"/>
                  </a:cubicBezTo>
                  <a:lnTo>
                    <a:pt x="5212" y="2877"/>
                  </a:lnTo>
                  <a:cubicBezTo>
                    <a:pt x="5440" y="2725"/>
                    <a:pt x="5250" y="2458"/>
                    <a:pt x="5022" y="2458"/>
                  </a:cubicBezTo>
                  <a:cubicBezTo>
                    <a:pt x="4756" y="2458"/>
                    <a:pt x="4489" y="2534"/>
                    <a:pt x="4261" y="2687"/>
                  </a:cubicBezTo>
                  <a:cubicBezTo>
                    <a:pt x="4033" y="2801"/>
                    <a:pt x="3805" y="2953"/>
                    <a:pt x="3538" y="2991"/>
                  </a:cubicBezTo>
                  <a:lnTo>
                    <a:pt x="3652" y="2801"/>
                  </a:lnTo>
                  <a:cubicBezTo>
                    <a:pt x="3690" y="2725"/>
                    <a:pt x="3728" y="2687"/>
                    <a:pt x="3805" y="2611"/>
                  </a:cubicBezTo>
                  <a:cubicBezTo>
                    <a:pt x="3881" y="2534"/>
                    <a:pt x="4033" y="2420"/>
                    <a:pt x="4185" y="2344"/>
                  </a:cubicBezTo>
                  <a:cubicBezTo>
                    <a:pt x="4451" y="2154"/>
                    <a:pt x="4794" y="1964"/>
                    <a:pt x="5060" y="1774"/>
                  </a:cubicBezTo>
                  <a:cubicBezTo>
                    <a:pt x="5136" y="1735"/>
                    <a:pt x="5212" y="1659"/>
                    <a:pt x="5250" y="1621"/>
                  </a:cubicBezTo>
                  <a:cubicBezTo>
                    <a:pt x="5326" y="1583"/>
                    <a:pt x="5364" y="1431"/>
                    <a:pt x="5250" y="1355"/>
                  </a:cubicBezTo>
                  <a:cubicBezTo>
                    <a:pt x="5205" y="1287"/>
                    <a:pt x="5131" y="1273"/>
                    <a:pt x="5064" y="1273"/>
                  </a:cubicBezTo>
                  <a:cubicBezTo>
                    <a:pt x="5019" y="1273"/>
                    <a:pt x="4976" y="1279"/>
                    <a:pt x="4946" y="1279"/>
                  </a:cubicBezTo>
                  <a:cubicBezTo>
                    <a:pt x="4794" y="1355"/>
                    <a:pt x="4603" y="1355"/>
                    <a:pt x="4451" y="1393"/>
                  </a:cubicBezTo>
                  <a:cubicBezTo>
                    <a:pt x="4603" y="1279"/>
                    <a:pt x="4756" y="1203"/>
                    <a:pt x="4832" y="1089"/>
                  </a:cubicBezTo>
                  <a:cubicBezTo>
                    <a:pt x="4870" y="1051"/>
                    <a:pt x="4946" y="1013"/>
                    <a:pt x="4946" y="899"/>
                  </a:cubicBezTo>
                  <a:lnTo>
                    <a:pt x="4794" y="784"/>
                  </a:lnTo>
                  <a:cubicBezTo>
                    <a:pt x="4756" y="708"/>
                    <a:pt x="4641" y="708"/>
                    <a:pt x="4603" y="708"/>
                  </a:cubicBezTo>
                  <a:cubicBezTo>
                    <a:pt x="4071" y="708"/>
                    <a:pt x="3462" y="899"/>
                    <a:pt x="2968" y="1165"/>
                  </a:cubicBezTo>
                  <a:cubicBezTo>
                    <a:pt x="2777" y="1203"/>
                    <a:pt x="2663" y="1355"/>
                    <a:pt x="2511" y="1431"/>
                  </a:cubicBezTo>
                  <a:cubicBezTo>
                    <a:pt x="2511" y="1431"/>
                    <a:pt x="2210" y="1672"/>
                    <a:pt x="2144" y="1672"/>
                  </a:cubicBezTo>
                  <a:cubicBezTo>
                    <a:pt x="2135" y="1672"/>
                    <a:pt x="2131" y="1668"/>
                    <a:pt x="2131" y="1659"/>
                  </a:cubicBezTo>
                  <a:cubicBezTo>
                    <a:pt x="2131" y="1393"/>
                    <a:pt x="2283" y="1089"/>
                    <a:pt x="2473" y="860"/>
                  </a:cubicBezTo>
                  <a:cubicBezTo>
                    <a:pt x="2587" y="670"/>
                    <a:pt x="2891" y="328"/>
                    <a:pt x="2777" y="100"/>
                  </a:cubicBezTo>
                  <a:cubicBezTo>
                    <a:pt x="2729" y="27"/>
                    <a:pt x="2666" y="1"/>
                    <a:pt x="2596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592708" y="1968273"/>
              <a:ext cx="587661" cy="244219"/>
            </a:xfrm>
            <a:custGeom>
              <a:avLst/>
              <a:gdLst/>
              <a:ahLst/>
              <a:cxnLst/>
              <a:rect l="l" t="t" r="r" b="b"/>
              <a:pathLst>
                <a:path w="18283" h="7598" extrusionOk="0">
                  <a:moveTo>
                    <a:pt x="15125" y="0"/>
                  </a:moveTo>
                  <a:cubicBezTo>
                    <a:pt x="14745" y="0"/>
                    <a:pt x="14402" y="38"/>
                    <a:pt x="14098" y="114"/>
                  </a:cubicBezTo>
                  <a:cubicBezTo>
                    <a:pt x="12690" y="305"/>
                    <a:pt x="11321" y="571"/>
                    <a:pt x="9951" y="913"/>
                  </a:cubicBezTo>
                  <a:cubicBezTo>
                    <a:pt x="8239" y="1332"/>
                    <a:pt x="6565" y="1864"/>
                    <a:pt x="4967" y="2511"/>
                  </a:cubicBezTo>
                  <a:cubicBezTo>
                    <a:pt x="4054" y="2892"/>
                    <a:pt x="3179" y="3272"/>
                    <a:pt x="2342" y="3653"/>
                  </a:cubicBezTo>
                  <a:cubicBezTo>
                    <a:pt x="1772" y="3919"/>
                    <a:pt x="1011" y="4147"/>
                    <a:pt x="592" y="4680"/>
                  </a:cubicBezTo>
                  <a:cubicBezTo>
                    <a:pt x="0" y="5371"/>
                    <a:pt x="290" y="7597"/>
                    <a:pt x="1264" y="7597"/>
                  </a:cubicBezTo>
                  <a:cubicBezTo>
                    <a:pt x="1417" y="7597"/>
                    <a:pt x="1586" y="7543"/>
                    <a:pt x="1772" y="7419"/>
                  </a:cubicBezTo>
                  <a:cubicBezTo>
                    <a:pt x="2038" y="7229"/>
                    <a:pt x="2228" y="6962"/>
                    <a:pt x="2494" y="6696"/>
                  </a:cubicBezTo>
                  <a:cubicBezTo>
                    <a:pt x="3484" y="5707"/>
                    <a:pt x="5158" y="5441"/>
                    <a:pt x="6527" y="5365"/>
                  </a:cubicBezTo>
                  <a:cubicBezTo>
                    <a:pt x="9723" y="5288"/>
                    <a:pt x="12842" y="5288"/>
                    <a:pt x="15924" y="4680"/>
                  </a:cubicBezTo>
                  <a:cubicBezTo>
                    <a:pt x="16495" y="4528"/>
                    <a:pt x="17408" y="4413"/>
                    <a:pt x="17788" y="3957"/>
                  </a:cubicBezTo>
                  <a:cubicBezTo>
                    <a:pt x="18207" y="3424"/>
                    <a:pt x="18283" y="2587"/>
                    <a:pt x="18017" y="1903"/>
                  </a:cubicBezTo>
                  <a:cubicBezTo>
                    <a:pt x="17712" y="1066"/>
                    <a:pt x="16951" y="495"/>
                    <a:pt x="16114" y="191"/>
                  </a:cubicBezTo>
                  <a:cubicBezTo>
                    <a:pt x="16000" y="152"/>
                    <a:pt x="15886" y="152"/>
                    <a:pt x="15734" y="114"/>
                  </a:cubicBezTo>
                  <a:cubicBezTo>
                    <a:pt x="15506" y="38"/>
                    <a:pt x="15277" y="0"/>
                    <a:pt x="15125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711992" y="2030534"/>
              <a:ext cx="132106" cy="120663"/>
            </a:xfrm>
            <a:custGeom>
              <a:avLst/>
              <a:gdLst/>
              <a:ahLst/>
              <a:cxnLst/>
              <a:rect l="l" t="t" r="r" b="b"/>
              <a:pathLst>
                <a:path w="4110" h="3754" extrusionOk="0">
                  <a:moveTo>
                    <a:pt x="2384" y="0"/>
                  </a:moveTo>
                  <a:cubicBezTo>
                    <a:pt x="2115" y="0"/>
                    <a:pt x="1834" y="150"/>
                    <a:pt x="1523" y="270"/>
                  </a:cubicBezTo>
                  <a:cubicBezTo>
                    <a:pt x="1485" y="270"/>
                    <a:pt x="914" y="460"/>
                    <a:pt x="534" y="574"/>
                  </a:cubicBezTo>
                  <a:cubicBezTo>
                    <a:pt x="419" y="650"/>
                    <a:pt x="191" y="688"/>
                    <a:pt x="77" y="764"/>
                  </a:cubicBezTo>
                  <a:cubicBezTo>
                    <a:pt x="1" y="917"/>
                    <a:pt x="77" y="1069"/>
                    <a:pt x="191" y="1259"/>
                  </a:cubicBezTo>
                  <a:cubicBezTo>
                    <a:pt x="572" y="1906"/>
                    <a:pt x="914" y="2667"/>
                    <a:pt x="1142" y="3389"/>
                  </a:cubicBezTo>
                  <a:cubicBezTo>
                    <a:pt x="1260" y="3696"/>
                    <a:pt x="1494" y="3754"/>
                    <a:pt x="1746" y="3754"/>
                  </a:cubicBezTo>
                  <a:cubicBezTo>
                    <a:pt x="1901" y="3754"/>
                    <a:pt x="2063" y="3732"/>
                    <a:pt x="2207" y="3732"/>
                  </a:cubicBezTo>
                  <a:cubicBezTo>
                    <a:pt x="2702" y="3694"/>
                    <a:pt x="3197" y="3694"/>
                    <a:pt x="3729" y="3618"/>
                  </a:cubicBezTo>
                  <a:cubicBezTo>
                    <a:pt x="3805" y="3618"/>
                    <a:pt x="3919" y="3618"/>
                    <a:pt x="3957" y="3580"/>
                  </a:cubicBezTo>
                  <a:cubicBezTo>
                    <a:pt x="4110" y="3504"/>
                    <a:pt x="4110" y="3237"/>
                    <a:pt x="4034" y="3123"/>
                  </a:cubicBezTo>
                  <a:cubicBezTo>
                    <a:pt x="3919" y="2400"/>
                    <a:pt x="3653" y="1677"/>
                    <a:pt x="3387" y="955"/>
                  </a:cubicBezTo>
                  <a:cubicBezTo>
                    <a:pt x="3235" y="688"/>
                    <a:pt x="3082" y="384"/>
                    <a:pt x="2854" y="194"/>
                  </a:cubicBezTo>
                  <a:cubicBezTo>
                    <a:pt x="2699" y="53"/>
                    <a:pt x="2544" y="0"/>
                    <a:pt x="2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775604" y="1966923"/>
              <a:ext cx="430452" cy="231876"/>
            </a:xfrm>
            <a:custGeom>
              <a:avLst/>
              <a:gdLst/>
              <a:ahLst/>
              <a:cxnLst/>
              <a:rect l="l" t="t" r="r" b="b"/>
              <a:pathLst>
                <a:path w="13392" h="7214" extrusionOk="0">
                  <a:moveTo>
                    <a:pt x="9228" y="1"/>
                  </a:moveTo>
                  <a:cubicBezTo>
                    <a:pt x="7446" y="1"/>
                    <a:pt x="5665" y="264"/>
                    <a:pt x="3919" y="727"/>
                  </a:cubicBezTo>
                  <a:cubicBezTo>
                    <a:pt x="2968" y="955"/>
                    <a:pt x="2055" y="1222"/>
                    <a:pt x="1142" y="1564"/>
                  </a:cubicBezTo>
                  <a:cubicBezTo>
                    <a:pt x="913" y="1678"/>
                    <a:pt x="685" y="1754"/>
                    <a:pt x="457" y="1792"/>
                  </a:cubicBezTo>
                  <a:cubicBezTo>
                    <a:pt x="0" y="1945"/>
                    <a:pt x="114" y="1983"/>
                    <a:pt x="343" y="2325"/>
                  </a:cubicBezTo>
                  <a:cubicBezTo>
                    <a:pt x="571" y="2629"/>
                    <a:pt x="723" y="2934"/>
                    <a:pt x="913" y="3276"/>
                  </a:cubicBezTo>
                  <a:cubicBezTo>
                    <a:pt x="989" y="3428"/>
                    <a:pt x="1065" y="3618"/>
                    <a:pt x="1103" y="3809"/>
                  </a:cubicBezTo>
                  <a:cubicBezTo>
                    <a:pt x="1370" y="4341"/>
                    <a:pt x="1560" y="4836"/>
                    <a:pt x="1750" y="5368"/>
                  </a:cubicBezTo>
                  <a:cubicBezTo>
                    <a:pt x="1940" y="5863"/>
                    <a:pt x="2055" y="6320"/>
                    <a:pt x="2245" y="6814"/>
                  </a:cubicBezTo>
                  <a:cubicBezTo>
                    <a:pt x="2283" y="6928"/>
                    <a:pt x="2359" y="7042"/>
                    <a:pt x="2435" y="7119"/>
                  </a:cubicBezTo>
                  <a:cubicBezTo>
                    <a:pt x="2511" y="7195"/>
                    <a:pt x="2635" y="7214"/>
                    <a:pt x="2763" y="7214"/>
                  </a:cubicBezTo>
                  <a:cubicBezTo>
                    <a:pt x="2892" y="7214"/>
                    <a:pt x="3025" y="7195"/>
                    <a:pt x="3120" y="7195"/>
                  </a:cubicBezTo>
                  <a:cubicBezTo>
                    <a:pt x="3462" y="7195"/>
                    <a:pt x="3767" y="7119"/>
                    <a:pt x="4109" y="7119"/>
                  </a:cubicBezTo>
                  <a:cubicBezTo>
                    <a:pt x="4718" y="7119"/>
                    <a:pt x="5364" y="7080"/>
                    <a:pt x="5973" y="7080"/>
                  </a:cubicBezTo>
                  <a:cubicBezTo>
                    <a:pt x="6658" y="7042"/>
                    <a:pt x="7381" y="7042"/>
                    <a:pt x="8104" y="6928"/>
                  </a:cubicBezTo>
                  <a:cubicBezTo>
                    <a:pt x="9245" y="6814"/>
                    <a:pt x="10424" y="6510"/>
                    <a:pt x="11490" y="6091"/>
                  </a:cubicBezTo>
                  <a:cubicBezTo>
                    <a:pt x="11908" y="5901"/>
                    <a:pt x="12327" y="5711"/>
                    <a:pt x="12669" y="5368"/>
                  </a:cubicBezTo>
                  <a:cubicBezTo>
                    <a:pt x="13049" y="4950"/>
                    <a:pt x="13202" y="4265"/>
                    <a:pt x="13278" y="3695"/>
                  </a:cubicBezTo>
                  <a:cubicBezTo>
                    <a:pt x="13316" y="3390"/>
                    <a:pt x="13392" y="3048"/>
                    <a:pt x="13316" y="2705"/>
                  </a:cubicBezTo>
                  <a:cubicBezTo>
                    <a:pt x="13278" y="2287"/>
                    <a:pt x="13087" y="1830"/>
                    <a:pt x="12859" y="1488"/>
                  </a:cubicBezTo>
                  <a:cubicBezTo>
                    <a:pt x="12517" y="803"/>
                    <a:pt x="12136" y="537"/>
                    <a:pt x="11490" y="271"/>
                  </a:cubicBezTo>
                  <a:cubicBezTo>
                    <a:pt x="10843" y="80"/>
                    <a:pt x="10196" y="42"/>
                    <a:pt x="9587" y="4"/>
                  </a:cubicBezTo>
                  <a:cubicBezTo>
                    <a:pt x="9467" y="2"/>
                    <a:pt x="9348" y="1"/>
                    <a:pt x="9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777340" y="1963387"/>
              <a:ext cx="354757" cy="65089"/>
            </a:xfrm>
            <a:custGeom>
              <a:avLst/>
              <a:gdLst/>
              <a:ahLst/>
              <a:cxnLst/>
              <a:rect l="l" t="t" r="r" b="b"/>
              <a:pathLst>
                <a:path w="11037" h="2025" extrusionOk="0">
                  <a:moveTo>
                    <a:pt x="9191" y="0"/>
                  </a:moveTo>
                  <a:cubicBezTo>
                    <a:pt x="8430" y="0"/>
                    <a:pt x="7669" y="0"/>
                    <a:pt x="6946" y="114"/>
                  </a:cubicBezTo>
                  <a:cubicBezTo>
                    <a:pt x="5425" y="266"/>
                    <a:pt x="4017" y="647"/>
                    <a:pt x="2571" y="1141"/>
                  </a:cubicBezTo>
                  <a:cubicBezTo>
                    <a:pt x="1772" y="1446"/>
                    <a:pt x="973" y="1712"/>
                    <a:pt x="98" y="1902"/>
                  </a:cubicBezTo>
                  <a:cubicBezTo>
                    <a:pt x="0" y="1935"/>
                    <a:pt x="43" y="2024"/>
                    <a:pt x="129" y="2024"/>
                  </a:cubicBezTo>
                  <a:cubicBezTo>
                    <a:pt x="143" y="2024"/>
                    <a:pt x="159" y="2022"/>
                    <a:pt x="174" y="2016"/>
                  </a:cubicBezTo>
                  <a:cubicBezTo>
                    <a:pt x="1544" y="1674"/>
                    <a:pt x="2876" y="1103"/>
                    <a:pt x="4245" y="723"/>
                  </a:cubicBezTo>
                  <a:cubicBezTo>
                    <a:pt x="5653" y="343"/>
                    <a:pt x="7098" y="152"/>
                    <a:pt x="8582" y="114"/>
                  </a:cubicBezTo>
                  <a:lnTo>
                    <a:pt x="9762" y="114"/>
                  </a:lnTo>
                  <a:cubicBezTo>
                    <a:pt x="9952" y="114"/>
                    <a:pt x="10180" y="152"/>
                    <a:pt x="10370" y="152"/>
                  </a:cubicBezTo>
                  <a:cubicBezTo>
                    <a:pt x="10561" y="152"/>
                    <a:pt x="10751" y="190"/>
                    <a:pt x="10865" y="343"/>
                  </a:cubicBezTo>
                  <a:cubicBezTo>
                    <a:pt x="10865" y="400"/>
                    <a:pt x="10912" y="428"/>
                    <a:pt x="10955" y="428"/>
                  </a:cubicBezTo>
                  <a:cubicBezTo>
                    <a:pt x="10998" y="428"/>
                    <a:pt x="11036" y="400"/>
                    <a:pt x="11017" y="343"/>
                  </a:cubicBezTo>
                  <a:cubicBezTo>
                    <a:pt x="10865" y="114"/>
                    <a:pt x="10522" y="114"/>
                    <a:pt x="10294" y="76"/>
                  </a:cubicBezTo>
                  <a:cubicBezTo>
                    <a:pt x="9914" y="0"/>
                    <a:pt x="9533" y="0"/>
                    <a:pt x="9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309685" y="1638128"/>
              <a:ext cx="377867" cy="742717"/>
            </a:xfrm>
            <a:custGeom>
              <a:avLst/>
              <a:gdLst/>
              <a:ahLst/>
              <a:cxnLst/>
              <a:rect l="l" t="t" r="r" b="b"/>
              <a:pathLst>
                <a:path w="11756" h="23107" extrusionOk="0">
                  <a:moveTo>
                    <a:pt x="2608" y="1"/>
                  </a:moveTo>
                  <a:cubicBezTo>
                    <a:pt x="2015" y="1"/>
                    <a:pt x="1390" y="197"/>
                    <a:pt x="1028" y="608"/>
                  </a:cubicBezTo>
                  <a:cubicBezTo>
                    <a:pt x="305" y="1369"/>
                    <a:pt x="114" y="2662"/>
                    <a:pt x="76" y="3652"/>
                  </a:cubicBezTo>
                  <a:cubicBezTo>
                    <a:pt x="0" y="4869"/>
                    <a:pt x="191" y="6048"/>
                    <a:pt x="457" y="7190"/>
                  </a:cubicBezTo>
                  <a:cubicBezTo>
                    <a:pt x="875" y="9548"/>
                    <a:pt x="1446" y="11945"/>
                    <a:pt x="2055" y="14304"/>
                  </a:cubicBezTo>
                  <a:cubicBezTo>
                    <a:pt x="2663" y="16701"/>
                    <a:pt x="3386" y="19059"/>
                    <a:pt x="4832" y="21076"/>
                  </a:cubicBezTo>
                  <a:cubicBezTo>
                    <a:pt x="5327" y="21837"/>
                    <a:pt x="6049" y="22598"/>
                    <a:pt x="6924" y="22940"/>
                  </a:cubicBezTo>
                  <a:cubicBezTo>
                    <a:pt x="7266" y="23061"/>
                    <a:pt x="7629" y="23107"/>
                    <a:pt x="8002" y="23107"/>
                  </a:cubicBezTo>
                  <a:cubicBezTo>
                    <a:pt x="8335" y="23107"/>
                    <a:pt x="8676" y="23070"/>
                    <a:pt x="9017" y="23016"/>
                  </a:cubicBezTo>
                  <a:cubicBezTo>
                    <a:pt x="10044" y="22864"/>
                    <a:pt x="11756" y="22293"/>
                    <a:pt x="11680" y="20962"/>
                  </a:cubicBezTo>
                  <a:cubicBezTo>
                    <a:pt x="11604" y="20201"/>
                    <a:pt x="11376" y="19440"/>
                    <a:pt x="11109" y="18717"/>
                  </a:cubicBezTo>
                  <a:cubicBezTo>
                    <a:pt x="9321" y="13543"/>
                    <a:pt x="7153" y="8559"/>
                    <a:pt x="5517" y="3309"/>
                  </a:cubicBezTo>
                  <a:cubicBezTo>
                    <a:pt x="5136" y="2092"/>
                    <a:pt x="4718" y="722"/>
                    <a:pt x="3538" y="190"/>
                  </a:cubicBezTo>
                  <a:cubicBezTo>
                    <a:pt x="3275" y="65"/>
                    <a:pt x="2947" y="1"/>
                    <a:pt x="2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1498495" y="1777919"/>
              <a:ext cx="158495" cy="426692"/>
            </a:xfrm>
            <a:custGeom>
              <a:avLst/>
              <a:gdLst/>
              <a:ahLst/>
              <a:cxnLst/>
              <a:rect l="l" t="t" r="r" b="b"/>
              <a:pathLst>
                <a:path w="4931" h="13275" extrusionOk="0">
                  <a:moveTo>
                    <a:pt x="115" y="0"/>
                  </a:moveTo>
                  <a:cubicBezTo>
                    <a:pt x="57" y="0"/>
                    <a:pt x="1" y="19"/>
                    <a:pt x="23" y="64"/>
                  </a:cubicBezTo>
                  <a:cubicBezTo>
                    <a:pt x="708" y="1775"/>
                    <a:pt x="1355" y="3487"/>
                    <a:pt x="1963" y="5161"/>
                  </a:cubicBezTo>
                  <a:cubicBezTo>
                    <a:pt x="2610" y="6873"/>
                    <a:pt x="3219" y="8585"/>
                    <a:pt x="3790" y="10297"/>
                  </a:cubicBezTo>
                  <a:cubicBezTo>
                    <a:pt x="4132" y="11248"/>
                    <a:pt x="4474" y="12238"/>
                    <a:pt x="4779" y="13189"/>
                  </a:cubicBezTo>
                  <a:cubicBezTo>
                    <a:pt x="4760" y="13246"/>
                    <a:pt x="4798" y="13274"/>
                    <a:pt x="4841" y="13274"/>
                  </a:cubicBezTo>
                  <a:cubicBezTo>
                    <a:pt x="4883" y="13274"/>
                    <a:pt x="4931" y="13246"/>
                    <a:pt x="4931" y="13189"/>
                  </a:cubicBezTo>
                  <a:cubicBezTo>
                    <a:pt x="4360" y="11477"/>
                    <a:pt x="3790" y="9727"/>
                    <a:pt x="3181" y="8015"/>
                  </a:cubicBezTo>
                  <a:lnTo>
                    <a:pt x="1317" y="2879"/>
                  </a:lnTo>
                  <a:cubicBezTo>
                    <a:pt x="936" y="1928"/>
                    <a:pt x="594" y="977"/>
                    <a:pt x="213" y="25"/>
                  </a:cubicBezTo>
                  <a:cubicBezTo>
                    <a:pt x="198" y="10"/>
                    <a:pt x="156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1421865" y="2144772"/>
              <a:ext cx="639893" cy="215001"/>
            </a:xfrm>
            <a:custGeom>
              <a:avLst/>
              <a:gdLst/>
              <a:ahLst/>
              <a:cxnLst/>
              <a:rect l="l" t="t" r="r" b="b"/>
              <a:pathLst>
                <a:path w="19908" h="6689" extrusionOk="0">
                  <a:moveTo>
                    <a:pt x="12771" y="1"/>
                  </a:moveTo>
                  <a:cubicBezTo>
                    <a:pt x="12713" y="1"/>
                    <a:pt x="12657" y="19"/>
                    <a:pt x="12679" y="64"/>
                  </a:cubicBezTo>
                  <a:cubicBezTo>
                    <a:pt x="12793" y="330"/>
                    <a:pt x="12869" y="596"/>
                    <a:pt x="12983" y="825"/>
                  </a:cubicBezTo>
                  <a:cubicBezTo>
                    <a:pt x="13022" y="977"/>
                    <a:pt x="13060" y="1091"/>
                    <a:pt x="13136" y="1205"/>
                  </a:cubicBezTo>
                  <a:cubicBezTo>
                    <a:pt x="13174" y="1319"/>
                    <a:pt x="13212" y="1471"/>
                    <a:pt x="13250" y="1547"/>
                  </a:cubicBezTo>
                  <a:cubicBezTo>
                    <a:pt x="13364" y="1700"/>
                    <a:pt x="13592" y="1700"/>
                    <a:pt x="13782" y="1738"/>
                  </a:cubicBezTo>
                  <a:cubicBezTo>
                    <a:pt x="14049" y="1738"/>
                    <a:pt x="14353" y="1776"/>
                    <a:pt x="14619" y="1776"/>
                  </a:cubicBezTo>
                  <a:cubicBezTo>
                    <a:pt x="15723" y="1776"/>
                    <a:pt x="16826" y="1700"/>
                    <a:pt x="17929" y="1547"/>
                  </a:cubicBezTo>
                  <a:cubicBezTo>
                    <a:pt x="18234" y="1509"/>
                    <a:pt x="18538" y="1471"/>
                    <a:pt x="18880" y="1395"/>
                  </a:cubicBezTo>
                  <a:lnTo>
                    <a:pt x="18880" y="1395"/>
                  </a:lnTo>
                  <a:cubicBezTo>
                    <a:pt x="18766" y="1700"/>
                    <a:pt x="18538" y="1776"/>
                    <a:pt x="18234" y="1928"/>
                  </a:cubicBezTo>
                  <a:cubicBezTo>
                    <a:pt x="17929" y="2080"/>
                    <a:pt x="17587" y="2232"/>
                    <a:pt x="17282" y="2308"/>
                  </a:cubicBezTo>
                  <a:cubicBezTo>
                    <a:pt x="16636" y="2613"/>
                    <a:pt x="15951" y="2841"/>
                    <a:pt x="15266" y="3107"/>
                  </a:cubicBezTo>
                  <a:cubicBezTo>
                    <a:pt x="13859" y="3640"/>
                    <a:pt x="12527" y="4134"/>
                    <a:pt x="11157" y="4591"/>
                  </a:cubicBezTo>
                  <a:cubicBezTo>
                    <a:pt x="9788" y="5086"/>
                    <a:pt x="8418" y="5504"/>
                    <a:pt x="7011" y="5923"/>
                  </a:cubicBezTo>
                  <a:cubicBezTo>
                    <a:pt x="6326" y="6113"/>
                    <a:pt x="5641" y="6303"/>
                    <a:pt x="4918" y="6455"/>
                  </a:cubicBezTo>
                  <a:cubicBezTo>
                    <a:pt x="4623" y="6490"/>
                    <a:pt x="4312" y="6532"/>
                    <a:pt x="4004" y="6532"/>
                  </a:cubicBezTo>
                  <a:cubicBezTo>
                    <a:pt x="3636" y="6532"/>
                    <a:pt x="3271" y="6472"/>
                    <a:pt x="2940" y="6265"/>
                  </a:cubicBezTo>
                  <a:cubicBezTo>
                    <a:pt x="2369" y="5923"/>
                    <a:pt x="1989" y="5352"/>
                    <a:pt x="1608" y="4819"/>
                  </a:cubicBezTo>
                  <a:cubicBezTo>
                    <a:pt x="1114" y="4173"/>
                    <a:pt x="695" y="3450"/>
                    <a:pt x="239" y="2765"/>
                  </a:cubicBezTo>
                  <a:cubicBezTo>
                    <a:pt x="211" y="2751"/>
                    <a:pt x="168" y="2742"/>
                    <a:pt x="128" y="2742"/>
                  </a:cubicBezTo>
                  <a:cubicBezTo>
                    <a:pt x="59" y="2742"/>
                    <a:pt x="0" y="2769"/>
                    <a:pt x="48" y="2841"/>
                  </a:cubicBezTo>
                  <a:cubicBezTo>
                    <a:pt x="467" y="3488"/>
                    <a:pt x="885" y="4096"/>
                    <a:pt x="1304" y="4781"/>
                  </a:cubicBezTo>
                  <a:cubicBezTo>
                    <a:pt x="1646" y="5238"/>
                    <a:pt x="1989" y="5770"/>
                    <a:pt x="2445" y="6151"/>
                  </a:cubicBezTo>
                  <a:cubicBezTo>
                    <a:pt x="2898" y="6499"/>
                    <a:pt x="3447" y="6688"/>
                    <a:pt x="4004" y="6688"/>
                  </a:cubicBezTo>
                  <a:cubicBezTo>
                    <a:pt x="4055" y="6688"/>
                    <a:pt x="4106" y="6687"/>
                    <a:pt x="4157" y="6683"/>
                  </a:cubicBezTo>
                  <a:cubicBezTo>
                    <a:pt x="4880" y="6645"/>
                    <a:pt x="5641" y="6455"/>
                    <a:pt x="6364" y="6265"/>
                  </a:cubicBezTo>
                  <a:cubicBezTo>
                    <a:pt x="7848" y="5884"/>
                    <a:pt x="9255" y="5390"/>
                    <a:pt x="10701" y="4933"/>
                  </a:cubicBezTo>
                  <a:cubicBezTo>
                    <a:pt x="12108" y="4439"/>
                    <a:pt x="13592" y="3906"/>
                    <a:pt x="14962" y="3412"/>
                  </a:cubicBezTo>
                  <a:cubicBezTo>
                    <a:pt x="15761" y="3107"/>
                    <a:pt x="16522" y="2765"/>
                    <a:pt x="17359" y="2499"/>
                  </a:cubicBezTo>
                  <a:cubicBezTo>
                    <a:pt x="17739" y="2346"/>
                    <a:pt x="18119" y="2194"/>
                    <a:pt x="18424" y="2004"/>
                  </a:cubicBezTo>
                  <a:cubicBezTo>
                    <a:pt x="18728" y="1890"/>
                    <a:pt x="18994" y="1738"/>
                    <a:pt x="19109" y="1433"/>
                  </a:cubicBezTo>
                  <a:lnTo>
                    <a:pt x="19109" y="1395"/>
                  </a:lnTo>
                  <a:cubicBezTo>
                    <a:pt x="19337" y="1357"/>
                    <a:pt x="19565" y="1357"/>
                    <a:pt x="19831" y="1319"/>
                  </a:cubicBezTo>
                  <a:cubicBezTo>
                    <a:pt x="19908" y="1205"/>
                    <a:pt x="19831" y="1129"/>
                    <a:pt x="19717" y="1129"/>
                  </a:cubicBezTo>
                  <a:cubicBezTo>
                    <a:pt x="18728" y="1281"/>
                    <a:pt x="17663" y="1471"/>
                    <a:pt x="16674" y="1547"/>
                  </a:cubicBezTo>
                  <a:cubicBezTo>
                    <a:pt x="16179" y="1586"/>
                    <a:pt x="15647" y="1662"/>
                    <a:pt x="15114" y="1662"/>
                  </a:cubicBezTo>
                  <a:lnTo>
                    <a:pt x="14353" y="1662"/>
                  </a:lnTo>
                  <a:cubicBezTo>
                    <a:pt x="14125" y="1662"/>
                    <a:pt x="13820" y="1662"/>
                    <a:pt x="13592" y="1586"/>
                  </a:cubicBezTo>
                  <a:cubicBezTo>
                    <a:pt x="13440" y="1547"/>
                    <a:pt x="13402" y="1395"/>
                    <a:pt x="13364" y="1281"/>
                  </a:cubicBezTo>
                  <a:lnTo>
                    <a:pt x="13212" y="825"/>
                  </a:lnTo>
                  <a:cubicBezTo>
                    <a:pt x="13136" y="558"/>
                    <a:pt x="13022" y="330"/>
                    <a:pt x="12869" y="26"/>
                  </a:cubicBezTo>
                  <a:cubicBezTo>
                    <a:pt x="12854" y="10"/>
                    <a:pt x="12812" y="1"/>
                    <a:pt x="12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1581168" y="1497436"/>
              <a:ext cx="271476" cy="365685"/>
            </a:xfrm>
            <a:custGeom>
              <a:avLst/>
              <a:gdLst/>
              <a:ahLst/>
              <a:cxnLst/>
              <a:rect l="l" t="t" r="r" b="b"/>
              <a:pathLst>
                <a:path w="8446" h="11377" extrusionOk="0">
                  <a:moveTo>
                    <a:pt x="3186" y="1"/>
                  </a:moveTo>
                  <a:cubicBezTo>
                    <a:pt x="2282" y="1"/>
                    <a:pt x="1381" y="198"/>
                    <a:pt x="457" y="534"/>
                  </a:cubicBezTo>
                  <a:cubicBezTo>
                    <a:pt x="266" y="572"/>
                    <a:pt x="114" y="686"/>
                    <a:pt x="0" y="724"/>
                  </a:cubicBezTo>
                  <a:cubicBezTo>
                    <a:pt x="38" y="990"/>
                    <a:pt x="190" y="1295"/>
                    <a:pt x="266" y="1485"/>
                  </a:cubicBezTo>
                  <a:cubicBezTo>
                    <a:pt x="381" y="1713"/>
                    <a:pt x="495" y="2018"/>
                    <a:pt x="609" y="2246"/>
                  </a:cubicBezTo>
                  <a:cubicBezTo>
                    <a:pt x="685" y="2398"/>
                    <a:pt x="761" y="2550"/>
                    <a:pt x="837" y="2702"/>
                  </a:cubicBezTo>
                  <a:cubicBezTo>
                    <a:pt x="1636" y="4262"/>
                    <a:pt x="2739" y="5670"/>
                    <a:pt x="3843" y="7039"/>
                  </a:cubicBezTo>
                  <a:cubicBezTo>
                    <a:pt x="5174" y="8675"/>
                    <a:pt x="6544" y="10235"/>
                    <a:pt x="8294" y="11377"/>
                  </a:cubicBezTo>
                  <a:cubicBezTo>
                    <a:pt x="8446" y="11034"/>
                    <a:pt x="8408" y="10806"/>
                    <a:pt x="8408" y="10578"/>
                  </a:cubicBezTo>
                  <a:cubicBezTo>
                    <a:pt x="8332" y="10007"/>
                    <a:pt x="8332" y="9474"/>
                    <a:pt x="8294" y="8904"/>
                  </a:cubicBezTo>
                  <a:cubicBezTo>
                    <a:pt x="8256" y="7953"/>
                    <a:pt x="8142" y="7001"/>
                    <a:pt x="8027" y="6050"/>
                  </a:cubicBezTo>
                  <a:cubicBezTo>
                    <a:pt x="8027" y="5898"/>
                    <a:pt x="7951" y="5746"/>
                    <a:pt x="7951" y="5632"/>
                  </a:cubicBezTo>
                  <a:cubicBezTo>
                    <a:pt x="7837" y="4605"/>
                    <a:pt x="7685" y="3616"/>
                    <a:pt x="7457" y="2664"/>
                  </a:cubicBezTo>
                  <a:cubicBezTo>
                    <a:pt x="7457" y="2588"/>
                    <a:pt x="7419" y="2474"/>
                    <a:pt x="7419" y="2398"/>
                  </a:cubicBezTo>
                  <a:cubicBezTo>
                    <a:pt x="7305" y="1942"/>
                    <a:pt x="7229" y="1523"/>
                    <a:pt x="7114" y="1143"/>
                  </a:cubicBezTo>
                  <a:lnTo>
                    <a:pt x="5402" y="420"/>
                  </a:lnTo>
                  <a:cubicBezTo>
                    <a:pt x="4653" y="130"/>
                    <a:pt x="3919" y="1"/>
                    <a:pt x="3186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1600711" y="1569598"/>
              <a:ext cx="251933" cy="293525"/>
            </a:xfrm>
            <a:custGeom>
              <a:avLst/>
              <a:gdLst/>
              <a:ahLst/>
              <a:cxnLst/>
              <a:rect l="l" t="t" r="r" b="b"/>
              <a:pathLst>
                <a:path w="7838" h="9132" extrusionOk="0">
                  <a:moveTo>
                    <a:pt x="1" y="1"/>
                  </a:moveTo>
                  <a:cubicBezTo>
                    <a:pt x="77" y="153"/>
                    <a:pt x="153" y="305"/>
                    <a:pt x="229" y="457"/>
                  </a:cubicBezTo>
                  <a:cubicBezTo>
                    <a:pt x="1028" y="2017"/>
                    <a:pt x="2131" y="3425"/>
                    <a:pt x="3235" y="4794"/>
                  </a:cubicBezTo>
                  <a:cubicBezTo>
                    <a:pt x="4566" y="6430"/>
                    <a:pt x="5936" y="7990"/>
                    <a:pt x="7686" y="9132"/>
                  </a:cubicBezTo>
                  <a:cubicBezTo>
                    <a:pt x="7838" y="8789"/>
                    <a:pt x="7800" y="8561"/>
                    <a:pt x="7800" y="8256"/>
                  </a:cubicBezTo>
                  <a:cubicBezTo>
                    <a:pt x="7724" y="7686"/>
                    <a:pt x="7724" y="7153"/>
                    <a:pt x="7686" y="6583"/>
                  </a:cubicBezTo>
                  <a:cubicBezTo>
                    <a:pt x="7648" y="5631"/>
                    <a:pt x="7534" y="4680"/>
                    <a:pt x="7419" y="3729"/>
                  </a:cubicBezTo>
                  <a:cubicBezTo>
                    <a:pt x="7419" y="3615"/>
                    <a:pt x="7343" y="3463"/>
                    <a:pt x="7343" y="3311"/>
                  </a:cubicBezTo>
                  <a:cubicBezTo>
                    <a:pt x="7229" y="2322"/>
                    <a:pt x="7077" y="1332"/>
                    <a:pt x="6849" y="381"/>
                  </a:cubicBezTo>
                  <a:cubicBezTo>
                    <a:pt x="6849" y="267"/>
                    <a:pt x="6773" y="191"/>
                    <a:pt x="6773" y="77"/>
                  </a:cubicBezTo>
                  <a:cubicBezTo>
                    <a:pt x="6735" y="77"/>
                    <a:pt x="6697" y="115"/>
                    <a:pt x="6659" y="115"/>
                  </a:cubicBezTo>
                  <a:cubicBezTo>
                    <a:pt x="6316" y="305"/>
                    <a:pt x="5974" y="419"/>
                    <a:pt x="5669" y="534"/>
                  </a:cubicBezTo>
                  <a:cubicBezTo>
                    <a:pt x="4985" y="648"/>
                    <a:pt x="4262" y="762"/>
                    <a:pt x="3615" y="762"/>
                  </a:cubicBezTo>
                  <a:lnTo>
                    <a:pt x="3311" y="762"/>
                  </a:lnTo>
                  <a:cubicBezTo>
                    <a:pt x="2169" y="724"/>
                    <a:pt x="1104" y="419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1512671" y="1536105"/>
              <a:ext cx="392556" cy="340453"/>
            </a:xfrm>
            <a:custGeom>
              <a:avLst/>
              <a:gdLst/>
              <a:ahLst/>
              <a:cxnLst/>
              <a:rect l="l" t="t" r="r" b="b"/>
              <a:pathLst>
                <a:path w="12213" h="10592" extrusionOk="0">
                  <a:moveTo>
                    <a:pt x="1084" y="1"/>
                  </a:moveTo>
                  <a:cubicBezTo>
                    <a:pt x="1059" y="1"/>
                    <a:pt x="1038" y="6"/>
                    <a:pt x="1028" y="16"/>
                  </a:cubicBezTo>
                  <a:cubicBezTo>
                    <a:pt x="571" y="586"/>
                    <a:pt x="267" y="1271"/>
                    <a:pt x="1" y="1880"/>
                  </a:cubicBezTo>
                  <a:cubicBezTo>
                    <a:pt x="1" y="1918"/>
                    <a:pt x="1" y="1918"/>
                    <a:pt x="77" y="1918"/>
                  </a:cubicBezTo>
                  <a:cubicBezTo>
                    <a:pt x="1218" y="2679"/>
                    <a:pt x="2397" y="3364"/>
                    <a:pt x="3577" y="3972"/>
                  </a:cubicBezTo>
                  <a:cubicBezTo>
                    <a:pt x="3158" y="4581"/>
                    <a:pt x="2664" y="5152"/>
                    <a:pt x="2245" y="5798"/>
                  </a:cubicBezTo>
                  <a:lnTo>
                    <a:pt x="2245" y="5836"/>
                  </a:lnTo>
                  <a:cubicBezTo>
                    <a:pt x="4071" y="7168"/>
                    <a:pt x="6164" y="7967"/>
                    <a:pt x="8066" y="9146"/>
                  </a:cubicBezTo>
                  <a:cubicBezTo>
                    <a:pt x="8332" y="9337"/>
                    <a:pt x="8675" y="9527"/>
                    <a:pt x="8941" y="9717"/>
                  </a:cubicBezTo>
                  <a:lnTo>
                    <a:pt x="9512" y="10174"/>
                  </a:lnTo>
                  <a:cubicBezTo>
                    <a:pt x="9740" y="10288"/>
                    <a:pt x="9854" y="10402"/>
                    <a:pt x="10044" y="10478"/>
                  </a:cubicBezTo>
                  <a:cubicBezTo>
                    <a:pt x="10158" y="10554"/>
                    <a:pt x="10197" y="10592"/>
                    <a:pt x="10273" y="10592"/>
                  </a:cubicBezTo>
                  <a:lnTo>
                    <a:pt x="10463" y="10592"/>
                  </a:lnTo>
                  <a:cubicBezTo>
                    <a:pt x="10539" y="10592"/>
                    <a:pt x="10577" y="10554"/>
                    <a:pt x="10577" y="10478"/>
                  </a:cubicBezTo>
                  <a:cubicBezTo>
                    <a:pt x="10805" y="9413"/>
                    <a:pt x="11110" y="8309"/>
                    <a:pt x="11338" y="7206"/>
                  </a:cubicBezTo>
                  <a:cubicBezTo>
                    <a:pt x="11490" y="6673"/>
                    <a:pt x="11566" y="6103"/>
                    <a:pt x="11718" y="5608"/>
                  </a:cubicBezTo>
                  <a:cubicBezTo>
                    <a:pt x="11756" y="5304"/>
                    <a:pt x="11870" y="5076"/>
                    <a:pt x="11909" y="4771"/>
                  </a:cubicBezTo>
                  <a:cubicBezTo>
                    <a:pt x="11947" y="4657"/>
                    <a:pt x="11947" y="4543"/>
                    <a:pt x="11985" y="4391"/>
                  </a:cubicBezTo>
                  <a:cubicBezTo>
                    <a:pt x="12137" y="4239"/>
                    <a:pt x="12213" y="4124"/>
                    <a:pt x="12099" y="4048"/>
                  </a:cubicBezTo>
                  <a:cubicBezTo>
                    <a:pt x="12061" y="3934"/>
                    <a:pt x="11909" y="3896"/>
                    <a:pt x="11832" y="3858"/>
                  </a:cubicBezTo>
                  <a:lnTo>
                    <a:pt x="11452" y="3668"/>
                  </a:lnTo>
                  <a:cubicBezTo>
                    <a:pt x="11148" y="3516"/>
                    <a:pt x="10919" y="3402"/>
                    <a:pt x="10615" y="3249"/>
                  </a:cubicBezTo>
                  <a:cubicBezTo>
                    <a:pt x="10919" y="2831"/>
                    <a:pt x="11148" y="2374"/>
                    <a:pt x="11452" y="1918"/>
                  </a:cubicBezTo>
                  <a:cubicBezTo>
                    <a:pt x="11490" y="1804"/>
                    <a:pt x="11566" y="1690"/>
                    <a:pt x="11642" y="1537"/>
                  </a:cubicBezTo>
                  <a:cubicBezTo>
                    <a:pt x="11680" y="1499"/>
                    <a:pt x="11756" y="1423"/>
                    <a:pt x="11718" y="1309"/>
                  </a:cubicBezTo>
                  <a:cubicBezTo>
                    <a:pt x="11718" y="1233"/>
                    <a:pt x="11642" y="1157"/>
                    <a:pt x="11528" y="1081"/>
                  </a:cubicBezTo>
                  <a:lnTo>
                    <a:pt x="11262" y="777"/>
                  </a:lnTo>
                  <a:cubicBezTo>
                    <a:pt x="11241" y="766"/>
                    <a:pt x="11213" y="762"/>
                    <a:pt x="11183" y="762"/>
                  </a:cubicBezTo>
                  <a:cubicBezTo>
                    <a:pt x="11103" y="762"/>
                    <a:pt x="11016" y="797"/>
                    <a:pt x="11072" y="853"/>
                  </a:cubicBezTo>
                  <a:cubicBezTo>
                    <a:pt x="11148" y="929"/>
                    <a:pt x="11186" y="1043"/>
                    <a:pt x="11300" y="1119"/>
                  </a:cubicBezTo>
                  <a:lnTo>
                    <a:pt x="11452" y="1271"/>
                  </a:lnTo>
                  <a:cubicBezTo>
                    <a:pt x="11490" y="1309"/>
                    <a:pt x="11490" y="1347"/>
                    <a:pt x="11452" y="1423"/>
                  </a:cubicBezTo>
                  <a:cubicBezTo>
                    <a:pt x="11376" y="1499"/>
                    <a:pt x="11300" y="1614"/>
                    <a:pt x="11262" y="1728"/>
                  </a:cubicBezTo>
                  <a:lnTo>
                    <a:pt x="11034" y="2070"/>
                  </a:lnTo>
                  <a:cubicBezTo>
                    <a:pt x="10805" y="2489"/>
                    <a:pt x="10577" y="2945"/>
                    <a:pt x="10349" y="3326"/>
                  </a:cubicBezTo>
                  <a:cubicBezTo>
                    <a:pt x="10349" y="3326"/>
                    <a:pt x="10349" y="3364"/>
                    <a:pt x="10387" y="3364"/>
                  </a:cubicBezTo>
                  <a:cubicBezTo>
                    <a:pt x="10615" y="3440"/>
                    <a:pt x="10843" y="3592"/>
                    <a:pt x="11110" y="3706"/>
                  </a:cubicBezTo>
                  <a:cubicBezTo>
                    <a:pt x="11338" y="3782"/>
                    <a:pt x="11566" y="3896"/>
                    <a:pt x="11756" y="4010"/>
                  </a:cubicBezTo>
                  <a:cubicBezTo>
                    <a:pt x="11909" y="4124"/>
                    <a:pt x="11870" y="4201"/>
                    <a:pt x="11870" y="4353"/>
                  </a:cubicBezTo>
                  <a:cubicBezTo>
                    <a:pt x="11832" y="4505"/>
                    <a:pt x="11832" y="4657"/>
                    <a:pt x="11756" y="4771"/>
                  </a:cubicBezTo>
                  <a:cubicBezTo>
                    <a:pt x="11718" y="5076"/>
                    <a:pt x="11642" y="5304"/>
                    <a:pt x="11566" y="5608"/>
                  </a:cubicBezTo>
                  <a:cubicBezTo>
                    <a:pt x="11338" y="6635"/>
                    <a:pt x="11110" y="7701"/>
                    <a:pt x="10805" y="8728"/>
                  </a:cubicBezTo>
                  <a:cubicBezTo>
                    <a:pt x="10691" y="9298"/>
                    <a:pt x="10539" y="9907"/>
                    <a:pt x="10387" y="10478"/>
                  </a:cubicBezTo>
                  <a:cubicBezTo>
                    <a:pt x="10349" y="10478"/>
                    <a:pt x="10349" y="10440"/>
                    <a:pt x="10273" y="10440"/>
                  </a:cubicBezTo>
                  <a:cubicBezTo>
                    <a:pt x="10235" y="10402"/>
                    <a:pt x="10158" y="10402"/>
                    <a:pt x="10082" y="10364"/>
                  </a:cubicBezTo>
                  <a:cubicBezTo>
                    <a:pt x="9778" y="10174"/>
                    <a:pt x="9474" y="9907"/>
                    <a:pt x="9207" y="9717"/>
                  </a:cubicBezTo>
                  <a:cubicBezTo>
                    <a:pt x="8370" y="9146"/>
                    <a:pt x="7533" y="8690"/>
                    <a:pt x="6658" y="8195"/>
                  </a:cubicBezTo>
                  <a:cubicBezTo>
                    <a:pt x="5821" y="7739"/>
                    <a:pt x="4908" y="7320"/>
                    <a:pt x="4071" y="6826"/>
                  </a:cubicBezTo>
                  <a:lnTo>
                    <a:pt x="2474" y="5836"/>
                  </a:lnTo>
                  <a:lnTo>
                    <a:pt x="3805" y="4010"/>
                  </a:lnTo>
                  <a:cubicBezTo>
                    <a:pt x="3805" y="4010"/>
                    <a:pt x="3805" y="3972"/>
                    <a:pt x="3767" y="3972"/>
                  </a:cubicBezTo>
                  <a:cubicBezTo>
                    <a:pt x="2550" y="3402"/>
                    <a:pt x="1332" y="2679"/>
                    <a:pt x="191" y="1918"/>
                  </a:cubicBezTo>
                  <a:cubicBezTo>
                    <a:pt x="495" y="1271"/>
                    <a:pt x="838" y="662"/>
                    <a:pt x="1218" y="92"/>
                  </a:cubicBezTo>
                  <a:cubicBezTo>
                    <a:pt x="1246" y="36"/>
                    <a:pt x="1151" y="1"/>
                    <a:pt x="1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1428294" y="2587033"/>
              <a:ext cx="284943" cy="414574"/>
            </a:xfrm>
            <a:custGeom>
              <a:avLst/>
              <a:gdLst/>
              <a:ahLst/>
              <a:cxnLst/>
              <a:rect l="l" t="t" r="r" b="b"/>
              <a:pathLst>
                <a:path w="8865" h="12898" extrusionOk="0">
                  <a:moveTo>
                    <a:pt x="8675" y="267"/>
                  </a:moveTo>
                  <a:lnTo>
                    <a:pt x="8675" y="11794"/>
                  </a:lnTo>
                  <a:cubicBezTo>
                    <a:pt x="8675" y="12327"/>
                    <a:pt x="8294" y="12707"/>
                    <a:pt x="7876" y="12707"/>
                  </a:cubicBezTo>
                  <a:lnTo>
                    <a:pt x="990" y="12707"/>
                  </a:lnTo>
                  <a:cubicBezTo>
                    <a:pt x="571" y="12707"/>
                    <a:pt x="191" y="12289"/>
                    <a:pt x="191" y="11794"/>
                  </a:cubicBezTo>
                  <a:lnTo>
                    <a:pt x="191" y="267"/>
                  </a:lnTo>
                  <a:close/>
                  <a:moveTo>
                    <a:pt x="1" y="1"/>
                  </a:moveTo>
                  <a:lnTo>
                    <a:pt x="1" y="11794"/>
                  </a:lnTo>
                  <a:cubicBezTo>
                    <a:pt x="1" y="12441"/>
                    <a:pt x="457" y="12898"/>
                    <a:pt x="990" y="12898"/>
                  </a:cubicBezTo>
                  <a:lnTo>
                    <a:pt x="7876" y="12898"/>
                  </a:lnTo>
                  <a:cubicBezTo>
                    <a:pt x="8446" y="12898"/>
                    <a:pt x="8865" y="12441"/>
                    <a:pt x="8865" y="11794"/>
                  </a:cubicBezTo>
                  <a:lnTo>
                    <a:pt x="88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878302" y="1935872"/>
              <a:ext cx="34296" cy="31210"/>
            </a:xfrm>
            <a:custGeom>
              <a:avLst/>
              <a:gdLst/>
              <a:ahLst/>
              <a:cxnLst/>
              <a:rect l="l" t="t" r="r" b="b"/>
              <a:pathLst>
                <a:path w="1067" h="971" extrusionOk="0">
                  <a:moveTo>
                    <a:pt x="548" y="0"/>
                  </a:moveTo>
                  <a:cubicBezTo>
                    <a:pt x="467" y="0"/>
                    <a:pt x="381" y="19"/>
                    <a:pt x="305" y="57"/>
                  </a:cubicBezTo>
                  <a:cubicBezTo>
                    <a:pt x="153" y="171"/>
                    <a:pt x="115" y="247"/>
                    <a:pt x="77" y="438"/>
                  </a:cubicBezTo>
                  <a:cubicBezTo>
                    <a:pt x="1" y="590"/>
                    <a:pt x="77" y="742"/>
                    <a:pt x="153" y="818"/>
                  </a:cubicBezTo>
                  <a:cubicBezTo>
                    <a:pt x="191" y="856"/>
                    <a:pt x="305" y="932"/>
                    <a:pt x="343" y="932"/>
                  </a:cubicBezTo>
                  <a:cubicBezTo>
                    <a:pt x="457" y="970"/>
                    <a:pt x="495" y="970"/>
                    <a:pt x="572" y="970"/>
                  </a:cubicBezTo>
                  <a:cubicBezTo>
                    <a:pt x="686" y="970"/>
                    <a:pt x="762" y="932"/>
                    <a:pt x="838" y="856"/>
                  </a:cubicBezTo>
                  <a:cubicBezTo>
                    <a:pt x="876" y="818"/>
                    <a:pt x="914" y="780"/>
                    <a:pt x="952" y="666"/>
                  </a:cubicBezTo>
                  <a:cubicBezTo>
                    <a:pt x="1066" y="590"/>
                    <a:pt x="1066" y="438"/>
                    <a:pt x="1028" y="285"/>
                  </a:cubicBezTo>
                  <a:cubicBezTo>
                    <a:pt x="952" y="209"/>
                    <a:pt x="876" y="95"/>
                    <a:pt x="762" y="57"/>
                  </a:cubicBezTo>
                  <a:cubicBezTo>
                    <a:pt x="705" y="19"/>
                    <a:pt x="629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895435" y="2333293"/>
              <a:ext cx="34264" cy="31210"/>
            </a:xfrm>
            <a:custGeom>
              <a:avLst/>
              <a:gdLst/>
              <a:ahLst/>
              <a:cxnLst/>
              <a:rect l="l" t="t" r="r" b="b"/>
              <a:pathLst>
                <a:path w="1066" h="971" extrusionOk="0">
                  <a:moveTo>
                    <a:pt x="519" y="0"/>
                  </a:moveTo>
                  <a:cubicBezTo>
                    <a:pt x="438" y="0"/>
                    <a:pt x="362" y="19"/>
                    <a:pt x="305" y="58"/>
                  </a:cubicBezTo>
                  <a:cubicBezTo>
                    <a:pt x="153" y="172"/>
                    <a:pt x="77" y="248"/>
                    <a:pt x="39" y="438"/>
                  </a:cubicBezTo>
                  <a:cubicBezTo>
                    <a:pt x="1" y="590"/>
                    <a:pt x="39" y="742"/>
                    <a:pt x="153" y="818"/>
                  </a:cubicBezTo>
                  <a:cubicBezTo>
                    <a:pt x="191" y="856"/>
                    <a:pt x="305" y="933"/>
                    <a:pt x="343" y="933"/>
                  </a:cubicBezTo>
                  <a:cubicBezTo>
                    <a:pt x="419" y="971"/>
                    <a:pt x="495" y="971"/>
                    <a:pt x="571" y="971"/>
                  </a:cubicBezTo>
                  <a:cubicBezTo>
                    <a:pt x="685" y="971"/>
                    <a:pt x="761" y="933"/>
                    <a:pt x="799" y="856"/>
                  </a:cubicBezTo>
                  <a:cubicBezTo>
                    <a:pt x="876" y="818"/>
                    <a:pt x="914" y="780"/>
                    <a:pt x="952" y="666"/>
                  </a:cubicBezTo>
                  <a:cubicBezTo>
                    <a:pt x="1066" y="590"/>
                    <a:pt x="1066" y="438"/>
                    <a:pt x="990" y="286"/>
                  </a:cubicBezTo>
                  <a:cubicBezTo>
                    <a:pt x="952" y="210"/>
                    <a:pt x="876" y="96"/>
                    <a:pt x="761" y="58"/>
                  </a:cubicBezTo>
                  <a:cubicBezTo>
                    <a:pt x="685" y="19"/>
                    <a:pt x="600" y="0"/>
                    <a:pt x="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895435" y="2652445"/>
              <a:ext cx="34264" cy="31243"/>
            </a:xfrm>
            <a:custGeom>
              <a:avLst/>
              <a:gdLst/>
              <a:ahLst/>
              <a:cxnLst/>
              <a:rect l="l" t="t" r="r" b="b"/>
              <a:pathLst>
                <a:path w="1066" h="972" extrusionOk="0">
                  <a:moveTo>
                    <a:pt x="519" y="1"/>
                  </a:moveTo>
                  <a:cubicBezTo>
                    <a:pt x="438" y="1"/>
                    <a:pt x="362" y="20"/>
                    <a:pt x="305" y="58"/>
                  </a:cubicBezTo>
                  <a:cubicBezTo>
                    <a:pt x="153" y="172"/>
                    <a:pt x="77" y="248"/>
                    <a:pt x="39" y="439"/>
                  </a:cubicBezTo>
                  <a:cubicBezTo>
                    <a:pt x="1" y="591"/>
                    <a:pt x="39" y="743"/>
                    <a:pt x="153" y="819"/>
                  </a:cubicBezTo>
                  <a:cubicBezTo>
                    <a:pt x="191" y="895"/>
                    <a:pt x="305" y="933"/>
                    <a:pt x="343" y="933"/>
                  </a:cubicBezTo>
                  <a:cubicBezTo>
                    <a:pt x="419" y="971"/>
                    <a:pt x="495" y="971"/>
                    <a:pt x="571" y="971"/>
                  </a:cubicBezTo>
                  <a:cubicBezTo>
                    <a:pt x="685" y="971"/>
                    <a:pt x="761" y="933"/>
                    <a:pt x="799" y="895"/>
                  </a:cubicBezTo>
                  <a:cubicBezTo>
                    <a:pt x="876" y="819"/>
                    <a:pt x="914" y="781"/>
                    <a:pt x="952" y="705"/>
                  </a:cubicBezTo>
                  <a:cubicBezTo>
                    <a:pt x="1066" y="591"/>
                    <a:pt x="1066" y="439"/>
                    <a:pt x="990" y="324"/>
                  </a:cubicBezTo>
                  <a:cubicBezTo>
                    <a:pt x="952" y="210"/>
                    <a:pt x="876" y="134"/>
                    <a:pt x="761" y="58"/>
                  </a:cubicBezTo>
                  <a:cubicBezTo>
                    <a:pt x="685" y="20"/>
                    <a:pt x="600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895435" y="2971950"/>
              <a:ext cx="34264" cy="30889"/>
            </a:xfrm>
            <a:custGeom>
              <a:avLst/>
              <a:gdLst/>
              <a:ahLst/>
              <a:cxnLst/>
              <a:rect l="l" t="t" r="r" b="b"/>
              <a:pathLst>
                <a:path w="1066" h="961" extrusionOk="0">
                  <a:moveTo>
                    <a:pt x="519" y="0"/>
                  </a:moveTo>
                  <a:cubicBezTo>
                    <a:pt x="438" y="0"/>
                    <a:pt x="362" y="29"/>
                    <a:pt x="305" y="86"/>
                  </a:cubicBezTo>
                  <a:cubicBezTo>
                    <a:pt x="153" y="162"/>
                    <a:pt x="77" y="276"/>
                    <a:pt x="39" y="466"/>
                  </a:cubicBezTo>
                  <a:cubicBezTo>
                    <a:pt x="1" y="580"/>
                    <a:pt x="39" y="732"/>
                    <a:pt x="153" y="847"/>
                  </a:cubicBezTo>
                  <a:cubicBezTo>
                    <a:pt x="191" y="885"/>
                    <a:pt x="305" y="923"/>
                    <a:pt x="343" y="923"/>
                  </a:cubicBezTo>
                  <a:cubicBezTo>
                    <a:pt x="419" y="961"/>
                    <a:pt x="495" y="961"/>
                    <a:pt x="571" y="961"/>
                  </a:cubicBezTo>
                  <a:cubicBezTo>
                    <a:pt x="685" y="961"/>
                    <a:pt x="761" y="923"/>
                    <a:pt x="799" y="885"/>
                  </a:cubicBezTo>
                  <a:cubicBezTo>
                    <a:pt x="876" y="847"/>
                    <a:pt x="914" y="770"/>
                    <a:pt x="952" y="694"/>
                  </a:cubicBezTo>
                  <a:cubicBezTo>
                    <a:pt x="1066" y="580"/>
                    <a:pt x="1066" y="466"/>
                    <a:pt x="990" y="314"/>
                  </a:cubicBezTo>
                  <a:cubicBezTo>
                    <a:pt x="952" y="200"/>
                    <a:pt x="876" y="124"/>
                    <a:pt x="761" y="86"/>
                  </a:cubicBezTo>
                  <a:cubicBezTo>
                    <a:pt x="685" y="29"/>
                    <a:pt x="600" y="0"/>
                    <a:pt x="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1895435" y="3291102"/>
              <a:ext cx="34264" cy="32143"/>
            </a:xfrm>
            <a:custGeom>
              <a:avLst/>
              <a:gdLst/>
              <a:ahLst/>
              <a:cxnLst/>
              <a:rect l="l" t="t" r="r" b="b"/>
              <a:pathLst>
                <a:path w="1066" h="1000" extrusionOk="0">
                  <a:moveTo>
                    <a:pt x="519" y="1"/>
                  </a:moveTo>
                  <a:cubicBezTo>
                    <a:pt x="438" y="1"/>
                    <a:pt x="362" y="29"/>
                    <a:pt x="305" y="86"/>
                  </a:cubicBezTo>
                  <a:cubicBezTo>
                    <a:pt x="153" y="162"/>
                    <a:pt x="77" y="276"/>
                    <a:pt x="39" y="467"/>
                  </a:cubicBezTo>
                  <a:cubicBezTo>
                    <a:pt x="1" y="619"/>
                    <a:pt x="39" y="733"/>
                    <a:pt x="153" y="847"/>
                  </a:cubicBezTo>
                  <a:cubicBezTo>
                    <a:pt x="191" y="885"/>
                    <a:pt x="305" y="923"/>
                    <a:pt x="343" y="923"/>
                  </a:cubicBezTo>
                  <a:cubicBezTo>
                    <a:pt x="419" y="999"/>
                    <a:pt x="495" y="999"/>
                    <a:pt x="571" y="999"/>
                  </a:cubicBezTo>
                  <a:cubicBezTo>
                    <a:pt x="685" y="999"/>
                    <a:pt x="761" y="923"/>
                    <a:pt x="799" y="885"/>
                  </a:cubicBezTo>
                  <a:cubicBezTo>
                    <a:pt x="876" y="847"/>
                    <a:pt x="914" y="809"/>
                    <a:pt x="952" y="695"/>
                  </a:cubicBezTo>
                  <a:cubicBezTo>
                    <a:pt x="1066" y="581"/>
                    <a:pt x="1066" y="467"/>
                    <a:pt x="990" y="314"/>
                  </a:cubicBezTo>
                  <a:cubicBezTo>
                    <a:pt x="952" y="238"/>
                    <a:pt x="876" y="124"/>
                    <a:pt x="761" y="86"/>
                  </a:cubicBezTo>
                  <a:cubicBezTo>
                    <a:pt x="685" y="29"/>
                    <a:pt x="600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1895435" y="3612408"/>
              <a:ext cx="34264" cy="31210"/>
            </a:xfrm>
            <a:custGeom>
              <a:avLst/>
              <a:gdLst/>
              <a:ahLst/>
              <a:cxnLst/>
              <a:rect l="l" t="t" r="r" b="b"/>
              <a:pathLst>
                <a:path w="1066" h="971" extrusionOk="0">
                  <a:moveTo>
                    <a:pt x="519" y="1"/>
                  </a:moveTo>
                  <a:cubicBezTo>
                    <a:pt x="438" y="1"/>
                    <a:pt x="362" y="20"/>
                    <a:pt x="305" y="58"/>
                  </a:cubicBezTo>
                  <a:cubicBezTo>
                    <a:pt x="153" y="172"/>
                    <a:pt x="77" y="248"/>
                    <a:pt x="39" y="438"/>
                  </a:cubicBezTo>
                  <a:cubicBezTo>
                    <a:pt x="1" y="590"/>
                    <a:pt x="39" y="743"/>
                    <a:pt x="153" y="819"/>
                  </a:cubicBezTo>
                  <a:cubicBezTo>
                    <a:pt x="191" y="895"/>
                    <a:pt x="305" y="933"/>
                    <a:pt x="343" y="933"/>
                  </a:cubicBezTo>
                  <a:cubicBezTo>
                    <a:pt x="419" y="971"/>
                    <a:pt x="495" y="971"/>
                    <a:pt x="571" y="971"/>
                  </a:cubicBezTo>
                  <a:cubicBezTo>
                    <a:pt x="685" y="971"/>
                    <a:pt x="761" y="933"/>
                    <a:pt x="799" y="895"/>
                  </a:cubicBezTo>
                  <a:cubicBezTo>
                    <a:pt x="876" y="819"/>
                    <a:pt x="914" y="781"/>
                    <a:pt x="952" y="704"/>
                  </a:cubicBezTo>
                  <a:cubicBezTo>
                    <a:pt x="1066" y="590"/>
                    <a:pt x="1066" y="400"/>
                    <a:pt x="990" y="324"/>
                  </a:cubicBezTo>
                  <a:cubicBezTo>
                    <a:pt x="952" y="210"/>
                    <a:pt x="876" y="134"/>
                    <a:pt x="761" y="58"/>
                  </a:cubicBezTo>
                  <a:cubicBezTo>
                    <a:pt x="685" y="20"/>
                    <a:pt x="600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1544460" y="1490814"/>
              <a:ext cx="407245" cy="497469"/>
            </a:xfrm>
            <a:custGeom>
              <a:avLst/>
              <a:gdLst/>
              <a:ahLst/>
              <a:cxnLst/>
              <a:rect l="l" t="t" r="r" b="b"/>
              <a:pathLst>
                <a:path w="12670" h="15477" extrusionOk="0">
                  <a:moveTo>
                    <a:pt x="1447" y="7474"/>
                  </a:moveTo>
                  <a:cubicBezTo>
                    <a:pt x="2360" y="7626"/>
                    <a:pt x="3044" y="8311"/>
                    <a:pt x="3463" y="8996"/>
                  </a:cubicBezTo>
                  <a:cubicBezTo>
                    <a:pt x="3539" y="9148"/>
                    <a:pt x="3653" y="9300"/>
                    <a:pt x="3691" y="9452"/>
                  </a:cubicBezTo>
                  <a:cubicBezTo>
                    <a:pt x="3392" y="9278"/>
                    <a:pt x="3044" y="9201"/>
                    <a:pt x="2690" y="9201"/>
                  </a:cubicBezTo>
                  <a:cubicBezTo>
                    <a:pt x="2504" y="9201"/>
                    <a:pt x="2315" y="9222"/>
                    <a:pt x="2131" y="9262"/>
                  </a:cubicBezTo>
                  <a:cubicBezTo>
                    <a:pt x="1599" y="9338"/>
                    <a:pt x="1180" y="9642"/>
                    <a:pt x="838" y="10061"/>
                  </a:cubicBezTo>
                  <a:lnTo>
                    <a:pt x="838" y="9718"/>
                  </a:lnTo>
                  <a:cubicBezTo>
                    <a:pt x="838" y="9528"/>
                    <a:pt x="838" y="9376"/>
                    <a:pt x="876" y="9186"/>
                  </a:cubicBezTo>
                  <a:cubicBezTo>
                    <a:pt x="990" y="8615"/>
                    <a:pt x="1066" y="7968"/>
                    <a:pt x="1447" y="7474"/>
                  </a:cubicBezTo>
                  <a:close/>
                  <a:moveTo>
                    <a:pt x="2261" y="0"/>
                  </a:moveTo>
                  <a:cubicBezTo>
                    <a:pt x="2237" y="0"/>
                    <a:pt x="2207" y="4"/>
                    <a:pt x="2169" y="17"/>
                  </a:cubicBezTo>
                  <a:cubicBezTo>
                    <a:pt x="2093" y="17"/>
                    <a:pt x="1903" y="17"/>
                    <a:pt x="1827" y="131"/>
                  </a:cubicBezTo>
                  <a:cubicBezTo>
                    <a:pt x="1028" y="512"/>
                    <a:pt x="381" y="1196"/>
                    <a:pt x="115" y="2110"/>
                  </a:cubicBezTo>
                  <a:cubicBezTo>
                    <a:pt x="1" y="2680"/>
                    <a:pt x="1" y="3251"/>
                    <a:pt x="39" y="3860"/>
                  </a:cubicBezTo>
                  <a:cubicBezTo>
                    <a:pt x="77" y="4430"/>
                    <a:pt x="191" y="5001"/>
                    <a:pt x="305" y="5533"/>
                  </a:cubicBezTo>
                  <a:cubicBezTo>
                    <a:pt x="457" y="6142"/>
                    <a:pt x="686" y="6751"/>
                    <a:pt x="914" y="7360"/>
                  </a:cubicBezTo>
                  <a:cubicBezTo>
                    <a:pt x="533" y="7816"/>
                    <a:pt x="419" y="8425"/>
                    <a:pt x="305" y="9034"/>
                  </a:cubicBezTo>
                  <a:cubicBezTo>
                    <a:pt x="267" y="9490"/>
                    <a:pt x="267" y="9947"/>
                    <a:pt x="305" y="10403"/>
                  </a:cubicBezTo>
                  <a:cubicBezTo>
                    <a:pt x="305" y="10631"/>
                    <a:pt x="343" y="10898"/>
                    <a:pt x="419" y="11164"/>
                  </a:cubicBezTo>
                  <a:cubicBezTo>
                    <a:pt x="495" y="11849"/>
                    <a:pt x="686" y="12534"/>
                    <a:pt x="876" y="13180"/>
                  </a:cubicBezTo>
                  <a:cubicBezTo>
                    <a:pt x="1066" y="13827"/>
                    <a:pt x="1332" y="14474"/>
                    <a:pt x="1713" y="15006"/>
                  </a:cubicBezTo>
                  <a:cubicBezTo>
                    <a:pt x="1914" y="15241"/>
                    <a:pt x="2145" y="15476"/>
                    <a:pt x="2458" y="15476"/>
                  </a:cubicBezTo>
                  <a:cubicBezTo>
                    <a:pt x="2500" y="15476"/>
                    <a:pt x="2543" y="15472"/>
                    <a:pt x="2588" y="15463"/>
                  </a:cubicBezTo>
                  <a:cubicBezTo>
                    <a:pt x="2702" y="15463"/>
                    <a:pt x="2854" y="15425"/>
                    <a:pt x="2930" y="15387"/>
                  </a:cubicBezTo>
                  <a:cubicBezTo>
                    <a:pt x="2968" y="15387"/>
                    <a:pt x="3044" y="15425"/>
                    <a:pt x="3082" y="15425"/>
                  </a:cubicBezTo>
                  <a:cubicBezTo>
                    <a:pt x="3158" y="15425"/>
                    <a:pt x="3425" y="15425"/>
                    <a:pt x="3425" y="15273"/>
                  </a:cubicBezTo>
                  <a:cubicBezTo>
                    <a:pt x="3425" y="15083"/>
                    <a:pt x="3273" y="14968"/>
                    <a:pt x="3120" y="14892"/>
                  </a:cubicBezTo>
                  <a:cubicBezTo>
                    <a:pt x="3086" y="14824"/>
                    <a:pt x="2991" y="14786"/>
                    <a:pt x="2889" y="14786"/>
                  </a:cubicBezTo>
                  <a:cubicBezTo>
                    <a:pt x="2764" y="14786"/>
                    <a:pt x="2630" y="14843"/>
                    <a:pt x="2588" y="14968"/>
                  </a:cubicBezTo>
                  <a:lnTo>
                    <a:pt x="2588" y="15083"/>
                  </a:lnTo>
                  <a:cubicBezTo>
                    <a:pt x="2588" y="15159"/>
                    <a:pt x="2550" y="15159"/>
                    <a:pt x="2550" y="15197"/>
                  </a:cubicBezTo>
                  <a:cubicBezTo>
                    <a:pt x="2512" y="15159"/>
                    <a:pt x="2474" y="15159"/>
                    <a:pt x="2398" y="15083"/>
                  </a:cubicBezTo>
                  <a:cubicBezTo>
                    <a:pt x="2207" y="14892"/>
                    <a:pt x="2093" y="14664"/>
                    <a:pt x="1941" y="14436"/>
                  </a:cubicBezTo>
                  <a:cubicBezTo>
                    <a:pt x="1637" y="13903"/>
                    <a:pt x="1447" y="13333"/>
                    <a:pt x="1332" y="12762"/>
                  </a:cubicBezTo>
                  <a:cubicBezTo>
                    <a:pt x="1142" y="12153"/>
                    <a:pt x="990" y="11544"/>
                    <a:pt x="952" y="10860"/>
                  </a:cubicBezTo>
                  <a:cubicBezTo>
                    <a:pt x="952" y="10860"/>
                    <a:pt x="952" y="10822"/>
                    <a:pt x="990" y="10822"/>
                  </a:cubicBezTo>
                  <a:cubicBezTo>
                    <a:pt x="1180" y="10213"/>
                    <a:pt x="1713" y="9680"/>
                    <a:pt x="2322" y="9490"/>
                  </a:cubicBezTo>
                  <a:cubicBezTo>
                    <a:pt x="2456" y="9448"/>
                    <a:pt x="2590" y="9428"/>
                    <a:pt x="2723" y="9428"/>
                  </a:cubicBezTo>
                  <a:cubicBezTo>
                    <a:pt x="3191" y="9428"/>
                    <a:pt x="3640" y="9675"/>
                    <a:pt x="3995" y="10061"/>
                  </a:cubicBezTo>
                  <a:cubicBezTo>
                    <a:pt x="4034" y="10099"/>
                    <a:pt x="4072" y="10099"/>
                    <a:pt x="4110" y="10099"/>
                  </a:cubicBezTo>
                  <a:cubicBezTo>
                    <a:pt x="4490" y="10898"/>
                    <a:pt x="4832" y="11773"/>
                    <a:pt x="5061" y="12610"/>
                  </a:cubicBezTo>
                  <a:cubicBezTo>
                    <a:pt x="5175" y="12952"/>
                    <a:pt x="5213" y="13256"/>
                    <a:pt x="5251" y="13561"/>
                  </a:cubicBezTo>
                  <a:cubicBezTo>
                    <a:pt x="5251" y="13713"/>
                    <a:pt x="5327" y="13865"/>
                    <a:pt x="5251" y="14017"/>
                  </a:cubicBezTo>
                  <a:cubicBezTo>
                    <a:pt x="5251" y="14055"/>
                    <a:pt x="5251" y="14055"/>
                    <a:pt x="5213" y="14093"/>
                  </a:cubicBezTo>
                  <a:cubicBezTo>
                    <a:pt x="5175" y="14074"/>
                    <a:pt x="5118" y="14065"/>
                    <a:pt x="5056" y="14065"/>
                  </a:cubicBezTo>
                  <a:cubicBezTo>
                    <a:pt x="4994" y="14065"/>
                    <a:pt x="4928" y="14074"/>
                    <a:pt x="4870" y="14093"/>
                  </a:cubicBezTo>
                  <a:cubicBezTo>
                    <a:pt x="4794" y="14131"/>
                    <a:pt x="4680" y="14170"/>
                    <a:pt x="4680" y="14284"/>
                  </a:cubicBezTo>
                  <a:cubicBezTo>
                    <a:pt x="4680" y="14360"/>
                    <a:pt x="4794" y="14474"/>
                    <a:pt x="4870" y="14512"/>
                  </a:cubicBezTo>
                  <a:cubicBezTo>
                    <a:pt x="4912" y="14526"/>
                    <a:pt x="4985" y="14535"/>
                    <a:pt x="5060" y="14535"/>
                  </a:cubicBezTo>
                  <a:cubicBezTo>
                    <a:pt x="5189" y="14535"/>
                    <a:pt x="5327" y="14508"/>
                    <a:pt x="5327" y="14436"/>
                  </a:cubicBezTo>
                  <a:cubicBezTo>
                    <a:pt x="5403" y="14436"/>
                    <a:pt x="5517" y="14398"/>
                    <a:pt x="5593" y="14284"/>
                  </a:cubicBezTo>
                  <a:cubicBezTo>
                    <a:pt x="5822" y="14093"/>
                    <a:pt x="5784" y="13751"/>
                    <a:pt x="5746" y="13485"/>
                  </a:cubicBezTo>
                  <a:cubicBezTo>
                    <a:pt x="5631" y="12800"/>
                    <a:pt x="5441" y="12153"/>
                    <a:pt x="5251" y="11544"/>
                  </a:cubicBezTo>
                  <a:cubicBezTo>
                    <a:pt x="5023" y="10898"/>
                    <a:pt x="4794" y="10289"/>
                    <a:pt x="4452" y="9680"/>
                  </a:cubicBezTo>
                  <a:cubicBezTo>
                    <a:pt x="4376" y="9528"/>
                    <a:pt x="4262" y="9338"/>
                    <a:pt x="4224" y="9186"/>
                  </a:cubicBezTo>
                  <a:cubicBezTo>
                    <a:pt x="3995" y="8805"/>
                    <a:pt x="3729" y="8425"/>
                    <a:pt x="3425" y="8082"/>
                  </a:cubicBezTo>
                  <a:cubicBezTo>
                    <a:pt x="2930" y="7626"/>
                    <a:pt x="2322" y="7245"/>
                    <a:pt x="1599" y="7131"/>
                  </a:cubicBezTo>
                  <a:lnTo>
                    <a:pt x="1523" y="7131"/>
                  </a:lnTo>
                  <a:cubicBezTo>
                    <a:pt x="1066" y="6180"/>
                    <a:pt x="800" y="5153"/>
                    <a:pt x="648" y="4088"/>
                  </a:cubicBezTo>
                  <a:cubicBezTo>
                    <a:pt x="571" y="3099"/>
                    <a:pt x="571" y="1957"/>
                    <a:pt x="1180" y="1120"/>
                  </a:cubicBezTo>
                  <a:cubicBezTo>
                    <a:pt x="1447" y="740"/>
                    <a:pt x="1827" y="436"/>
                    <a:pt x="2283" y="245"/>
                  </a:cubicBezTo>
                  <a:cubicBezTo>
                    <a:pt x="3311" y="398"/>
                    <a:pt x="4300" y="550"/>
                    <a:pt x="5365" y="664"/>
                  </a:cubicBezTo>
                  <a:cubicBezTo>
                    <a:pt x="6202" y="778"/>
                    <a:pt x="7115" y="854"/>
                    <a:pt x="7876" y="1311"/>
                  </a:cubicBezTo>
                  <a:cubicBezTo>
                    <a:pt x="8256" y="1501"/>
                    <a:pt x="8599" y="1767"/>
                    <a:pt x="8865" y="2110"/>
                  </a:cubicBezTo>
                  <a:cubicBezTo>
                    <a:pt x="9169" y="2490"/>
                    <a:pt x="9398" y="2946"/>
                    <a:pt x="9626" y="3403"/>
                  </a:cubicBezTo>
                  <a:cubicBezTo>
                    <a:pt x="10121" y="4240"/>
                    <a:pt x="10539" y="5153"/>
                    <a:pt x="10843" y="6104"/>
                  </a:cubicBezTo>
                  <a:cubicBezTo>
                    <a:pt x="11034" y="6637"/>
                    <a:pt x="11110" y="7207"/>
                    <a:pt x="11224" y="7702"/>
                  </a:cubicBezTo>
                  <a:cubicBezTo>
                    <a:pt x="11262" y="8006"/>
                    <a:pt x="11300" y="8235"/>
                    <a:pt x="11300" y="8539"/>
                  </a:cubicBezTo>
                  <a:lnTo>
                    <a:pt x="11300" y="8729"/>
                  </a:lnTo>
                  <a:lnTo>
                    <a:pt x="11300" y="8843"/>
                  </a:lnTo>
                  <a:cubicBezTo>
                    <a:pt x="11300" y="8843"/>
                    <a:pt x="11262" y="8843"/>
                    <a:pt x="11262" y="8919"/>
                  </a:cubicBezTo>
                  <a:cubicBezTo>
                    <a:pt x="11224" y="8919"/>
                    <a:pt x="11148" y="8919"/>
                    <a:pt x="11148" y="8957"/>
                  </a:cubicBezTo>
                  <a:cubicBezTo>
                    <a:pt x="11072" y="8996"/>
                    <a:pt x="10958" y="9148"/>
                    <a:pt x="10920" y="9300"/>
                  </a:cubicBezTo>
                  <a:cubicBezTo>
                    <a:pt x="10843" y="9528"/>
                    <a:pt x="10767" y="9756"/>
                    <a:pt x="10881" y="9985"/>
                  </a:cubicBezTo>
                  <a:cubicBezTo>
                    <a:pt x="10920" y="10251"/>
                    <a:pt x="11072" y="10441"/>
                    <a:pt x="11262" y="10555"/>
                  </a:cubicBezTo>
                  <a:cubicBezTo>
                    <a:pt x="11414" y="10657"/>
                    <a:pt x="11617" y="10741"/>
                    <a:pt x="11803" y="10741"/>
                  </a:cubicBezTo>
                  <a:cubicBezTo>
                    <a:pt x="11896" y="10741"/>
                    <a:pt x="11985" y="10720"/>
                    <a:pt x="12061" y="10669"/>
                  </a:cubicBezTo>
                  <a:cubicBezTo>
                    <a:pt x="12099" y="10669"/>
                    <a:pt x="12213" y="10631"/>
                    <a:pt x="12251" y="10631"/>
                  </a:cubicBezTo>
                  <a:cubicBezTo>
                    <a:pt x="12365" y="10555"/>
                    <a:pt x="12403" y="10479"/>
                    <a:pt x="12479" y="10365"/>
                  </a:cubicBezTo>
                  <a:cubicBezTo>
                    <a:pt x="12593" y="10175"/>
                    <a:pt x="12670" y="9985"/>
                    <a:pt x="12670" y="9794"/>
                  </a:cubicBezTo>
                  <a:cubicBezTo>
                    <a:pt x="12593" y="9452"/>
                    <a:pt x="12365" y="9072"/>
                    <a:pt x="11985" y="8919"/>
                  </a:cubicBezTo>
                  <a:cubicBezTo>
                    <a:pt x="11909" y="8919"/>
                    <a:pt x="11871" y="8881"/>
                    <a:pt x="11833" y="8881"/>
                  </a:cubicBezTo>
                  <a:lnTo>
                    <a:pt x="11833" y="8729"/>
                  </a:lnTo>
                  <a:lnTo>
                    <a:pt x="11833" y="8501"/>
                  </a:lnTo>
                  <a:cubicBezTo>
                    <a:pt x="11833" y="8235"/>
                    <a:pt x="11795" y="7968"/>
                    <a:pt x="11718" y="7740"/>
                  </a:cubicBezTo>
                  <a:cubicBezTo>
                    <a:pt x="11642" y="7245"/>
                    <a:pt x="11528" y="6789"/>
                    <a:pt x="11414" y="6294"/>
                  </a:cubicBezTo>
                  <a:cubicBezTo>
                    <a:pt x="11110" y="5343"/>
                    <a:pt x="10691" y="4392"/>
                    <a:pt x="10197" y="3479"/>
                  </a:cubicBezTo>
                  <a:cubicBezTo>
                    <a:pt x="9778" y="2642"/>
                    <a:pt x="9322" y="1729"/>
                    <a:pt x="8447" y="1273"/>
                  </a:cubicBezTo>
                  <a:cubicBezTo>
                    <a:pt x="7686" y="778"/>
                    <a:pt x="6773" y="626"/>
                    <a:pt x="5936" y="512"/>
                  </a:cubicBezTo>
                  <a:cubicBezTo>
                    <a:pt x="4756" y="359"/>
                    <a:pt x="3539" y="169"/>
                    <a:pt x="2360" y="17"/>
                  </a:cubicBezTo>
                  <a:cubicBezTo>
                    <a:pt x="2334" y="17"/>
                    <a:pt x="2309" y="0"/>
                    <a:pt x="2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1553043" y="1782387"/>
              <a:ext cx="177330" cy="209151"/>
            </a:xfrm>
            <a:custGeom>
              <a:avLst/>
              <a:gdLst/>
              <a:ahLst/>
              <a:cxnLst/>
              <a:rect l="l" t="t" r="r" b="b"/>
              <a:pathLst>
                <a:path w="5517" h="6507" extrusionOk="0">
                  <a:moveTo>
                    <a:pt x="3120" y="1"/>
                  </a:moveTo>
                  <a:cubicBezTo>
                    <a:pt x="3234" y="115"/>
                    <a:pt x="3272" y="267"/>
                    <a:pt x="3386" y="419"/>
                  </a:cubicBezTo>
                  <a:cubicBezTo>
                    <a:pt x="3045" y="261"/>
                    <a:pt x="2667" y="176"/>
                    <a:pt x="2290" y="176"/>
                  </a:cubicBezTo>
                  <a:cubicBezTo>
                    <a:pt x="2122" y="176"/>
                    <a:pt x="1953" y="194"/>
                    <a:pt x="1788" y="229"/>
                  </a:cubicBezTo>
                  <a:cubicBezTo>
                    <a:pt x="1294" y="381"/>
                    <a:pt x="837" y="647"/>
                    <a:pt x="533" y="1028"/>
                  </a:cubicBezTo>
                  <a:lnTo>
                    <a:pt x="533" y="685"/>
                  </a:lnTo>
                  <a:cubicBezTo>
                    <a:pt x="266" y="876"/>
                    <a:pt x="152" y="1142"/>
                    <a:pt x="0" y="1408"/>
                  </a:cubicBezTo>
                  <a:cubicBezTo>
                    <a:pt x="38" y="1636"/>
                    <a:pt x="38" y="1941"/>
                    <a:pt x="76" y="2169"/>
                  </a:cubicBezTo>
                  <a:cubicBezTo>
                    <a:pt x="190" y="2892"/>
                    <a:pt x="343" y="3539"/>
                    <a:pt x="571" y="4223"/>
                  </a:cubicBezTo>
                  <a:cubicBezTo>
                    <a:pt x="761" y="4832"/>
                    <a:pt x="951" y="5517"/>
                    <a:pt x="1370" y="6012"/>
                  </a:cubicBezTo>
                  <a:cubicBezTo>
                    <a:pt x="1598" y="6316"/>
                    <a:pt x="1902" y="6506"/>
                    <a:pt x="2283" y="6506"/>
                  </a:cubicBezTo>
                  <a:cubicBezTo>
                    <a:pt x="2359" y="6506"/>
                    <a:pt x="2511" y="6468"/>
                    <a:pt x="2625" y="6392"/>
                  </a:cubicBezTo>
                  <a:cubicBezTo>
                    <a:pt x="2663" y="6468"/>
                    <a:pt x="2701" y="6468"/>
                    <a:pt x="2739" y="6468"/>
                  </a:cubicBezTo>
                  <a:cubicBezTo>
                    <a:pt x="2853" y="6468"/>
                    <a:pt x="3082" y="6468"/>
                    <a:pt x="3082" y="6316"/>
                  </a:cubicBezTo>
                  <a:cubicBezTo>
                    <a:pt x="3120" y="6126"/>
                    <a:pt x="3006" y="5974"/>
                    <a:pt x="2815" y="5935"/>
                  </a:cubicBezTo>
                  <a:cubicBezTo>
                    <a:pt x="2762" y="5864"/>
                    <a:pt x="2640" y="5826"/>
                    <a:pt x="2526" y="5826"/>
                  </a:cubicBezTo>
                  <a:cubicBezTo>
                    <a:pt x="2399" y="5826"/>
                    <a:pt x="2283" y="5873"/>
                    <a:pt x="2283" y="5974"/>
                  </a:cubicBezTo>
                  <a:cubicBezTo>
                    <a:pt x="2245" y="6012"/>
                    <a:pt x="2283" y="6088"/>
                    <a:pt x="2283" y="6126"/>
                  </a:cubicBezTo>
                  <a:cubicBezTo>
                    <a:pt x="2283" y="6126"/>
                    <a:pt x="2245" y="6164"/>
                    <a:pt x="2245" y="6202"/>
                  </a:cubicBezTo>
                  <a:cubicBezTo>
                    <a:pt x="2207" y="6164"/>
                    <a:pt x="2131" y="6164"/>
                    <a:pt x="2093" y="6126"/>
                  </a:cubicBezTo>
                  <a:cubicBezTo>
                    <a:pt x="1902" y="5935"/>
                    <a:pt x="1750" y="5707"/>
                    <a:pt x="1636" y="5441"/>
                  </a:cubicBezTo>
                  <a:cubicBezTo>
                    <a:pt x="1332" y="4946"/>
                    <a:pt x="1141" y="4376"/>
                    <a:pt x="989" y="3805"/>
                  </a:cubicBezTo>
                  <a:cubicBezTo>
                    <a:pt x="799" y="3158"/>
                    <a:pt x="723" y="2512"/>
                    <a:pt x="609" y="1903"/>
                  </a:cubicBezTo>
                  <a:cubicBezTo>
                    <a:pt x="685" y="1903"/>
                    <a:pt x="685" y="1827"/>
                    <a:pt x="685" y="1827"/>
                  </a:cubicBezTo>
                  <a:cubicBezTo>
                    <a:pt x="913" y="1218"/>
                    <a:pt x="1370" y="685"/>
                    <a:pt x="2016" y="495"/>
                  </a:cubicBezTo>
                  <a:cubicBezTo>
                    <a:pt x="2121" y="476"/>
                    <a:pt x="2226" y="466"/>
                    <a:pt x="2332" y="466"/>
                  </a:cubicBezTo>
                  <a:cubicBezTo>
                    <a:pt x="2839" y="466"/>
                    <a:pt x="3337" y="688"/>
                    <a:pt x="3652" y="1066"/>
                  </a:cubicBezTo>
                  <a:cubicBezTo>
                    <a:pt x="3728" y="1066"/>
                    <a:pt x="3767" y="1142"/>
                    <a:pt x="3805" y="1142"/>
                  </a:cubicBezTo>
                  <a:cubicBezTo>
                    <a:pt x="4223" y="1941"/>
                    <a:pt x="4565" y="2778"/>
                    <a:pt x="4756" y="3653"/>
                  </a:cubicBezTo>
                  <a:cubicBezTo>
                    <a:pt x="4870" y="3995"/>
                    <a:pt x="4908" y="4262"/>
                    <a:pt x="4946" y="4604"/>
                  </a:cubicBezTo>
                  <a:cubicBezTo>
                    <a:pt x="4946" y="4756"/>
                    <a:pt x="4984" y="4870"/>
                    <a:pt x="4946" y="5022"/>
                  </a:cubicBezTo>
                  <a:cubicBezTo>
                    <a:pt x="4946" y="5060"/>
                    <a:pt x="4908" y="5060"/>
                    <a:pt x="4908" y="5137"/>
                  </a:cubicBezTo>
                  <a:cubicBezTo>
                    <a:pt x="4851" y="5099"/>
                    <a:pt x="4794" y="5079"/>
                    <a:pt x="4737" y="5079"/>
                  </a:cubicBezTo>
                  <a:cubicBezTo>
                    <a:pt x="4680" y="5079"/>
                    <a:pt x="4623" y="5099"/>
                    <a:pt x="4565" y="5137"/>
                  </a:cubicBezTo>
                  <a:cubicBezTo>
                    <a:pt x="4489" y="5137"/>
                    <a:pt x="4375" y="5213"/>
                    <a:pt x="4375" y="5327"/>
                  </a:cubicBezTo>
                  <a:cubicBezTo>
                    <a:pt x="4375" y="5441"/>
                    <a:pt x="4489" y="5517"/>
                    <a:pt x="4565" y="5555"/>
                  </a:cubicBezTo>
                  <a:cubicBezTo>
                    <a:pt x="4603" y="5568"/>
                    <a:pt x="4663" y="5576"/>
                    <a:pt x="4725" y="5576"/>
                  </a:cubicBezTo>
                  <a:cubicBezTo>
                    <a:pt x="4849" y="5576"/>
                    <a:pt x="4984" y="5542"/>
                    <a:pt x="4984" y="5441"/>
                  </a:cubicBezTo>
                  <a:lnTo>
                    <a:pt x="5288" y="5327"/>
                  </a:lnTo>
                  <a:cubicBezTo>
                    <a:pt x="5517" y="5137"/>
                    <a:pt x="5479" y="4794"/>
                    <a:pt x="5364" y="4490"/>
                  </a:cubicBezTo>
                  <a:cubicBezTo>
                    <a:pt x="5288" y="3843"/>
                    <a:pt x="5136" y="3158"/>
                    <a:pt x="4908" y="2550"/>
                  </a:cubicBezTo>
                  <a:cubicBezTo>
                    <a:pt x="4642" y="1941"/>
                    <a:pt x="4375" y="1332"/>
                    <a:pt x="4071" y="685"/>
                  </a:cubicBezTo>
                  <a:cubicBezTo>
                    <a:pt x="4033" y="571"/>
                    <a:pt x="3957" y="381"/>
                    <a:pt x="3843" y="229"/>
                  </a:cubicBezTo>
                  <a:cubicBezTo>
                    <a:pt x="3690" y="115"/>
                    <a:pt x="3576" y="77"/>
                    <a:pt x="3424" y="39"/>
                  </a:cubicBezTo>
                  <a:cubicBezTo>
                    <a:pt x="3310" y="39"/>
                    <a:pt x="3234" y="1"/>
                    <a:pt x="3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1889327" y="1771394"/>
              <a:ext cx="59946" cy="66631"/>
            </a:xfrm>
            <a:custGeom>
              <a:avLst/>
              <a:gdLst/>
              <a:ahLst/>
              <a:cxnLst/>
              <a:rect l="l" t="t" r="r" b="b"/>
              <a:pathLst>
                <a:path w="1865" h="2073" extrusionOk="0">
                  <a:moveTo>
                    <a:pt x="989" y="0"/>
                  </a:moveTo>
                  <a:cubicBezTo>
                    <a:pt x="837" y="0"/>
                    <a:pt x="647" y="0"/>
                    <a:pt x="533" y="38"/>
                  </a:cubicBezTo>
                  <a:lnTo>
                    <a:pt x="457" y="38"/>
                  </a:lnTo>
                  <a:lnTo>
                    <a:pt x="457" y="190"/>
                  </a:lnTo>
                  <a:cubicBezTo>
                    <a:pt x="457" y="228"/>
                    <a:pt x="419" y="228"/>
                    <a:pt x="419" y="228"/>
                  </a:cubicBezTo>
                  <a:cubicBezTo>
                    <a:pt x="419" y="228"/>
                    <a:pt x="381" y="267"/>
                    <a:pt x="343" y="267"/>
                  </a:cubicBezTo>
                  <a:cubicBezTo>
                    <a:pt x="229" y="381"/>
                    <a:pt x="152" y="533"/>
                    <a:pt x="76" y="609"/>
                  </a:cubicBezTo>
                  <a:cubicBezTo>
                    <a:pt x="0" y="837"/>
                    <a:pt x="0" y="1103"/>
                    <a:pt x="38" y="1332"/>
                  </a:cubicBezTo>
                  <a:cubicBezTo>
                    <a:pt x="76" y="1560"/>
                    <a:pt x="229" y="1750"/>
                    <a:pt x="419" y="1902"/>
                  </a:cubicBezTo>
                  <a:cubicBezTo>
                    <a:pt x="552" y="2013"/>
                    <a:pt x="723" y="2072"/>
                    <a:pt x="889" y="2072"/>
                  </a:cubicBezTo>
                  <a:cubicBezTo>
                    <a:pt x="1007" y="2072"/>
                    <a:pt x="1122" y="2042"/>
                    <a:pt x="1218" y="1978"/>
                  </a:cubicBezTo>
                  <a:cubicBezTo>
                    <a:pt x="1332" y="1978"/>
                    <a:pt x="1370" y="1978"/>
                    <a:pt x="1446" y="1940"/>
                  </a:cubicBezTo>
                  <a:cubicBezTo>
                    <a:pt x="1522" y="1902"/>
                    <a:pt x="1636" y="1788"/>
                    <a:pt x="1674" y="1712"/>
                  </a:cubicBezTo>
                  <a:cubicBezTo>
                    <a:pt x="1826" y="1560"/>
                    <a:pt x="1864" y="1332"/>
                    <a:pt x="1864" y="1142"/>
                  </a:cubicBezTo>
                  <a:cubicBezTo>
                    <a:pt x="1864" y="723"/>
                    <a:pt x="1636" y="343"/>
                    <a:pt x="1142" y="190"/>
                  </a:cubicBezTo>
                  <a:cubicBezTo>
                    <a:pt x="1104" y="152"/>
                    <a:pt x="1027" y="152"/>
                    <a:pt x="989" y="152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1778786" y="1238810"/>
              <a:ext cx="60428" cy="42235"/>
            </a:xfrm>
            <a:custGeom>
              <a:avLst/>
              <a:gdLst/>
              <a:ahLst/>
              <a:cxnLst/>
              <a:rect l="l" t="t" r="r" b="b"/>
              <a:pathLst>
                <a:path w="1880" h="1314" extrusionOk="0">
                  <a:moveTo>
                    <a:pt x="229" y="0"/>
                  </a:moveTo>
                  <a:cubicBezTo>
                    <a:pt x="99" y="0"/>
                    <a:pt x="1" y="23"/>
                    <a:pt x="15" y="96"/>
                  </a:cubicBezTo>
                  <a:lnTo>
                    <a:pt x="129" y="210"/>
                  </a:lnTo>
                  <a:cubicBezTo>
                    <a:pt x="586" y="629"/>
                    <a:pt x="1157" y="971"/>
                    <a:pt x="1727" y="1313"/>
                  </a:cubicBezTo>
                  <a:cubicBezTo>
                    <a:pt x="1765" y="1199"/>
                    <a:pt x="1765" y="1047"/>
                    <a:pt x="1765" y="971"/>
                  </a:cubicBezTo>
                  <a:cubicBezTo>
                    <a:pt x="1841" y="819"/>
                    <a:pt x="1879" y="667"/>
                    <a:pt x="1879" y="553"/>
                  </a:cubicBezTo>
                  <a:cubicBezTo>
                    <a:pt x="1879" y="477"/>
                    <a:pt x="1879" y="400"/>
                    <a:pt x="1841" y="362"/>
                  </a:cubicBezTo>
                  <a:cubicBezTo>
                    <a:pt x="1841" y="362"/>
                    <a:pt x="1765" y="286"/>
                    <a:pt x="1727" y="286"/>
                  </a:cubicBezTo>
                  <a:cubicBezTo>
                    <a:pt x="1385" y="248"/>
                    <a:pt x="1119" y="134"/>
                    <a:pt x="776" y="58"/>
                  </a:cubicBezTo>
                  <a:cubicBezTo>
                    <a:pt x="729" y="58"/>
                    <a:pt x="438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593383" y="1347037"/>
              <a:ext cx="209151" cy="227344"/>
            </a:xfrm>
            <a:custGeom>
              <a:avLst/>
              <a:gdLst/>
              <a:ahLst/>
              <a:cxnLst/>
              <a:rect l="l" t="t" r="r" b="b"/>
              <a:pathLst>
                <a:path w="6507" h="7073" extrusionOk="0">
                  <a:moveTo>
                    <a:pt x="1652" y="0"/>
                  </a:moveTo>
                  <a:cubicBezTo>
                    <a:pt x="1474" y="0"/>
                    <a:pt x="1300" y="20"/>
                    <a:pt x="1142" y="77"/>
                  </a:cubicBezTo>
                  <a:cubicBezTo>
                    <a:pt x="800" y="153"/>
                    <a:pt x="571" y="457"/>
                    <a:pt x="457" y="800"/>
                  </a:cubicBezTo>
                  <a:cubicBezTo>
                    <a:pt x="305" y="1104"/>
                    <a:pt x="305" y="1447"/>
                    <a:pt x="305" y="1789"/>
                  </a:cubicBezTo>
                  <a:cubicBezTo>
                    <a:pt x="305" y="2626"/>
                    <a:pt x="267" y="3577"/>
                    <a:pt x="115" y="4452"/>
                  </a:cubicBezTo>
                  <a:cubicBezTo>
                    <a:pt x="39" y="5099"/>
                    <a:pt x="1" y="5860"/>
                    <a:pt x="495" y="6392"/>
                  </a:cubicBezTo>
                  <a:cubicBezTo>
                    <a:pt x="800" y="6697"/>
                    <a:pt x="1180" y="6773"/>
                    <a:pt x="1560" y="6887"/>
                  </a:cubicBezTo>
                  <a:cubicBezTo>
                    <a:pt x="2173" y="7005"/>
                    <a:pt x="2816" y="7073"/>
                    <a:pt x="3463" y="7073"/>
                  </a:cubicBezTo>
                  <a:cubicBezTo>
                    <a:pt x="4062" y="7073"/>
                    <a:pt x="4665" y="7015"/>
                    <a:pt x="5251" y="6887"/>
                  </a:cubicBezTo>
                  <a:cubicBezTo>
                    <a:pt x="5821" y="6735"/>
                    <a:pt x="6506" y="6506"/>
                    <a:pt x="6468" y="5860"/>
                  </a:cubicBezTo>
                  <a:cubicBezTo>
                    <a:pt x="6316" y="5175"/>
                    <a:pt x="6202" y="4452"/>
                    <a:pt x="6164" y="3691"/>
                  </a:cubicBezTo>
                  <a:cubicBezTo>
                    <a:pt x="6126" y="3159"/>
                    <a:pt x="6126" y="2702"/>
                    <a:pt x="6126" y="2207"/>
                  </a:cubicBezTo>
                  <a:cubicBezTo>
                    <a:pt x="6164" y="1979"/>
                    <a:pt x="6164" y="1675"/>
                    <a:pt x="6126" y="1409"/>
                  </a:cubicBezTo>
                  <a:cubicBezTo>
                    <a:pt x="6088" y="990"/>
                    <a:pt x="5974" y="648"/>
                    <a:pt x="5707" y="343"/>
                  </a:cubicBezTo>
                  <a:cubicBezTo>
                    <a:pt x="5669" y="318"/>
                    <a:pt x="5585" y="309"/>
                    <a:pt x="5482" y="309"/>
                  </a:cubicBezTo>
                  <a:cubicBezTo>
                    <a:pt x="5276" y="309"/>
                    <a:pt x="4997" y="343"/>
                    <a:pt x="4870" y="343"/>
                  </a:cubicBezTo>
                  <a:cubicBezTo>
                    <a:pt x="4376" y="305"/>
                    <a:pt x="3843" y="267"/>
                    <a:pt x="3348" y="229"/>
                  </a:cubicBezTo>
                  <a:cubicBezTo>
                    <a:pt x="3082" y="153"/>
                    <a:pt x="2778" y="77"/>
                    <a:pt x="2512" y="77"/>
                  </a:cubicBezTo>
                  <a:cubicBezTo>
                    <a:pt x="2251" y="53"/>
                    <a:pt x="1946" y="0"/>
                    <a:pt x="1652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619065" y="1379598"/>
              <a:ext cx="171223" cy="127413"/>
            </a:xfrm>
            <a:custGeom>
              <a:avLst/>
              <a:gdLst/>
              <a:ahLst/>
              <a:cxnLst/>
              <a:rect l="l" t="t" r="r" b="b"/>
              <a:pathLst>
                <a:path w="5327" h="3964" extrusionOk="0">
                  <a:moveTo>
                    <a:pt x="4783" y="0"/>
                  </a:moveTo>
                  <a:cubicBezTo>
                    <a:pt x="4552" y="0"/>
                    <a:pt x="4312" y="91"/>
                    <a:pt x="4071" y="91"/>
                  </a:cubicBezTo>
                  <a:cubicBezTo>
                    <a:pt x="3952" y="109"/>
                    <a:pt x="3831" y="117"/>
                    <a:pt x="3708" y="117"/>
                  </a:cubicBezTo>
                  <a:cubicBezTo>
                    <a:pt x="3321" y="117"/>
                    <a:pt x="2916" y="44"/>
                    <a:pt x="2511" y="15"/>
                  </a:cubicBezTo>
                  <a:cubicBezTo>
                    <a:pt x="1979" y="15"/>
                    <a:pt x="1484" y="15"/>
                    <a:pt x="990" y="205"/>
                  </a:cubicBezTo>
                  <a:cubicBezTo>
                    <a:pt x="533" y="434"/>
                    <a:pt x="153" y="814"/>
                    <a:pt x="39" y="1347"/>
                  </a:cubicBezTo>
                  <a:cubicBezTo>
                    <a:pt x="1" y="1613"/>
                    <a:pt x="153" y="2107"/>
                    <a:pt x="267" y="2374"/>
                  </a:cubicBezTo>
                  <a:cubicBezTo>
                    <a:pt x="763" y="3336"/>
                    <a:pt x="2019" y="3964"/>
                    <a:pt x="3127" y="3964"/>
                  </a:cubicBezTo>
                  <a:cubicBezTo>
                    <a:pt x="3464" y="3964"/>
                    <a:pt x="3787" y="3906"/>
                    <a:pt x="4071" y="3781"/>
                  </a:cubicBezTo>
                  <a:cubicBezTo>
                    <a:pt x="4642" y="3515"/>
                    <a:pt x="5022" y="3097"/>
                    <a:pt x="5327" y="2564"/>
                  </a:cubicBezTo>
                  <a:cubicBezTo>
                    <a:pt x="5289" y="2107"/>
                    <a:pt x="5289" y="1613"/>
                    <a:pt x="5289" y="1042"/>
                  </a:cubicBezTo>
                  <a:cubicBezTo>
                    <a:pt x="5327" y="814"/>
                    <a:pt x="5327" y="510"/>
                    <a:pt x="5289" y="243"/>
                  </a:cubicBezTo>
                  <a:lnTo>
                    <a:pt x="5175" y="129"/>
                  </a:lnTo>
                  <a:cubicBezTo>
                    <a:pt x="5048" y="31"/>
                    <a:pt x="4917" y="0"/>
                    <a:pt x="4783" y="0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538353" y="1108854"/>
              <a:ext cx="294747" cy="374492"/>
            </a:xfrm>
            <a:custGeom>
              <a:avLst/>
              <a:gdLst/>
              <a:ahLst/>
              <a:cxnLst/>
              <a:rect l="l" t="t" r="r" b="b"/>
              <a:pathLst>
                <a:path w="9170" h="11651" extrusionOk="0">
                  <a:moveTo>
                    <a:pt x="5170" y="1"/>
                  </a:moveTo>
                  <a:cubicBezTo>
                    <a:pt x="4896" y="1"/>
                    <a:pt x="4623" y="79"/>
                    <a:pt x="4300" y="259"/>
                  </a:cubicBezTo>
                  <a:cubicBezTo>
                    <a:pt x="3729" y="601"/>
                    <a:pt x="3196" y="1019"/>
                    <a:pt x="2816" y="1552"/>
                  </a:cubicBezTo>
                  <a:cubicBezTo>
                    <a:pt x="2321" y="2275"/>
                    <a:pt x="1979" y="3150"/>
                    <a:pt x="1598" y="3949"/>
                  </a:cubicBezTo>
                  <a:cubicBezTo>
                    <a:pt x="1332" y="4634"/>
                    <a:pt x="990" y="5661"/>
                    <a:pt x="419" y="6155"/>
                  </a:cubicBezTo>
                  <a:cubicBezTo>
                    <a:pt x="267" y="6308"/>
                    <a:pt x="115" y="6384"/>
                    <a:pt x="39" y="6536"/>
                  </a:cubicBezTo>
                  <a:cubicBezTo>
                    <a:pt x="39" y="6574"/>
                    <a:pt x="1" y="6612"/>
                    <a:pt x="1" y="6688"/>
                  </a:cubicBezTo>
                  <a:cubicBezTo>
                    <a:pt x="305" y="7487"/>
                    <a:pt x="685" y="8210"/>
                    <a:pt x="1180" y="8895"/>
                  </a:cubicBezTo>
                  <a:cubicBezTo>
                    <a:pt x="1827" y="9846"/>
                    <a:pt x="2626" y="10683"/>
                    <a:pt x="3691" y="11253"/>
                  </a:cubicBezTo>
                  <a:cubicBezTo>
                    <a:pt x="4152" y="11501"/>
                    <a:pt x="4777" y="11650"/>
                    <a:pt x="5407" y="11650"/>
                  </a:cubicBezTo>
                  <a:cubicBezTo>
                    <a:pt x="6129" y="11650"/>
                    <a:pt x="6855" y="11454"/>
                    <a:pt x="7343" y="10987"/>
                  </a:cubicBezTo>
                  <a:cubicBezTo>
                    <a:pt x="8028" y="10378"/>
                    <a:pt x="8484" y="9732"/>
                    <a:pt x="8751" y="8857"/>
                  </a:cubicBezTo>
                  <a:cubicBezTo>
                    <a:pt x="8827" y="8514"/>
                    <a:pt x="8865" y="8248"/>
                    <a:pt x="8941" y="7905"/>
                  </a:cubicBezTo>
                  <a:cubicBezTo>
                    <a:pt x="9169" y="6688"/>
                    <a:pt x="9169" y="5471"/>
                    <a:pt x="8979" y="4177"/>
                  </a:cubicBezTo>
                  <a:cubicBezTo>
                    <a:pt x="8865" y="3683"/>
                    <a:pt x="8713" y="3188"/>
                    <a:pt x="8484" y="2693"/>
                  </a:cubicBezTo>
                  <a:cubicBezTo>
                    <a:pt x="8028" y="1628"/>
                    <a:pt x="7191" y="715"/>
                    <a:pt x="6164" y="259"/>
                  </a:cubicBezTo>
                  <a:cubicBezTo>
                    <a:pt x="5782" y="98"/>
                    <a:pt x="5475" y="1"/>
                    <a:pt x="5170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507785" y="1291043"/>
              <a:ext cx="75856" cy="107902"/>
            </a:xfrm>
            <a:custGeom>
              <a:avLst/>
              <a:gdLst/>
              <a:ahLst/>
              <a:cxnLst/>
              <a:rect l="l" t="t" r="r" b="b"/>
              <a:pathLst>
                <a:path w="2360" h="3357" extrusionOk="0">
                  <a:moveTo>
                    <a:pt x="922" y="0"/>
                  </a:moveTo>
                  <a:cubicBezTo>
                    <a:pt x="814" y="0"/>
                    <a:pt x="705" y="21"/>
                    <a:pt x="609" y="69"/>
                  </a:cubicBezTo>
                  <a:cubicBezTo>
                    <a:pt x="267" y="183"/>
                    <a:pt x="77" y="564"/>
                    <a:pt x="39" y="944"/>
                  </a:cubicBezTo>
                  <a:cubicBezTo>
                    <a:pt x="1" y="1781"/>
                    <a:pt x="571" y="2656"/>
                    <a:pt x="1218" y="3151"/>
                  </a:cubicBezTo>
                  <a:cubicBezTo>
                    <a:pt x="1373" y="3280"/>
                    <a:pt x="1598" y="3356"/>
                    <a:pt x="1810" y="3356"/>
                  </a:cubicBezTo>
                  <a:cubicBezTo>
                    <a:pt x="1910" y="3356"/>
                    <a:pt x="2008" y="3339"/>
                    <a:pt x="2093" y="3303"/>
                  </a:cubicBezTo>
                  <a:cubicBezTo>
                    <a:pt x="2283" y="3151"/>
                    <a:pt x="2321" y="2922"/>
                    <a:pt x="2321" y="2732"/>
                  </a:cubicBezTo>
                  <a:cubicBezTo>
                    <a:pt x="2359" y="2009"/>
                    <a:pt x="2169" y="1210"/>
                    <a:pt x="1789" y="640"/>
                  </a:cubicBezTo>
                  <a:cubicBezTo>
                    <a:pt x="1751" y="411"/>
                    <a:pt x="1598" y="297"/>
                    <a:pt x="1446" y="183"/>
                  </a:cubicBezTo>
                  <a:cubicBezTo>
                    <a:pt x="1408" y="145"/>
                    <a:pt x="1370" y="145"/>
                    <a:pt x="1332" y="107"/>
                  </a:cubicBezTo>
                  <a:cubicBezTo>
                    <a:pt x="1222" y="41"/>
                    <a:pt x="1072" y="0"/>
                    <a:pt x="922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710771" y="1262661"/>
              <a:ext cx="31821" cy="96235"/>
            </a:xfrm>
            <a:custGeom>
              <a:avLst/>
              <a:gdLst/>
              <a:ahLst/>
              <a:cxnLst/>
              <a:rect l="l" t="t" r="r" b="b"/>
              <a:pathLst>
                <a:path w="990" h="2994" extrusionOk="0">
                  <a:moveTo>
                    <a:pt x="191" y="1"/>
                  </a:moveTo>
                  <a:cubicBezTo>
                    <a:pt x="1" y="39"/>
                    <a:pt x="39" y="457"/>
                    <a:pt x="77" y="610"/>
                  </a:cubicBezTo>
                  <a:cubicBezTo>
                    <a:pt x="115" y="838"/>
                    <a:pt x="191" y="1066"/>
                    <a:pt x="267" y="1332"/>
                  </a:cubicBezTo>
                  <a:cubicBezTo>
                    <a:pt x="381" y="1599"/>
                    <a:pt x="572" y="1903"/>
                    <a:pt x="724" y="2169"/>
                  </a:cubicBezTo>
                  <a:cubicBezTo>
                    <a:pt x="838" y="2550"/>
                    <a:pt x="419" y="2778"/>
                    <a:pt x="153" y="2892"/>
                  </a:cubicBezTo>
                  <a:cubicBezTo>
                    <a:pt x="37" y="2921"/>
                    <a:pt x="97" y="2994"/>
                    <a:pt x="166" y="2994"/>
                  </a:cubicBezTo>
                  <a:cubicBezTo>
                    <a:pt x="188" y="2994"/>
                    <a:pt x="211" y="2987"/>
                    <a:pt x="229" y="2968"/>
                  </a:cubicBezTo>
                  <a:cubicBezTo>
                    <a:pt x="457" y="2892"/>
                    <a:pt x="838" y="2702"/>
                    <a:pt x="952" y="2474"/>
                  </a:cubicBezTo>
                  <a:cubicBezTo>
                    <a:pt x="990" y="2322"/>
                    <a:pt x="990" y="2169"/>
                    <a:pt x="914" y="2093"/>
                  </a:cubicBezTo>
                  <a:cubicBezTo>
                    <a:pt x="800" y="1941"/>
                    <a:pt x="724" y="1751"/>
                    <a:pt x="648" y="1599"/>
                  </a:cubicBezTo>
                  <a:cubicBezTo>
                    <a:pt x="572" y="1370"/>
                    <a:pt x="457" y="1142"/>
                    <a:pt x="381" y="838"/>
                  </a:cubicBezTo>
                  <a:cubicBezTo>
                    <a:pt x="343" y="686"/>
                    <a:pt x="343" y="571"/>
                    <a:pt x="343" y="419"/>
                  </a:cubicBezTo>
                  <a:cubicBezTo>
                    <a:pt x="343" y="305"/>
                    <a:pt x="381" y="115"/>
                    <a:pt x="267" y="39"/>
                  </a:cubicBezTo>
                  <a:cubicBezTo>
                    <a:pt x="267" y="1"/>
                    <a:pt x="229" y="1"/>
                    <a:pt x="191" y="1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588497" y="1223992"/>
              <a:ext cx="84406" cy="41142"/>
            </a:xfrm>
            <a:custGeom>
              <a:avLst/>
              <a:gdLst/>
              <a:ahLst/>
              <a:cxnLst/>
              <a:rect l="l" t="t" r="r" b="b"/>
              <a:pathLst>
                <a:path w="2626" h="1280" extrusionOk="0">
                  <a:moveTo>
                    <a:pt x="2134" y="0"/>
                  </a:moveTo>
                  <a:cubicBezTo>
                    <a:pt x="2006" y="0"/>
                    <a:pt x="1877" y="27"/>
                    <a:pt x="1788" y="63"/>
                  </a:cubicBezTo>
                  <a:cubicBezTo>
                    <a:pt x="1484" y="101"/>
                    <a:pt x="1104" y="291"/>
                    <a:pt x="761" y="481"/>
                  </a:cubicBezTo>
                  <a:cubicBezTo>
                    <a:pt x="457" y="671"/>
                    <a:pt x="38" y="938"/>
                    <a:pt x="0" y="1280"/>
                  </a:cubicBezTo>
                  <a:cubicBezTo>
                    <a:pt x="153" y="1280"/>
                    <a:pt x="267" y="1090"/>
                    <a:pt x="381" y="1052"/>
                  </a:cubicBezTo>
                  <a:cubicBezTo>
                    <a:pt x="913" y="671"/>
                    <a:pt x="1484" y="557"/>
                    <a:pt x="2093" y="481"/>
                  </a:cubicBezTo>
                  <a:cubicBezTo>
                    <a:pt x="2245" y="405"/>
                    <a:pt x="2625" y="367"/>
                    <a:pt x="2511" y="139"/>
                  </a:cubicBezTo>
                  <a:cubicBezTo>
                    <a:pt x="2430" y="37"/>
                    <a:pt x="2282" y="0"/>
                    <a:pt x="2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730346" y="1213770"/>
              <a:ext cx="89292" cy="24718"/>
            </a:xfrm>
            <a:custGeom>
              <a:avLst/>
              <a:gdLst/>
              <a:ahLst/>
              <a:cxnLst/>
              <a:rect l="l" t="t" r="r" b="b"/>
              <a:pathLst>
                <a:path w="2778" h="769" extrusionOk="0">
                  <a:moveTo>
                    <a:pt x="723" y="0"/>
                  </a:moveTo>
                  <a:cubicBezTo>
                    <a:pt x="533" y="0"/>
                    <a:pt x="115" y="38"/>
                    <a:pt x="39" y="228"/>
                  </a:cubicBezTo>
                  <a:cubicBezTo>
                    <a:pt x="1" y="457"/>
                    <a:pt x="381" y="457"/>
                    <a:pt x="533" y="457"/>
                  </a:cubicBezTo>
                  <a:cubicBezTo>
                    <a:pt x="763" y="442"/>
                    <a:pt x="988" y="428"/>
                    <a:pt x="1211" y="428"/>
                  </a:cubicBezTo>
                  <a:cubicBezTo>
                    <a:pt x="1579" y="428"/>
                    <a:pt x="1943" y="467"/>
                    <a:pt x="2321" y="609"/>
                  </a:cubicBezTo>
                  <a:cubicBezTo>
                    <a:pt x="2420" y="674"/>
                    <a:pt x="2575" y="769"/>
                    <a:pt x="2714" y="769"/>
                  </a:cubicBezTo>
                  <a:cubicBezTo>
                    <a:pt x="2735" y="769"/>
                    <a:pt x="2757" y="766"/>
                    <a:pt x="2778" y="761"/>
                  </a:cubicBezTo>
                  <a:cubicBezTo>
                    <a:pt x="2626" y="457"/>
                    <a:pt x="2131" y="266"/>
                    <a:pt x="1865" y="190"/>
                  </a:cubicBezTo>
                  <a:cubicBezTo>
                    <a:pt x="1484" y="38"/>
                    <a:pt x="110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623951" y="1268125"/>
              <a:ext cx="26935" cy="35742"/>
            </a:xfrm>
            <a:custGeom>
              <a:avLst/>
              <a:gdLst/>
              <a:ahLst/>
              <a:cxnLst/>
              <a:rect l="l" t="t" r="r" b="b"/>
              <a:pathLst>
                <a:path w="838" h="1112" extrusionOk="0">
                  <a:moveTo>
                    <a:pt x="436" y="1"/>
                  </a:moveTo>
                  <a:cubicBezTo>
                    <a:pt x="356" y="1"/>
                    <a:pt x="277" y="49"/>
                    <a:pt x="229" y="97"/>
                  </a:cubicBezTo>
                  <a:cubicBezTo>
                    <a:pt x="115" y="135"/>
                    <a:pt x="77" y="173"/>
                    <a:pt x="39" y="287"/>
                  </a:cubicBezTo>
                  <a:cubicBezTo>
                    <a:pt x="1" y="440"/>
                    <a:pt x="1" y="592"/>
                    <a:pt x="39" y="706"/>
                  </a:cubicBezTo>
                  <a:cubicBezTo>
                    <a:pt x="77" y="858"/>
                    <a:pt x="115" y="972"/>
                    <a:pt x="229" y="1048"/>
                  </a:cubicBezTo>
                  <a:cubicBezTo>
                    <a:pt x="274" y="1093"/>
                    <a:pt x="357" y="1111"/>
                    <a:pt x="442" y="1111"/>
                  </a:cubicBezTo>
                  <a:cubicBezTo>
                    <a:pt x="502" y="1111"/>
                    <a:pt x="562" y="1102"/>
                    <a:pt x="609" y="1086"/>
                  </a:cubicBezTo>
                  <a:cubicBezTo>
                    <a:pt x="609" y="1086"/>
                    <a:pt x="647" y="1086"/>
                    <a:pt x="647" y="1048"/>
                  </a:cubicBezTo>
                  <a:cubicBezTo>
                    <a:pt x="647" y="1048"/>
                    <a:pt x="685" y="1048"/>
                    <a:pt x="685" y="1010"/>
                  </a:cubicBezTo>
                  <a:cubicBezTo>
                    <a:pt x="724" y="1010"/>
                    <a:pt x="724" y="972"/>
                    <a:pt x="724" y="972"/>
                  </a:cubicBezTo>
                  <a:cubicBezTo>
                    <a:pt x="838" y="820"/>
                    <a:pt x="838" y="668"/>
                    <a:pt x="800" y="516"/>
                  </a:cubicBezTo>
                  <a:cubicBezTo>
                    <a:pt x="800" y="440"/>
                    <a:pt x="724" y="325"/>
                    <a:pt x="685" y="287"/>
                  </a:cubicBezTo>
                  <a:cubicBezTo>
                    <a:pt x="647" y="135"/>
                    <a:pt x="609" y="97"/>
                    <a:pt x="571" y="59"/>
                  </a:cubicBezTo>
                  <a:cubicBezTo>
                    <a:pt x="529" y="17"/>
                    <a:pt x="482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753586" y="1255043"/>
              <a:ext cx="26935" cy="36803"/>
            </a:xfrm>
            <a:custGeom>
              <a:avLst/>
              <a:gdLst/>
              <a:ahLst/>
              <a:cxnLst/>
              <a:rect l="l" t="t" r="r" b="b"/>
              <a:pathLst>
                <a:path w="838" h="1145" extrusionOk="0">
                  <a:moveTo>
                    <a:pt x="495" y="0"/>
                  </a:moveTo>
                  <a:cubicBezTo>
                    <a:pt x="438" y="0"/>
                    <a:pt x="381" y="29"/>
                    <a:pt x="343" y="86"/>
                  </a:cubicBezTo>
                  <a:cubicBezTo>
                    <a:pt x="229" y="124"/>
                    <a:pt x="115" y="162"/>
                    <a:pt x="76" y="276"/>
                  </a:cubicBezTo>
                  <a:cubicBezTo>
                    <a:pt x="0" y="428"/>
                    <a:pt x="0" y="542"/>
                    <a:pt x="0" y="694"/>
                  </a:cubicBezTo>
                  <a:cubicBezTo>
                    <a:pt x="0" y="847"/>
                    <a:pt x="38" y="923"/>
                    <a:pt x="115" y="1037"/>
                  </a:cubicBezTo>
                  <a:cubicBezTo>
                    <a:pt x="195" y="1091"/>
                    <a:pt x="295" y="1144"/>
                    <a:pt x="387" y="1144"/>
                  </a:cubicBezTo>
                  <a:cubicBezTo>
                    <a:pt x="425" y="1144"/>
                    <a:pt x="462" y="1135"/>
                    <a:pt x="495" y="1113"/>
                  </a:cubicBezTo>
                  <a:cubicBezTo>
                    <a:pt x="495" y="1113"/>
                    <a:pt x="571" y="1113"/>
                    <a:pt x="571" y="1075"/>
                  </a:cubicBezTo>
                  <a:lnTo>
                    <a:pt x="609" y="1075"/>
                  </a:lnTo>
                  <a:cubicBezTo>
                    <a:pt x="647" y="1075"/>
                    <a:pt x="647" y="1037"/>
                    <a:pt x="685" y="1037"/>
                  </a:cubicBezTo>
                  <a:cubicBezTo>
                    <a:pt x="799" y="923"/>
                    <a:pt x="837" y="732"/>
                    <a:pt x="799" y="580"/>
                  </a:cubicBezTo>
                  <a:cubicBezTo>
                    <a:pt x="799" y="504"/>
                    <a:pt x="761" y="390"/>
                    <a:pt x="685" y="352"/>
                  </a:cubicBezTo>
                  <a:cubicBezTo>
                    <a:pt x="761" y="162"/>
                    <a:pt x="723" y="124"/>
                    <a:pt x="647" y="86"/>
                  </a:cubicBezTo>
                  <a:cubicBezTo>
                    <a:pt x="609" y="29"/>
                    <a:pt x="552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682645" y="1378345"/>
              <a:ext cx="75856" cy="27868"/>
            </a:xfrm>
            <a:custGeom>
              <a:avLst/>
              <a:gdLst/>
              <a:ahLst/>
              <a:cxnLst/>
              <a:rect l="l" t="t" r="r" b="b"/>
              <a:pathLst>
                <a:path w="2360" h="867" extrusionOk="0">
                  <a:moveTo>
                    <a:pt x="2122" y="0"/>
                  </a:moveTo>
                  <a:cubicBezTo>
                    <a:pt x="1988" y="0"/>
                    <a:pt x="1811" y="81"/>
                    <a:pt x="1713" y="130"/>
                  </a:cubicBezTo>
                  <a:cubicBezTo>
                    <a:pt x="1535" y="232"/>
                    <a:pt x="1341" y="282"/>
                    <a:pt x="1152" y="282"/>
                  </a:cubicBezTo>
                  <a:cubicBezTo>
                    <a:pt x="1058" y="282"/>
                    <a:pt x="965" y="270"/>
                    <a:pt x="876" y="244"/>
                  </a:cubicBezTo>
                  <a:cubicBezTo>
                    <a:pt x="743" y="191"/>
                    <a:pt x="593" y="120"/>
                    <a:pt x="449" y="120"/>
                  </a:cubicBezTo>
                  <a:cubicBezTo>
                    <a:pt x="386" y="120"/>
                    <a:pt x="325" y="134"/>
                    <a:pt x="267" y="168"/>
                  </a:cubicBezTo>
                  <a:cubicBezTo>
                    <a:pt x="1" y="320"/>
                    <a:pt x="267" y="549"/>
                    <a:pt x="381" y="663"/>
                  </a:cubicBezTo>
                  <a:cubicBezTo>
                    <a:pt x="588" y="810"/>
                    <a:pt x="771" y="866"/>
                    <a:pt x="1003" y="866"/>
                  </a:cubicBezTo>
                  <a:cubicBezTo>
                    <a:pt x="1070" y="866"/>
                    <a:pt x="1141" y="862"/>
                    <a:pt x="1218" y="853"/>
                  </a:cubicBezTo>
                  <a:cubicBezTo>
                    <a:pt x="1637" y="853"/>
                    <a:pt x="2093" y="701"/>
                    <a:pt x="2283" y="282"/>
                  </a:cubicBezTo>
                  <a:cubicBezTo>
                    <a:pt x="2283" y="244"/>
                    <a:pt x="2360" y="206"/>
                    <a:pt x="2360" y="130"/>
                  </a:cubicBezTo>
                  <a:cubicBezTo>
                    <a:pt x="2283" y="130"/>
                    <a:pt x="2283" y="130"/>
                    <a:pt x="2283" y="92"/>
                  </a:cubicBezTo>
                  <a:cubicBezTo>
                    <a:pt x="2256" y="25"/>
                    <a:pt x="2196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1579243" y="1241932"/>
              <a:ext cx="259969" cy="108577"/>
            </a:xfrm>
            <a:custGeom>
              <a:avLst/>
              <a:gdLst/>
              <a:ahLst/>
              <a:cxnLst/>
              <a:rect l="l" t="t" r="r" b="b"/>
              <a:pathLst>
                <a:path w="8088" h="3378" extrusionOk="0">
                  <a:moveTo>
                    <a:pt x="6939" y="191"/>
                  </a:moveTo>
                  <a:cubicBezTo>
                    <a:pt x="7148" y="191"/>
                    <a:pt x="7362" y="234"/>
                    <a:pt x="7533" y="319"/>
                  </a:cubicBezTo>
                  <a:cubicBezTo>
                    <a:pt x="7685" y="357"/>
                    <a:pt x="7799" y="471"/>
                    <a:pt x="7875" y="586"/>
                  </a:cubicBezTo>
                  <a:cubicBezTo>
                    <a:pt x="7913" y="738"/>
                    <a:pt x="7913" y="928"/>
                    <a:pt x="7875" y="1080"/>
                  </a:cubicBezTo>
                  <a:lnTo>
                    <a:pt x="7875" y="1118"/>
                  </a:lnTo>
                  <a:cubicBezTo>
                    <a:pt x="7837" y="1499"/>
                    <a:pt x="7723" y="1803"/>
                    <a:pt x="7533" y="2031"/>
                  </a:cubicBezTo>
                  <a:cubicBezTo>
                    <a:pt x="7457" y="2183"/>
                    <a:pt x="7343" y="2259"/>
                    <a:pt x="7267" y="2298"/>
                  </a:cubicBezTo>
                  <a:cubicBezTo>
                    <a:pt x="6883" y="2533"/>
                    <a:pt x="6500" y="2678"/>
                    <a:pt x="6099" y="2678"/>
                  </a:cubicBezTo>
                  <a:cubicBezTo>
                    <a:pt x="5983" y="2678"/>
                    <a:pt x="5865" y="2666"/>
                    <a:pt x="5745" y="2640"/>
                  </a:cubicBezTo>
                  <a:cubicBezTo>
                    <a:pt x="5364" y="2564"/>
                    <a:pt x="5022" y="2298"/>
                    <a:pt x="4794" y="1879"/>
                  </a:cubicBezTo>
                  <a:cubicBezTo>
                    <a:pt x="4756" y="1841"/>
                    <a:pt x="4756" y="1803"/>
                    <a:pt x="4680" y="1727"/>
                  </a:cubicBezTo>
                  <a:cubicBezTo>
                    <a:pt x="4642" y="1689"/>
                    <a:pt x="4642" y="1575"/>
                    <a:pt x="4642" y="1537"/>
                  </a:cubicBezTo>
                  <a:cubicBezTo>
                    <a:pt x="4604" y="1384"/>
                    <a:pt x="4604" y="1308"/>
                    <a:pt x="4680" y="1194"/>
                  </a:cubicBezTo>
                  <a:cubicBezTo>
                    <a:pt x="4794" y="1080"/>
                    <a:pt x="4870" y="966"/>
                    <a:pt x="4984" y="890"/>
                  </a:cubicBezTo>
                  <a:lnTo>
                    <a:pt x="5022" y="852"/>
                  </a:lnTo>
                  <a:cubicBezTo>
                    <a:pt x="5364" y="586"/>
                    <a:pt x="5745" y="395"/>
                    <a:pt x="6163" y="319"/>
                  </a:cubicBezTo>
                  <a:cubicBezTo>
                    <a:pt x="6201" y="319"/>
                    <a:pt x="6315" y="281"/>
                    <a:pt x="6354" y="281"/>
                  </a:cubicBezTo>
                  <a:cubicBezTo>
                    <a:pt x="6468" y="281"/>
                    <a:pt x="6544" y="281"/>
                    <a:pt x="6582" y="205"/>
                  </a:cubicBezTo>
                  <a:lnTo>
                    <a:pt x="6734" y="205"/>
                  </a:lnTo>
                  <a:cubicBezTo>
                    <a:pt x="6801" y="196"/>
                    <a:pt x="6870" y="191"/>
                    <a:pt x="6939" y="191"/>
                  </a:cubicBezTo>
                  <a:close/>
                  <a:moveTo>
                    <a:pt x="2109" y="959"/>
                  </a:moveTo>
                  <a:cubicBezTo>
                    <a:pt x="2470" y="959"/>
                    <a:pt x="2828" y="1057"/>
                    <a:pt x="3158" y="1156"/>
                  </a:cubicBezTo>
                  <a:cubicBezTo>
                    <a:pt x="3196" y="1156"/>
                    <a:pt x="3196" y="1156"/>
                    <a:pt x="3196" y="1232"/>
                  </a:cubicBezTo>
                  <a:cubicBezTo>
                    <a:pt x="3348" y="1270"/>
                    <a:pt x="3500" y="1346"/>
                    <a:pt x="3576" y="1461"/>
                  </a:cubicBezTo>
                  <a:cubicBezTo>
                    <a:pt x="3690" y="1537"/>
                    <a:pt x="3728" y="1613"/>
                    <a:pt x="3728" y="1727"/>
                  </a:cubicBezTo>
                  <a:cubicBezTo>
                    <a:pt x="3690" y="1727"/>
                    <a:pt x="3690" y="1803"/>
                    <a:pt x="3690" y="1879"/>
                  </a:cubicBezTo>
                  <a:cubicBezTo>
                    <a:pt x="3690" y="1917"/>
                    <a:pt x="3690" y="1955"/>
                    <a:pt x="3652" y="2069"/>
                  </a:cubicBezTo>
                  <a:cubicBezTo>
                    <a:pt x="3538" y="2564"/>
                    <a:pt x="3310" y="2868"/>
                    <a:pt x="2930" y="3020"/>
                  </a:cubicBezTo>
                  <a:cubicBezTo>
                    <a:pt x="2664" y="3153"/>
                    <a:pt x="2360" y="3234"/>
                    <a:pt x="2048" y="3234"/>
                  </a:cubicBezTo>
                  <a:cubicBezTo>
                    <a:pt x="1823" y="3234"/>
                    <a:pt x="1593" y="3192"/>
                    <a:pt x="1370" y="3096"/>
                  </a:cubicBezTo>
                  <a:cubicBezTo>
                    <a:pt x="1218" y="3058"/>
                    <a:pt x="1141" y="3020"/>
                    <a:pt x="989" y="2906"/>
                  </a:cubicBezTo>
                  <a:cubicBezTo>
                    <a:pt x="761" y="2716"/>
                    <a:pt x="571" y="2450"/>
                    <a:pt x="419" y="2107"/>
                  </a:cubicBezTo>
                  <a:lnTo>
                    <a:pt x="419" y="2069"/>
                  </a:lnTo>
                  <a:cubicBezTo>
                    <a:pt x="381" y="1917"/>
                    <a:pt x="266" y="1727"/>
                    <a:pt x="305" y="1651"/>
                  </a:cubicBezTo>
                  <a:cubicBezTo>
                    <a:pt x="381" y="1499"/>
                    <a:pt x="419" y="1422"/>
                    <a:pt x="571" y="1308"/>
                  </a:cubicBezTo>
                  <a:cubicBezTo>
                    <a:pt x="761" y="1156"/>
                    <a:pt x="1027" y="1080"/>
                    <a:pt x="1332" y="1042"/>
                  </a:cubicBezTo>
                  <a:lnTo>
                    <a:pt x="1446" y="1042"/>
                  </a:lnTo>
                  <a:cubicBezTo>
                    <a:pt x="1598" y="966"/>
                    <a:pt x="1750" y="966"/>
                    <a:pt x="1940" y="966"/>
                  </a:cubicBezTo>
                  <a:cubicBezTo>
                    <a:pt x="1996" y="961"/>
                    <a:pt x="2053" y="959"/>
                    <a:pt x="2109" y="959"/>
                  </a:cubicBezTo>
                  <a:close/>
                  <a:moveTo>
                    <a:pt x="6989" y="1"/>
                  </a:moveTo>
                  <a:cubicBezTo>
                    <a:pt x="6905" y="1"/>
                    <a:pt x="6820" y="5"/>
                    <a:pt x="6734" y="15"/>
                  </a:cubicBezTo>
                  <a:lnTo>
                    <a:pt x="6582" y="15"/>
                  </a:lnTo>
                  <a:cubicBezTo>
                    <a:pt x="6468" y="15"/>
                    <a:pt x="6277" y="53"/>
                    <a:pt x="6125" y="53"/>
                  </a:cubicBezTo>
                  <a:cubicBezTo>
                    <a:pt x="5631" y="167"/>
                    <a:pt x="5250" y="357"/>
                    <a:pt x="4870" y="586"/>
                  </a:cubicBezTo>
                  <a:cubicBezTo>
                    <a:pt x="4756" y="700"/>
                    <a:pt x="4642" y="776"/>
                    <a:pt x="4565" y="890"/>
                  </a:cubicBezTo>
                  <a:lnTo>
                    <a:pt x="3538" y="1004"/>
                  </a:lnTo>
                  <a:cubicBezTo>
                    <a:pt x="3462" y="928"/>
                    <a:pt x="3310" y="890"/>
                    <a:pt x="3158" y="814"/>
                  </a:cubicBezTo>
                  <a:cubicBezTo>
                    <a:pt x="2828" y="715"/>
                    <a:pt x="2442" y="616"/>
                    <a:pt x="2023" y="616"/>
                  </a:cubicBezTo>
                  <a:cubicBezTo>
                    <a:pt x="1958" y="616"/>
                    <a:pt x="1893" y="618"/>
                    <a:pt x="1826" y="624"/>
                  </a:cubicBezTo>
                  <a:cubicBezTo>
                    <a:pt x="1712" y="624"/>
                    <a:pt x="1522" y="700"/>
                    <a:pt x="1370" y="700"/>
                  </a:cubicBezTo>
                  <a:lnTo>
                    <a:pt x="1218" y="700"/>
                  </a:lnTo>
                  <a:cubicBezTo>
                    <a:pt x="875" y="738"/>
                    <a:pt x="609" y="814"/>
                    <a:pt x="381" y="1004"/>
                  </a:cubicBezTo>
                  <a:cubicBezTo>
                    <a:pt x="190" y="1156"/>
                    <a:pt x="76" y="1308"/>
                    <a:pt x="38" y="1499"/>
                  </a:cubicBezTo>
                  <a:cubicBezTo>
                    <a:pt x="0" y="1689"/>
                    <a:pt x="76" y="1917"/>
                    <a:pt x="114" y="2069"/>
                  </a:cubicBezTo>
                  <a:lnTo>
                    <a:pt x="114" y="2107"/>
                  </a:lnTo>
                  <a:cubicBezTo>
                    <a:pt x="266" y="2488"/>
                    <a:pt x="457" y="2792"/>
                    <a:pt x="761" y="3020"/>
                  </a:cubicBezTo>
                  <a:cubicBezTo>
                    <a:pt x="875" y="3096"/>
                    <a:pt x="1027" y="3211"/>
                    <a:pt x="1180" y="3249"/>
                  </a:cubicBezTo>
                  <a:cubicBezTo>
                    <a:pt x="1436" y="3334"/>
                    <a:pt x="1672" y="3377"/>
                    <a:pt x="1934" y="3377"/>
                  </a:cubicBezTo>
                  <a:cubicBezTo>
                    <a:pt x="2021" y="3377"/>
                    <a:pt x="2112" y="3372"/>
                    <a:pt x="2207" y="3363"/>
                  </a:cubicBezTo>
                  <a:cubicBezTo>
                    <a:pt x="2473" y="3287"/>
                    <a:pt x="2701" y="3249"/>
                    <a:pt x="2930" y="3173"/>
                  </a:cubicBezTo>
                  <a:cubicBezTo>
                    <a:pt x="3348" y="2982"/>
                    <a:pt x="3614" y="2602"/>
                    <a:pt x="3728" y="2031"/>
                  </a:cubicBezTo>
                  <a:cubicBezTo>
                    <a:pt x="3728" y="1955"/>
                    <a:pt x="3805" y="1879"/>
                    <a:pt x="3805" y="1841"/>
                  </a:cubicBezTo>
                  <a:cubicBezTo>
                    <a:pt x="3805" y="1727"/>
                    <a:pt x="3843" y="1651"/>
                    <a:pt x="3805" y="1537"/>
                  </a:cubicBezTo>
                  <a:lnTo>
                    <a:pt x="4299" y="1499"/>
                  </a:lnTo>
                  <a:cubicBezTo>
                    <a:pt x="4299" y="1575"/>
                    <a:pt x="4375" y="1689"/>
                    <a:pt x="4413" y="1727"/>
                  </a:cubicBezTo>
                  <a:cubicBezTo>
                    <a:pt x="4451" y="1765"/>
                    <a:pt x="4451" y="1841"/>
                    <a:pt x="4489" y="1917"/>
                  </a:cubicBezTo>
                  <a:cubicBezTo>
                    <a:pt x="4794" y="2450"/>
                    <a:pt x="5136" y="2716"/>
                    <a:pt x="5593" y="2792"/>
                  </a:cubicBezTo>
                  <a:cubicBezTo>
                    <a:pt x="5707" y="2811"/>
                    <a:pt x="5830" y="2821"/>
                    <a:pt x="5954" y="2821"/>
                  </a:cubicBezTo>
                  <a:cubicBezTo>
                    <a:pt x="6078" y="2821"/>
                    <a:pt x="6201" y="2811"/>
                    <a:pt x="6315" y="2792"/>
                  </a:cubicBezTo>
                  <a:cubicBezTo>
                    <a:pt x="6658" y="2716"/>
                    <a:pt x="6962" y="2602"/>
                    <a:pt x="7267" y="2412"/>
                  </a:cubicBezTo>
                  <a:cubicBezTo>
                    <a:pt x="7419" y="2298"/>
                    <a:pt x="7495" y="2221"/>
                    <a:pt x="7609" y="2069"/>
                  </a:cubicBezTo>
                  <a:cubicBezTo>
                    <a:pt x="7799" y="1765"/>
                    <a:pt x="7913" y="1461"/>
                    <a:pt x="7989" y="1004"/>
                  </a:cubicBezTo>
                  <a:lnTo>
                    <a:pt x="7989" y="966"/>
                  </a:lnTo>
                  <a:cubicBezTo>
                    <a:pt x="7989" y="814"/>
                    <a:pt x="8027" y="700"/>
                    <a:pt x="7989" y="586"/>
                  </a:cubicBezTo>
                  <a:lnTo>
                    <a:pt x="7989" y="586"/>
                  </a:lnTo>
                  <a:cubicBezTo>
                    <a:pt x="8017" y="604"/>
                    <a:pt x="8036" y="611"/>
                    <a:pt x="8048" y="611"/>
                  </a:cubicBezTo>
                  <a:cubicBezTo>
                    <a:pt x="8087" y="611"/>
                    <a:pt x="8066" y="538"/>
                    <a:pt x="8066" y="509"/>
                  </a:cubicBezTo>
                  <a:cubicBezTo>
                    <a:pt x="7989" y="319"/>
                    <a:pt x="7837" y="167"/>
                    <a:pt x="7647" y="129"/>
                  </a:cubicBezTo>
                  <a:cubicBezTo>
                    <a:pt x="7476" y="43"/>
                    <a:pt x="7240" y="1"/>
                    <a:pt x="6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545682" y="1271661"/>
              <a:ext cx="51396" cy="35260"/>
            </a:xfrm>
            <a:custGeom>
              <a:avLst/>
              <a:gdLst/>
              <a:ahLst/>
              <a:cxnLst/>
              <a:rect l="l" t="t" r="r" b="b"/>
              <a:pathLst>
                <a:path w="1599" h="1097" extrusionOk="0">
                  <a:moveTo>
                    <a:pt x="1497" y="0"/>
                  </a:moveTo>
                  <a:cubicBezTo>
                    <a:pt x="1452" y="0"/>
                    <a:pt x="1395" y="9"/>
                    <a:pt x="1332" y="25"/>
                  </a:cubicBezTo>
                  <a:cubicBezTo>
                    <a:pt x="1142" y="25"/>
                    <a:pt x="990" y="139"/>
                    <a:pt x="914" y="139"/>
                  </a:cubicBezTo>
                  <a:lnTo>
                    <a:pt x="457" y="253"/>
                  </a:lnTo>
                  <a:cubicBezTo>
                    <a:pt x="343" y="330"/>
                    <a:pt x="191" y="368"/>
                    <a:pt x="77" y="444"/>
                  </a:cubicBezTo>
                  <a:cubicBezTo>
                    <a:pt x="39" y="520"/>
                    <a:pt x="1" y="558"/>
                    <a:pt x="1" y="596"/>
                  </a:cubicBezTo>
                  <a:cubicBezTo>
                    <a:pt x="1" y="672"/>
                    <a:pt x="39" y="710"/>
                    <a:pt x="77" y="748"/>
                  </a:cubicBezTo>
                  <a:cubicBezTo>
                    <a:pt x="418" y="953"/>
                    <a:pt x="759" y="1096"/>
                    <a:pt x="1155" y="1096"/>
                  </a:cubicBezTo>
                  <a:cubicBezTo>
                    <a:pt x="1201" y="1096"/>
                    <a:pt x="1247" y="1094"/>
                    <a:pt x="1294" y="1090"/>
                  </a:cubicBezTo>
                  <a:lnTo>
                    <a:pt x="1332" y="1090"/>
                  </a:lnTo>
                  <a:cubicBezTo>
                    <a:pt x="1370" y="1090"/>
                    <a:pt x="1370" y="1014"/>
                    <a:pt x="1370" y="1014"/>
                  </a:cubicBezTo>
                  <a:cubicBezTo>
                    <a:pt x="1409" y="900"/>
                    <a:pt x="1370" y="710"/>
                    <a:pt x="1409" y="558"/>
                  </a:cubicBezTo>
                  <a:cubicBezTo>
                    <a:pt x="1485" y="368"/>
                    <a:pt x="1561" y="215"/>
                    <a:pt x="1599" y="63"/>
                  </a:cubicBezTo>
                  <a:cubicBezTo>
                    <a:pt x="1599" y="19"/>
                    <a:pt x="1560" y="0"/>
                    <a:pt x="1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725460" y="1091465"/>
              <a:ext cx="113238" cy="105395"/>
            </a:xfrm>
            <a:custGeom>
              <a:avLst/>
              <a:gdLst/>
              <a:ahLst/>
              <a:cxnLst/>
              <a:rect l="l" t="t" r="r" b="b"/>
              <a:pathLst>
                <a:path w="3523" h="3279" extrusionOk="0">
                  <a:moveTo>
                    <a:pt x="191" y="1"/>
                  </a:moveTo>
                  <a:cubicBezTo>
                    <a:pt x="115" y="1"/>
                    <a:pt x="0" y="77"/>
                    <a:pt x="153" y="77"/>
                  </a:cubicBezTo>
                  <a:cubicBezTo>
                    <a:pt x="1674" y="381"/>
                    <a:pt x="2968" y="1713"/>
                    <a:pt x="3310" y="3234"/>
                  </a:cubicBezTo>
                  <a:cubicBezTo>
                    <a:pt x="3310" y="3267"/>
                    <a:pt x="3351" y="3278"/>
                    <a:pt x="3395" y="3278"/>
                  </a:cubicBezTo>
                  <a:cubicBezTo>
                    <a:pt x="3456" y="3278"/>
                    <a:pt x="3522" y="3256"/>
                    <a:pt x="3500" y="3234"/>
                  </a:cubicBezTo>
                  <a:cubicBezTo>
                    <a:pt x="3196" y="1941"/>
                    <a:pt x="2359" y="838"/>
                    <a:pt x="1218" y="305"/>
                  </a:cubicBezTo>
                  <a:cubicBezTo>
                    <a:pt x="875" y="191"/>
                    <a:pt x="533" y="39"/>
                    <a:pt x="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802508" y="1096511"/>
              <a:ext cx="31307" cy="34939"/>
            </a:xfrm>
            <a:custGeom>
              <a:avLst/>
              <a:gdLst/>
              <a:ahLst/>
              <a:cxnLst/>
              <a:rect l="l" t="t" r="r" b="b"/>
              <a:pathLst>
                <a:path w="974" h="1087" extrusionOk="0">
                  <a:moveTo>
                    <a:pt x="142" y="0"/>
                  </a:moveTo>
                  <a:cubicBezTo>
                    <a:pt x="106" y="0"/>
                    <a:pt x="64" y="34"/>
                    <a:pt x="38" y="34"/>
                  </a:cubicBezTo>
                  <a:cubicBezTo>
                    <a:pt x="0" y="34"/>
                    <a:pt x="0" y="72"/>
                    <a:pt x="38" y="110"/>
                  </a:cubicBezTo>
                  <a:cubicBezTo>
                    <a:pt x="381" y="300"/>
                    <a:pt x="609" y="681"/>
                    <a:pt x="761" y="1061"/>
                  </a:cubicBezTo>
                  <a:cubicBezTo>
                    <a:pt x="761" y="1077"/>
                    <a:pt x="800" y="1086"/>
                    <a:pt x="843" y="1086"/>
                  </a:cubicBezTo>
                  <a:cubicBezTo>
                    <a:pt x="904" y="1086"/>
                    <a:pt x="974" y="1068"/>
                    <a:pt x="951" y="1023"/>
                  </a:cubicBezTo>
                  <a:cubicBezTo>
                    <a:pt x="799" y="605"/>
                    <a:pt x="533" y="262"/>
                    <a:pt x="190" y="34"/>
                  </a:cubicBezTo>
                  <a:cubicBezTo>
                    <a:pt x="178" y="9"/>
                    <a:pt x="161" y="0"/>
                    <a:pt x="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519999" y="1172916"/>
              <a:ext cx="67981" cy="105685"/>
            </a:xfrm>
            <a:custGeom>
              <a:avLst/>
              <a:gdLst/>
              <a:ahLst/>
              <a:cxnLst/>
              <a:rect l="l" t="t" r="r" b="b"/>
              <a:pathLst>
                <a:path w="2115" h="3288" extrusionOk="0">
                  <a:moveTo>
                    <a:pt x="2012" y="1"/>
                  </a:moveTo>
                  <a:cubicBezTo>
                    <a:pt x="1968" y="1"/>
                    <a:pt x="1920" y="19"/>
                    <a:pt x="1903" y="54"/>
                  </a:cubicBezTo>
                  <a:cubicBezTo>
                    <a:pt x="1523" y="1233"/>
                    <a:pt x="1066" y="2450"/>
                    <a:pt x="39" y="3211"/>
                  </a:cubicBezTo>
                  <a:cubicBezTo>
                    <a:pt x="1" y="3249"/>
                    <a:pt x="39" y="3249"/>
                    <a:pt x="77" y="3287"/>
                  </a:cubicBezTo>
                  <a:lnTo>
                    <a:pt x="229" y="3287"/>
                  </a:lnTo>
                  <a:cubicBezTo>
                    <a:pt x="1256" y="2527"/>
                    <a:pt x="1675" y="1309"/>
                    <a:pt x="2093" y="92"/>
                  </a:cubicBezTo>
                  <a:cubicBezTo>
                    <a:pt x="2114" y="29"/>
                    <a:pt x="2066" y="1"/>
                    <a:pt x="2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489431" y="1196542"/>
              <a:ext cx="50946" cy="36803"/>
            </a:xfrm>
            <a:custGeom>
              <a:avLst/>
              <a:gdLst/>
              <a:ahLst/>
              <a:cxnLst/>
              <a:rect l="l" t="t" r="r" b="b"/>
              <a:pathLst>
                <a:path w="1585" h="1145" extrusionOk="0">
                  <a:moveTo>
                    <a:pt x="1459" y="0"/>
                  </a:moveTo>
                  <a:cubicBezTo>
                    <a:pt x="1422" y="0"/>
                    <a:pt x="1385" y="12"/>
                    <a:pt x="1370" y="41"/>
                  </a:cubicBezTo>
                  <a:cubicBezTo>
                    <a:pt x="1218" y="612"/>
                    <a:pt x="648" y="917"/>
                    <a:pt x="77" y="1031"/>
                  </a:cubicBezTo>
                  <a:cubicBezTo>
                    <a:pt x="39" y="1031"/>
                    <a:pt x="1" y="1069"/>
                    <a:pt x="1" y="1069"/>
                  </a:cubicBezTo>
                  <a:cubicBezTo>
                    <a:pt x="1" y="1145"/>
                    <a:pt x="77" y="1145"/>
                    <a:pt x="115" y="1145"/>
                  </a:cubicBezTo>
                  <a:cubicBezTo>
                    <a:pt x="724" y="1031"/>
                    <a:pt x="1370" y="688"/>
                    <a:pt x="1561" y="80"/>
                  </a:cubicBezTo>
                  <a:cubicBezTo>
                    <a:pt x="1584" y="33"/>
                    <a:pt x="1520" y="0"/>
                    <a:pt x="1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905817" y="1363719"/>
              <a:ext cx="43457" cy="85467"/>
            </a:xfrm>
            <a:custGeom>
              <a:avLst/>
              <a:gdLst/>
              <a:ahLst/>
              <a:cxnLst/>
              <a:rect l="l" t="t" r="r" b="b"/>
              <a:pathLst>
                <a:path w="1352" h="2659" extrusionOk="0">
                  <a:moveTo>
                    <a:pt x="160" y="0"/>
                  </a:moveTo>
                  <a:cubicBezTo>
                    <a:pt x="94" y="0"/>
                    <a:pt x="1" y="43"/>
                    <a:pt x="58" y="129"/>
                  </a:cubicBezTo>
                  <a:cubicBezTo>
                    <a:pt x="857" y="623"/>
                    <a:pt x="1123" y="1688"/>
                    <a:pt x="971" y="2601"/>
                  </a:cubicBezTo>
                  <a:cubicBezTo>
                    <a:pt x="971" y="2640"/>
                    <a:pt x="1019" y="2659"/>
                    <a:pt x="1066" y="2659"/>
                  </a:cubicBezTo>
                  <a:cubicBezTo>
                    <a:pt x="1114" y="2659"/>
                    <a:pt x="1161" y="2640"/>
                    <a:pt x="1161" y="2601"/>
                  </a:cubicBezTo>
                  <a:cubicBezTo>
                    <a:pt x="1351" y="1650"/>
                    <a:pt x="1047" y="547"/>
                    <a:pt x="210" y="14"/>
                  </a:cubicBezTo>
                  <a:cubicBezTo>
                    <a:pt x="201" y="5"/>
                    <a:pt x="182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1887367" y="1397599"/>
              <a:ext cx="19093" cy="61231"/>
            </a:xfrm>
            <a:custGeom>
              <a:avLst/>
              <a:gdLst/>
              <a:ahLst/>
              <a:cxnLst/>
              <a:rect l="l" t="t" r="r" b="b"/>
              <a:pathLst>
                <a:path w="594" h="1905" extrusionOk="0">
                  <a:moveTo>
                    <a:pt x="115" y="1"/>
                  </a:moveTo>
                  <a:cubicBezTo>
                    <a:pt x="57" y="1"/>
                    <a:pt x="1" y="19"/>
                    <a:pt x="23" y="64"/>
                  </a:cubicBezTo>
                  <a:cubicBezTo>
                    <a:pt x="366" y="596"/>
                    <a:pt x="404" y="1319"/>
                    <a:pt x="61" y="1814"/>
                  </a:cubicBezTo>
                  <a:cubicBezTo>
                    <a:pt x="40" y="1877"/>
                    <a:pt x="89" y="1905"/>
                    <a:pt x="143" y="1905"/>
                  </a:cubicBezTo>
                  <a:cubicBezTo>
                    <a:pt x="187" y="1905"/>
                    <a:pt x="234" y="1886"/>
                    <a:pt x="252" y="1852"/>
                  </a:cubicBezTo>
                  <a:cubicBezTo>
                    <a:pt x="594" y="1319"/>
                    <a:pt x="556" y="596"/>
                    <a:pt x="213" y="26"/>
                  </a:cubicBezTo>
                  <a:cubicBezTo>
                    <a:pt x="198" y="10"/>
                    <a:pt x="156" y="1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1950464" y="1519776"/>
              <a:ext cx="37575" cy="50367"/>
            </a:xfrm>
            <a:custGeom>
              <a:avLst/>
              <a:gdLst/>
              <a:ahLst/>
              <a:cxnLst/>
              <a:rect l="l" t="t" r="r" b="b"/>
              <a:pathLst>
                <a:path w="1169" h="1567" extrusionOk="0">
                  <a:moveTo>
                    <a:pt x="129" y="1"/>
                  </a:moveTo>
                  <a:cubicBezTo>
                    <a:pt x="105" y="1"/>
                    <a:pt x="77" y="10"/>
                    <a:pt x="39" y="29"/>
                  </a:cubicBezTo>
                  <a:cubicBezTo>
                    <a:pt x="1" y="29"/>
                    <a:pt x="1" y="67"/>
                    <a:pt x="39" y="105"/>
                  </a:cubicBezTo>
                  <a:cubicBezTo>
                    <a:pt x="571" y="410"/>
                    <a:pt x="761" y="1018"/>
                    <a:pt x="952" y="1551"/>
                  </a:cubicBezTo>
                  <a:cubicBezTo>
                    <a:pt x="963" y="1562"/>
                    <a:pt x="987" y="1567"/>
                    <a:pt x="1015" y="1567"/>
                  </a:cubicBezTo>
                  <a:cubicBezTo>
                    <a:pt x="1082" y="1567"/>
                    <a:pt x="1169" y="1540"/>
                    <a:pt x="1142" y="1513"/>
                  </a:cubicBezTo>
                  <a:cubicBezTo>
                    <a:pt x="952" y="942"/>
                    <a:pt x="761" y="295"/>
                    <a:pt x="191" y="29"/>
                  </a:cubicBezTo>
                  <a:cubicBezTo>
                    <a:pt x="172" y="10"/>
                    <a:pt x="153" y="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1502899" y="1405120"/>
              <a:ext cx="43328" cy="73317"/>
            </a:xfrm>
            <a:custGeom>
              <a:avLst/>
              <a:gdLst/>
              <a:ahLst/>
              <a:cxnLst/>
              <a:rect l="l" t="t" r="r" b="b"/>
              <a:pathLst>
                <a:path w="1348" h="2281" extrusionOk="0">
                  <a:moveTo>
                    <a:pt x="95" y="1"/>
                  </a:moveTo>
                  <a:cubicBezTo>
                    <a:pt x="48" y="1"/>
                    <a:pt x="0" y="20"/>
                    <a:pt x="0" y="58"/>
                  </a:cubicBezTo>
                  <a:cubicBezTo>
                    <a:pt x="0" y="933"/>
                    <a:pt x="381" y="1846"/>
                    <a:pt x="1142" y="2265"/>
                  </a:cubicBezTo>
                  <a:cubicBezTo>
                    <a:pt x="1153" y="2276"/>
                    <a:pt x="1177" y="2280"/>
                    <a:pt x="1204" y="2280"/>
                  </a:cubicBezTo>
                  <a:cubicBezTo>
                    <a:pt x="1268" y="2280"/>
                    <a:pt x="1348" y="2253"/>
                    <a:pt x="1294" y="2227"/>
                  </a:cubicBezTo>
                  <a:cubicBezTo>
                    <a:pt x="533" y="1770"/>
                    <a:pt x="191" y="933"/>
                    <a:pt x="191" y="58"/>
                  </a:cubicBezTo>
                  <a:cubicBezTo>
                    <a:pt x="191" y="20"/>
                    <a:pt x="143" y="1"/>
                    <a:pt x="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6"/>
          <p:cNvSpPr txBox="1">
            <a:spLocks noGrp="1"/>
          </p:cNvSpPr>
          <p:nvPr>
            <p:ph type="title"/>
          </p:nvPr>
        </p:nvSpPr>
        <p:spPr>
          <a:xfrm>
            <a:off x="3853700" y="535000"/>
            <a:ext cx="41919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de negocio</a:t>
            </a:r>
            <a:endParaRPr/>
          </a:p>
        </p:txBody>
      </p:sp>
      <p:sp>
        <p:nvSpPr>
          <p:cNvPr id="671" name="Google Shape;671;p36"/>
          <p:cNvSpPr txBox="1">
            <a:spLocks noGrp="1"/>
          </p:cNvSpPr>
          <p:nvPr>
            <p:ph type="subTitle" idx="1"/>
          </p:nvPr>
        </p:nvSpPr>
        <p:spPr>
          <a:xfrm>
            <a:off x="3849244" y="1649675"/>
            <a:ext cx="4191900" cy="12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Optimizar el tiempo del personal médico en la detección de las enfermedades de sus pacientes a partir de sus historias clínicas</a:t>
            </a:r>
            <a:endParaRPr/>
          </a:p>
        </p:txBody>
      </p:sp>
      <p:grpSp>
        <p:nvGrpSpPr>
          <p:cNvPr id="672" name="Google Shape;672;p36"/>
          <p:cNvGrpSpPr/>
          <p:nvPr/>
        </p:nvGrpSpPr>
        <p:grpSpPr>
          <a:xfrm>
            <a:off x="-151895" y="203852"/>
            <a:ext cx="2712789" cy="2911524"/>
            <a:chOff x="1143505" y="51452"/>
            <a:chExt cx="2712789" cy="2911524"/>
          </a:xfrm>
        </p:grpSpPr>
        <p:sp>
          <p:nvSpPr>
            <p:cNvPr id="673" name="Google Shape;673;p36"/>
            <p:cNvSpPr/>
            <p:nvPr/>
          </p:nvSpPr>
          <p:spPr>
            <a:xfrm>
              <a:off x="1183724" y="55105"/>
              <a:ext cx="2642092" cy="2905426"/>
            </a:xfrm>
            <a:custGeom>
              <a:avLst/>
              <a:gdLst/>
              <a:ahLst/>
              <a:cxnLst/>
              <a:rect l="l" t="t" r="r" b="b"/>
              <a:pathLst>
                <a:path w="82443" h="90660" extrusionOk="0">
                  <a:moveTo>
                    <a:pt x="1" y="1"/>
                  </a:moveTo>
                  <a:lnTo>
                    <a:pt x="1" y="90660"/>
                  </a:lnTo>
                  <a:lnTo>
                    <a:pt x="82443" y="90660"/>
                  </a:lnTo>
                  <a:lnTo>
                    <a:pt x="82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4" name="Google Shape;674;p36"/>
            <p:cNvGrpSpPr/>
            <p:nvPr/>
          </p:nvGrpSpPr>
          <p:grpSpPr>
            <a:xfrm>
              <a:off x="1143505" y="51452"/>
              <a:ext cx="2712789" cy="2911524"/>
              <a:chOff x="1143505" y="51452"/>
              <a:chExt cx="2712789" cy="2911524"/>
            </a:xfrm>
          </p:grpSpPr>
          <p:sp>
            <p:nvSpPr>
              <p:cNvPr id="675" name="Google Shape;675;p36"/>
              <p:cNvSpPr/>
              <p:nvPr/>
            </p:nvSpPr>
            <p:spPr>
              <a:xfrm>
                <a:off x="1186192" y="53887"/>
                <a:ext cx="2539668" cy="1438708"/>
              </a:xfrm>
              <a:custGeom>
                <a:avLst/>
                <a:gdLst/>
                <a:ahLst/>
                <a:cxnLst/>
                <a:rect l="l" t="t" r="r" b="b"/>
                <a:pathLst>
                  <a:path w="79247" h="44893" extrusionOk="0">
                    <a:moveTo>
                      <a:pt x="62811" y="1"/>
                    </a:moveTo>
                    <a:cubicBezTo>
                      <a:pt x="60909" y="2436"/>
                      <a:pt x="58969" y="4756"/>
                      <a:pt x="56686" y="6506"/>
                    </a:cubicBezTo>
                    <a:cubicBezTo>
                      <a:pt x="45957" y="14838"/>
                      <a:pt x="30283" y="9169"/>
                      <a:pt x="20544" y="19137"/>
                    </a:cubicBezTo>
                    <a:cubicBezTo>
                      <a:pt x="16625" y="23055"/>
                      <a:pt x="14076" y="29257"/>
                      <a:pt x="9321" y="31387"/>
                    </a:cubicBezTo>
                    <a:cubicBezTo>
                      <a:pt x="7875" y="31996"/>
                      <a:pt x="6315" y="32262"/>
                      <a:pt x="4794" y="32719"/>
                    </a:cubicBezTo>
                    <a:cubicBezTo>
                      <a:pt x="3082" y="33289"/>
                      <a:pt x="1446" y="34202"/>
                      <a:pt x="0" y="35382"/>
                    </a:cubicBezTo>
                    <a:lnTo>
                      <a:pt x="0" y="44893"/>
                    </a:lnTo>
                    <a:cubicBezTo>
                      <a:pt x="875" y="43751"/>
                      <a:pt x="1940" y="42800"/>
                      <a:pt x="3234" y="42268"/>
                    </a:cubicBezTo>
                    <a:cubicBezTo>
                      <a:pt x="4276" y="41847"/>
                      <a:pt x="5391" y="41806"/>
                      <a:pt x="6520" y="41806"/>
                    </a:cubicBezTo>
                    <a:cubicBezTo>
                      <a:pt x="6792" y="41806"/>
                      <a:pt x="7065" y="41809"/>
                      <a:pt x="7338" y="41809"/>
                    </a:cubicBezTo>
                    <a:cubicBezTo>
                      <a:pt x="8081" y="41809"/>
                      <a:pt x="8824" y="41791"/>
                      <a:pt x="9549" y="41659"/>
                    </a:cubicBezTo>
                    <a:cubicBezTo>
                      <a:pt x="14837" y="40746"/>
                      <a:pt x="18261" y="34659"/>
                      <a:pt x="21153" y="29143"/>
                    </a:cubicBezTo>
                    <a:cubicBezTo>
                      <a:pt x="21799" y="27849"/>
                      <a:pt x="22560" y="26479"/>
                      <a:pt x="23625" y="25681"/>
                    </a:cubicBezTo>
                    <a:cubicBezTo>
                      <a:pt x="24539" y="24920"/>
                      <a:pt x="25680" y="24691"/>
                      <a:pt x="26745" y="24463"/>
                    </a:cubicBezTo>
                    <a:cubicBezTo>
                      <a:pt x="29560" y="23816"/>
                      <a:pt x="32452" y="23436"/>
                      <a:pt x="35305" y="23208"/>
                    </a:cubicBezTo>
                    <a:cubicBezTo>
                      <a:pt x="39300" y="22941"/>
                      <a:pt x="43408" y="22941"/>
                      <a:pt x="47289" y="21800"/>
                    </a:cubicBezTo>
                    <a:cubicBezTo>
                      <a:pt x="51246" y="20659"/>
                      <a:pt x="55050" y="18110"/>
                      <a:pt x="57142" y="13887"/>
                    </a:cubicBezTo>
                    <a:cubicBezTo>
                      <a:pt x="57713" y="12669"/>
                      <a:pt x="58132" y="11338"/>
                      <a:pt x="58969" y="10311"/>
                    </a:cubicBezTo>
                    <a:cubicBezTo>
                      <a:pt x="59805" y="9284"/>
                      <a:pt x="60947" y="8675"/>
                      <a:pt x="62050" y="8142"/>
                    </a:cubicBezTo>
                    <a:cubicBezTo>
                      <a:pt x="64409" y="7001"/>
                      <a:pt x="66882" y="6088"/>
                      <a:pt x="69431" y="5479"/>
                    </a:cubicBezTo>
                    <a:cubicBezTo>
                      <a:pt x="71447" y="4946"/>
                      <a:pt x="73539" y="4604"/>
                      <a:pt x="75404" y="3501"/>
                    </a:cubicBezTo>
                    <a:cubicBezTo>
                      <a:pt x="76507" y="2892"/>
                      <a:pt x="77915" y="1599"/>
                      <a:pt x="79246" y="39"/>
                    </a:cubicBezTo>
                    <a:lnTo>
                      <a:pt x="792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36"/>
              <p:cNvGrpSpPr/>
              <p:nvPr/>
            </p:nvGrpSpPr>
            <p:grpSpPr>
              <a:xfrm>
                <a:off x="1143505" y="51452"/>
                <a:ext cx="2712789" cy="2911524"/>
                <a:chOff x="1143505" y="51452"/>
                <a:chExt cx="2712789" cy="2911524"/>
              </a:xfrm>
            </p:grpSpPr>
            <p:sp>
              <p:nvSpPr>
                <p:cNvPr id="677" name="Google Shape;677;p36"/>
                <p:cNvSpPr/>
                <p:nvPr/>
              </p:nvSpPr>
              <p:spPr>
                <a:xfrm>
                  <a:off x="1498296" y="1274297"/>
                  <a:ext cx="2327514" cy="1688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27" h="52693" extrusionOk="0">
                      <a:moveTo>
                        <a:pt x="72627" y="1"/>
                      </a:moveTo>
                      <a:cubicBezTo>
                        <a:pt x="72132" y="534"/>
                        <a:pt x="71752" y="1104"/>
                        <a:pt x="71333" y="1713"/>
                      </a:cubicBezTo>
                      <a:cubicBezTo>
                        <a:pt x="70839" y="2398"/>
                        <a:pt x="70420" y="3121"/>
                        <a:pt x="70002" y="3805"/>
                      </a:cubicBezTo>
                      <a:cubicBezTo>
                        <a:pt x="69849" y="3996"/>
                        <a:pt x="69773" y="4148"/>
                        <a:pt x="69659" y="4338"/>
                      </a:cubicBezTo>
                      <a:cubicBezTo>
                        <a:pt x="69393" y="4833"/>
                        <a:pt x="69089" y="5251"/>
                        <a:pt x="68822" y="5708"/>
                      </a:cubicBezTo>
                      <a:cubicBezTo>
                        <a:pt x="68366" y="6430"/>
                        <a:pt x="67909" y="7153"/>
                        <a:pt x="67415" y="7800"/>
                      </a:cubicBezTo>
                      <a:cubicBezTo>
                        <a:pt x="67110" y="8295"/>
                        <a:pt x="66730" y="8751"/>
                        <a:pt x="66349" y="9208"/>
                      </a:cubicBezTo>
                      <a:cubicBezTo>
                        <a:pt x="66197" y="9284"/>
                        <a:pt x="66083" y="9436"/>
                        <a:pt x="65969" y="9588"/>
                      </a:cubicBezTo>
                      <a:cubicBezTo>
                        <a:pt x="65665" y="9892"/>
                        <a:pt x="65398" y="10159"/>
                        <a:pt x="65094" y="10425"/>
                      </a:cubicBezTo>
                      <a:cubicBezTo>
                        <a:pt x="64752" y="10767"/>
                        <a:pt x="64371" y="11034"/>
                        <a:pt x="63991" y="11300"/>
                      </a:cubicBezTo>
                      <a:cubicBezTo>
                        <a:pt x="60262" y="13849"/>
                        <a:pt x="55621" y="14267"/>
                        <a:pt x="51170" y="15181"/>
                      </a:cubicBezTo>
                      <a:cubicBezTo>
                        <a:pt x="50789" y="15295"/>
                        <a:pt x="50371" y="15371"/>
                        <a:pt x="49914" y="15485"/>
                      </a:cubicBezTo>
                      <a:cubicBezTo>
                        <a:pt x="47175" y="16094"/>
                        <a:pt x="44512" y="17007"/>
                        <a:pt x="42229" y="18795"/>
                      </a:cubicBezTo>
                      <a:cubicBezTo>
                        <a:pt x="39186" y="21192"/>
                        <a:pt x="37093" y="24882"/>
                        <a:pt x="35191" y="28610"/>
                      </a:cubicBezTo>
                      <a:cubicBezTo>
                        <a:pt x="34088" y="30703"/>
                        <a:pt x="33061" y="32871"/>
                        <a:pt x="31387" y="34203"/>
                      </a:cubicBezTo>
                      <a:cubicBezTo>
                        <a:pt x="29751" y="35534"/>
                        <a:pt x="27773" y="35915"/>
                        <a:pt x="25832" y="36143"/>
                      </a:cubicBezTo>
                      <a:cubicBezTo>
                        <a:pt x="21343" y="36675"/>
                        <a:pt x="16778" y="36637"/>
                        <a:pt x="12555" y="38311"/>
                      </a:cubicBezTo>
                      <a:cubicBezTo>
                        <a:pt x="12517" y="38311"/>
                        <a:pt x="12517" y="38349"/>
                        <a:pt x="12441" y="38349"/>
                      </a:cubicBezTo>
                      <a:cubicBezTo>
                        <a:pt x="12060" y="38502"/>
                        <a:pt x="11642" y="38692"/>
                        <a:pt x="11223" y="38920"/>
                      </a:cubicBezTo>
                      <a:cubicBezTo>
                        <a:pt x="9587" y="39757"/>
                        <a:pt x="8066" y="41051"/>
                        <a:pt x="7229" y="42953"/>
                      </a:cubicBezTo>
                      <a:cubicBezTo>
                        <a:pt x="6658" y="44246"/>
                        <a:pt x="6430" y="45768"/>
                        <a:pt x="5859" y="47100"/>
                      </a:cubicBezTo>
                      <a:cubicBezTo>
                        <a:pt x="5365" y="48279"/>
                        <a:pt x="4604" y="49192"/>
                        <a:pt x="3767" y="49991"/>
                      </a:cubicBezTo>
                      <a:cubicBezTo>
                        <a:pt x="2625" y="51056"/>
                        <a:pt x="1294" y="51855"/>
                        <a:pt x="0" y="52692"/>
                      </a:cubicBezTo>
                      <a:lnTo>
                        <a:pt x="11338" y="52692"/>
                      </a:lnTo>
                      <a:cubicBezTo>
                        <a:pt x="11528" y="52464"/>
                        <a:pt x="11718" y="52274"/>
                        <a:pt x="11870" y="52045"/>
                      </a:cubicBezTo>
                      <a:cubicBezTo>
                        <a:pt x="12060" y="51817"/>
                        <a:pt x="12213" y="51551"/>
                        <a:pt x="12403" y="51322"/>
                      </a:cubicBezTo>
                      <a:cubicBezTo>
                        <a:pt x="12441" y="51246"/>
                        <a:pt x="12479" y="51170"/>
                        <a:pt x="12555" y="51094"/>
                      </a:cubicBezTo>
                      <a:cubicBezTo>
                        <a:pt x="12783" y="50714"/>
                        <a:pt x="13049" y="50333"/>
                        <a:pt x="13316" y="49953"/>
                      </a:cubicBezTo>
                      <a:cubicBezTo>
                        <a:pt x="15028" y="47518"/>
                        <a:pt x="16664" y="45045"/>
                        <a:pt x="19137" y="44284"/>
                      </a:cubicBezTo>
                      <a:cubicBezTo>
                        <a:pt x="19682" y="44125"/>
                        <a:pt x="20231" y="44060"/>
                        <a:pt x="20783" y="44060"/>
                      </a:cubicBezTo>
                      <a:cubicBezTo>
                        <a:pt x="23142" y="44060"/>
                        <a:pt x="25546" y="45239"/>
                        <a:pt x="27884" y="45239"/>
                      </a:cubicBezTo>
                      <a:cubicBezTo>
                        <a:pt x="28396" y="45239"/>
                        <a:pt x="28904" y="45183"/>
                        <a:pt x="29408" y="45045"/>
                      </a:cubicBezTo>
                      <a:cubicBezTo>
                        <a:pt x="33860" y="43828"/>
                        <a:pt x="34735" y="38197"/>
                        <a:pt x="37664" y="34773"/>
                      </a:cubicBezTo>
                      <a:cubicBezTo>
                        <a:pt x="40860" y="31007"/>
                        <a:pt x="45768" y="31578"/>
                        <a:pt x="49952" y="31083"/>
                      </a:cubicBezTo>
                      <a:cubicBezTo>
                        <a:pt x="50333" y="31007"/>
                        <a:pt x="50789" y="30969"/>
                        <a:pt x="51208" y="30893"/>
                      </a:cubicBezTo>
                      <a:cubicBezTo>
                        <a:pt x="53871" y="30360"/>
                        <a:pt x="56610" y="29181"/>
                        <a:pt x="58474" y="26746"/>
                      </a:cubicBezTo>
                      <a:cubicBezTo>
                        <a:pt x="59920" y="24882"/>
                        <a:pt x="60719" y="22523"/>
                        <a:pt x="62012" y="20545"/>
                      </a:cubicBezTo>
                      <a:cubicBezTo>
                        <a:pt x="63230" y="18605"/>
                        <a:pt x="64942" y="17121"/>
                        <a:pt x="66844" y="16322"/>
                      </a:cubicBezTo>
                      <a:cubicBezTo>
                        <a:pt x="67521" y="16030"/>
                        <a:pt x="68135" y="15943"/>
                        <a:pt x="68728" y="15943"/>
                      </a:cubicBezTo>
                      <a:cubicBezTo>
                        <a:pt x="69601" y="15943"/>
                        <a:pt x="70427" y="16132"/>
                        <a:pt x="71333" y="16132"/>
                      </a:cubicBezTo>
                      <a:cubicBezTo>
                        <a:pt x="71600" y="16132"/>
                        <a:pt x="71904" y="16132"/>
                        <a:pt x="72170" y="16094"/>
                      </a:cubicBezTo>
                      <a:cubicBezTo>
                        <a:pt x="72322" y="16056"/>
                        <a:pt x="72475" y="16056"/>
                        <a:pt x="72627" y="15979"/>
                      </a:cubicBezTo>
                      <a:lnTo>
                        <a:pt x="7262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78" name="Google Shape;678;p36"/>
                <p:cNvGrpSpPr/>
                <p:nvPr/>
              </p:nvGrpSpPr>
              <p:grpSpPr>
                <a:xfrm>
                  <a:off x="1143505" y="51452"/>
                  <a:ext cx="2712789" cy="2909080"/>
                  <a:chOff x="1143505" y="51452"/>
                  <a:chExt cx="2712789" cy="2909080"/>
                </a:xfrm>
              </p:grpSpPr>
              <p:sp>
                <p:nvSpPr>
                  <p:cNvPr id="679" name="Google Shape;679;p36"/>
                  <p:cNvSpPr/>
                  <p:nvPr/>
                </p:nvSpPr>
                <p:spPr>
                  <a:xfrm>
                    <a:off x="1859176" y="92921"/>
                    <a:ext cx="39034" cy="2824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88149" extrusionOk="0">
                        <a:moveTo>
                          <a:pt x="0" y="0"/>
                        </a:moveTo>
                        <a:lnTo>
                          <a:pt x="0" y="88148"/>
                        </a:lnTo>
                        <a:lnTo>
                          <a:pt x="1218" y="88148"/>
                        </a:lnTo>
                        <a:lnTo>
                          <a:pt x="121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" name="Google Shape;680;p36"/>
                  <p:cNvSpPr/>
                  <p:nvPr/>
                </p:nvSpPr>
                <p:spPr>
                  <a:xfrm>
                    <a:off x="3097884" y="92921"/>
                    <a:ext cx="40252" cy="2824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6" h="88149" extrusionOk="0">
                        <a:moveTo>
                          <a:pt x="0" y="0"/>
                        </a:moveTo>
                        <a:lnTo>
                          <a:pt x="0" y="88148"/>
                        </a:lnTo>
                        <a:lnTo>
                          <a:pt x="1256" y="88148"/>
                        </a:lnTo>
                        <a:lnTo>
                          <a:pt x="125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" name="Google Shape;681;p36"/>
                  <p:cNvSpPr/>
                  <p:nvPr/>
                </p:nvSpPr>
                <p:spPr>
                  <a:xfrm>
                    <a:off x="1177635" y="581796"/>
                    <a:ext cx="2643310" cy="488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81" h="1523" extrusionOk="0">
                        <a:moveTo>
                          <a:pt x="1" y="1"/>
                        </a:moveTo>
                        <a:lnTo>
                          <a:pt x="1" y="1523"/>
                        </a:lnTo>
                        <a:lnTo>
                          <a:pt x="82481" y="1523"/>
                        </a:lnTo>
                        <a:lnTo>
                          <a:pt x="8248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" name="Google Shape;682;p36"/>
                  <p:cNvSpPr/>
                  <p:nvPr/>
                </p:nvSpPr>
                <p:spPr>
                  <a:xfrm>
                    <a:off x="1143505" y="51452"/>
                    <a:ext cx="2712789" cy="2909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49" h="90774" extrusionOk="0">
                        <a:moveTo>
                          <a:pt x="82404" y="2702"/>
                        </a:moveTo>
                        <a:lnTo>
                          <a:pt x="82404" y="88111"/>
                        </a:lnTo>
                        <a:lnTo>
                          <a:pt x="2169" y="88111"/>
                        </a:lnTo>
                        <a:lnTo>
                          <a:pt x="2169" y="2702"/>
                        </a:lnTo>
                        <a:close/>
                        <a:moveTo>
                          <a:pt x="0" y="1"/>
                        </a:moveTo>
                        <a:lnTo>
                          <a:pt x="0" y="90774"/>
                        </a:lnTo>
                        <a:lnTo>
                          <a:pt x="84649" y="90774"/>
                        </a:lnTo>
                        <a:lnTo>
                          <a:pt x="84649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3" name="Google Shape;683;p36"/>
                <p:cNvGrpSpPr/>
                <p:nvPr/>
              </p:nvGrpSpPr>
              <p:grpSpPr>
                <a:xfrm>
                  <a:off x="1255669" y="118526"/>
                  <a:ext cx="2487239" cy="1515466"/>
                  <a:chOff x="1255669" y="118526"/>
                  <a:chExt cx="2487239" cy="1515466"/>
                </a:xfrm>
              </p:grpSpPr>
              <p:sp>
                <p:nvSpPr>
                  <p:cNvPr id="684" name="Google Shape;684;p36"/>
                  <p:cNvSpPr/>
                  <p:nvPr/>
                </p:nvSpPr>
                <p:spPr>
                  <a:xfrm>
                    <a:off x="1255669" y="118526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" name="Google Shape;685;p36"/>
                  <p:cNvSpPr/>
                  <p:nvPr/>
                </p:nvSpPr>
                <p:spPr>
                  <a:xfrm>
                    <a:off x="1255669" y="229472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" name="Google Shape;686;p36"/>
                  <p:cNvSpPr/>
                  <p:nvPr/>
                </p:nvSpPr>
                <p:spPr>
                  <a:xfrm>
                    <a:off x="1255669" y="340419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36"/>
                  <p:cNvSpPr/>
                  <p:nvPr/>
                </p:nvSpPr>
                <p:spPr>
                  <a:xfrm>
                    <a:off x="1255669" y="451365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36"/>
                  <p:cNvSpPr/>
                  <p:nvPr/>
                </p:nvSpPr>
                <p:spPr>
                  <a:xfrm>
                    <a:off x="1255669" y="564747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6"/>
                  <p:cNvSpPr/>
                  <p:nvPr/>
                </p:nvSpPr>
                <p:spPr>
                  <a:xfrm>
                    <a:off x="1255669" y="675693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36"/>
                  <p:cNvSpPr/>
                  <p:nvPr/>
                </p:nvSpPr>
                <p:spPr>
                  <a:xfrm>
                    <a:off x="1255669" y="786639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36"/>
                  <p:cNvSpPr/>
                  <p:nvPr/>
                </p:nvSpPr>
                <p:spPr>
                  <a:xfrm>
                    <a:off x="1255669" y="897586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36"/>
                  <p:cNvSpPr/>
                  <p:nvPr/>
                </p:nvSpPr>
                <p:spPr>
                  <a:xfrm>
                    <a:off x="1255669" y="1009750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36"/>
                  <p:cNvSpPr/>
                  <p:nvPr/>
                </p:nvSpPr>
                <p:spPr>
                  <a:xfrm>
                    <a:off x="1255669" y="1120696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36"/>
                  <p:cNvSpPr/>
                  <p:nvPr/>
                </p:nvSpPr>
                <p:spPr>
                  <a:xfrm>
                    <a:off x="1255669" y="1232860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36"/>
                  <p:cNvSpPr/>
                  <p:nvPr/>
                </p:nvSpPr>
                <p:spPr>
                  <a:xfrm>
                    <a:off x="1255669" y="1345024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36"/>
                  <p:cNvSpPr/>
                  <p:nvPr/>
                </p:nvSpPr>
                <p:spPr>
                  <a:xfrm>
                    <a:off x="1255669" y="1455970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0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36"/>
                  <p:cNvSpPr/>
                  <p:nvPr/>
                </p:nvSpPr>
                <p:spPr>
                  <a:xfrm>
                    <a:off x="1255669" y="1566917"/>
                    <a:ext cx="2487239" cy="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11" h="2093" extrusionOk="0">
                        <a:moveTo>
                          <a:pt x="1" y="1"/>
                        </a:moveTo>
                        <a:lnTo>
                          <a:pt x="1" y="2093"/>
                        </a:lnTo>
                        <a:lnTo>
                          <a:pt x="77611" y="2093"/>
                        </a:lnTo>
                        <a:lnTo>
                          <a:pt x="77611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98" name="Google Shape;698;p36"/>
          <p:cNvGrpSpPr/>
          <p:nvPr/>
        </p:nvGrpSpPr>
        <p:grpSpPr>
          <a:xfrm>
            <a:off x="-609687" y="-178980"/>
            <a:ext cx="2560371" cy="4908619"/>
            <a:chOff x="-87" y="-331380"/>
            <a:chExt cx="2560371" cy="4908619"/>
          </a:xfrm>
        </p:grpSpPr>
        <p:sp>
          <p:nvSpPr>
            <p:cNvPr id="699" name="Google Shape;699;p36"/>
            <p:cNvSpPr/>
            <p:nvPr/>
          </p:nvSpPr>
          <p:spPr>
            <a:xfrm>
              <a:off x="-87" y="-330162"/>
              <a:ext cx="2560371" cy="4907402"/>
            </a:xfrm>
            <a:custGeom>
              <a:avLst/>
              <a:gdLst/>
              <a:ahLst/>
              <a:cxnLst/>
              <a:rect l="l" t="t" r="r" b="b"/>
              <a:pathLst>
                <a:path w="79893" h="153129" extrusionOk="0">
                  <a:moveTo>
                    <a:pt x="0" y="1"/>
                  </a:moveTo>
                  <a:lnTo>
                    <a:pt x="0" y="153128"/>
                  </a:lnTo>
                  <a:lnTo>
                    <a:pt x="79893" y="153128"/>
                  </a:lnTo>
                  <a:lnTo>
                    <a:pt x="79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466836" y="-331380"/>
              <a:ext cx="25638" cy="1029975"/>
            </a:xfrm>
            <a:custGeom>
              <a:avLst/>
              <a:gdLst/>
              <a:ahLst/>
              <a:cxnLst/>
              <a:rect l="l" t="t" r="r" b="b"/>
              <a:pathLst>
                <a:path w="800" h="32139" extrusionOk="0">
                  <a:moveTo>
                    <a:pt x="1" y="1"/>
                  </a:moveTo>
                  <a:cubicBezTo>
                    <a:pt x="115" y="3767"/>
                    <a:pt x="229" y="7457"/>
                    <a:pt x="267" y="11224"/>
                  </a:cubicBezTo>
                  <a:cubicBezTo>
                    <a:pt x="305" y="15637"/>
                    <a:pt x="305" y="20050"/>
                    <a:pt x="229" y="24501"/>
                  </a:cubicBezTo>
                  <a:cubicBezTo>
                    <a:pt x="191" y="27012"/>
                    <a:pt x="77" y="29485"/>
                    <a:pt x="1" y="31996"/>
                  </a:cubicBezTo>
                  <a:cubicBezTo>
                    <a:pt x="1" y="32091"/>
                    <a:pt x="115" y="32139"/>
                    <a:pt x="229" y="32139"/>
                  </a:cubicBezTo>
                  <a:cubicBezTo>
                    <a:pt x="343" y="32139"/>
                    <a:pt x="457" y="32091"/>
                    <a:pt x="457" y="31996"/>
                  </a:cubicBezTo>
                  <a:cubicBezTo>
                    <a:pt x="610" y="27583"/>
                    <a:pt x="686" y="23094"/>
                    <a:pt x="762" y="18680"/>
                  </a:cubicBezTo>
                  <a:cubicBezTo>
                    <a:pt x="800" y="14305"/>
                    <a:pt x="762" y="9892"/>
                    <a:pt x="648" y="5403"/>
                  </a:cubicBezTo>
                  <a:cubicBezTo>
                    <a:pt x="610" y="3615"/>
                    <a:pt x="572" y="1789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061818" y="296835"/>
              <a:ext cx="28074" cy="1197904"/>
            </a:xfrm>
            <a:custGeom>
              <a:avLst/>
              <a:gdLst/>
              <a:ahLst/>
              <a:cxnLst/>
              <a:rect l="l" t="t" r="r" b="b"/>
              <a:pathLst>
                <a:path w="876" h="37379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343" y="4936"/>
                    <a:pt x="305" y="9730"/>
                    <a:pt x="267" y="14599"/>
                  </a:cubicBezTo>
                  <a:cubicBezTo>
                    <a:pt x="191" y="19431"/>
                    <a:pt x="153" y="24225"/>
                    <a:pt x="115" y="29094"/>
                  </a:cubicBezTo>
                  <a:cubicBezTo>
                    <a:pt x="77" y="31795"/>
                    <a:pt x="77" y="34497"/>
                    <a:pt x="1" y="37236"/>
                  </a:cubicBezTo>
                  <a:cubicBezTo>
                    <a:pt x="1" y="37331"/>
                    <a:pt x="124" y="37378"/>
                    <a:pt x="248" y="37378"/>
                  </a:cubicBezTo>
                  <a:cubicBezTo>
                    <a:pt x="371" y="37378"/>
                    <a:pt x="495" y="37331"/>
                    <a:pt x="495" y="37236"/>
                  </a:cubicBezTo>
                  <a:cubicBezTo>
                    <a:pt x="533" y="32404"/>
                    <a:pt x="571" y="27611"/>
                    <a:pt x="647" y="22779"/>
                  </a:cubicBezTo>
                  <a:cubicBezTo>
                    <a:pt x="685" y="17909"/>
                    <a:pt x="723" y="13116"/>
                    <a:pt x="761" y="8246"/>
                  </a:cubicBezTo>
                  <a:cubicBezTo>
                    <a:pt x="799" y="5545"/>
                    <a:pt x="799" y="2844"/>
                    <a:pt x="876" y="143"/>
                  </a:cubicBezTo>
                  <a:cubicBezTo>
                    <a:pt x="876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2016462" y="16040"/>
              <a:ext cx="56115" cy="1662817"/>
            </a:xfrm>
            <a:custGeom>
              <a:avLst/>
              <a:gdLst/>
              <a:ahLst/>
              <a:cxnLst/>
              <a:rect l="l" t="t" r="r" b="b"/>
              <a:pathLst>
                <a:path w="1751" h="51886" extrusionOk="0">
                  <a:moveTo>
                    <a:pt x="1518" y="1"/>
                  </a:moveTo>
                  <a:cubicBezTo>
                    <a:pt x="1375" y="1"/>
                    <a:pt x="1218" y="47"/>
                    <a:pt x="1218" y="155"/>
                  </a:cubicBezTo>
                  <a:cubicBezTo>
                    <a:pt x="913" y="6850"/>
                    <a:pt x="609" y="13584"/>
                    <a:pt x="419" y="20318"/>
                  </a:cubicBezTo>
                  <a:cubicBezTo>
                    <a:pt x="228" y="27014"/>
                    <a:pt x="76" y="33671"/>
                    <a:pt x="38" y="40367"/>
                  </a:cubicBezTo>
                  <a:cubicBezTo>
                    <a:pt x="0" y="44172"/>
                    <a:pt x="0" y="47976"/>
                    <a:pt x="0" y="51742"/>
                  </a:cubicBezTo>
                  <a:cubicBezTo>
                    <a:pt x="0" y="51838"/>
                    <a:pt x="114" y="51885"/>
                    <a:pt x="228" y="51885"/>
                  </a:cubicBezTo>
                  <a:cubicBezTo>
                    <a:pt x="343" y="51885"/>
                    <a:pt x="457" y="51838"/>
                    <a:pt x="457" y="51742"/>
                  </a:cubicBezTo>
                  <a:cubicBezTo>
                    <a:pt x="457" y="44971"/>
                    <a:pt x="533" y="38275"/>
                    <a:pt x="647" y="31541"/>
                  </a:cubicBezTo>
                  <a:cubicBezTo>
                    <a:pt x="799" y="24807"/>
                    <a:pt x="989" y="18149"/>
                    <a:pt x="1218" y="11454"/>
                  </a:cubicBezTo>
                  <a:cubicBezTo>
                    <a:pt x="1370" y="7649"/>
                    <a:pt x="1560" y="3883"/>
                    <a:pt x="1750" y="78"/>
                  </a:cubicBezTo>
                  <a:cubicBezTo>
                    <a:pt x="1734" y="29"/>
                    <a:pt x="1630" y="1"/>
                    <a:pt x="1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2239573" y="738184"/>
              <a:ext cx="148764" cy="2234224"/>
            </a:xfrm>
            <a:custGeom>
              <a:avLst/>
              <a:gdLst/>
              <a:ahLst/>
              <a:cxnLst/>
              <a:rect l="l" t="t" r="r" b="b"/>
              <a:pathLst>
                <a:path w="4642" h="69716" extrusionOk="0">
                  <a:moveTo>
                    <a:pt x="4394" y="0"/>
                  </a:moveTo>
                  <a:cubicBezTo>
                    <a:pt x="4271" y="0"/>
                    <a:pt x="4147" y="48"/>
                    <a:pt x="4147" y="143"/>
                  </a:cubicBezTo>
                  <a:cubicBezTo>
                    <a:pt x="3652" y="9197"/>
                    <a:pt x="3044" y="18252"/>
                    <a:pt x="2549" y="27306"/>
                  </a:cubicBezTo>
                  <a:cubicBezTo>
                    <a:pt x="2017" y="36285"/>
                    <a:pt x="1446" y="45339"/>
                    <a:pt x="913" y="54318"/>
                  </a:cubicBezTo>
                  <a:cubicBezTo>
                    <a:pt x="647" y="59415"/>
                    <a:pt x="305" y="64475"/>
                    <a:pt x="0" y="69573"/>
                  </a:cubicBezTo>
                  <a:cubicBezTo>
                    <a:pt x="0" y="69668"/>
                    <a:pt x="124" y="69716"/>
                    <a:pt x="247" y="69716"/>
                  </a:cubicBezTo>
                  <a:cubicBezTo>
                    <a:pt x="371" y="69716"/>
                    <a:pt x="495" y="69668"/>
                    <a:pt x="495" y="69573"/>
                  </a:cubicBezTo>
                  <a:cubicBezTo>
                    <a:pt x="1027" y="60557"/>
                    <a:pt x="1598" y="51464"/>
                    <a:pt x="2093" y="42410"/>
                  </a:cubicBezTo>
                  <a:lnTo>
                    <a:pt x="3729" y="15398"/>
                  </a:lnTo>
                  <a:cubicBezTo>
                    <a:pt x="3995" y="10339"/>
                    <a:pt x="4337" y="5241"/>
                    <a:pt x="4642" y="143"/>
                  </a:cubicBezTo>
                  <a:cubicBezTo>
                    <a:pt x="4642" y="48"/>
                    <a:pt x="4518" y="0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742375" y="1019812"/>
              <a:ext cx="23202" cy="2875847"/>
            </a:xfrm>
            <a:custGeom>
              <a:avLst/>
              <a:gdLst/>
              <a:ahLst/>
              <a:cxnLst/>
              <a:rect l="l" t="t" r="r" b="b"/>
              <a:pathLst>
                <a:path w="724" h="89737" extrusionOk="0">
                  <a:moveTo>
                    <a:pt x="229" y="0"/>
                  </a:moveTo>
                  <a:cubicBezTo>
                    <a:pt x="115" y="0"/>
                    <a:pt x="1" y="48"/>
                    <a:pt x="1" y="143"/>
                  </a:cubicBezTo>
                  <a:cubicBezTo>
                    <a:pt x="39" y="11784"/>
                    <a:pt x="77" y="23502"/>
                    <a:pt x="77" y="35143"/>
                  </a:cubicBezTo>
                  <a:cubicBezTo>
                    <a:pt x="153" y="46747"/>
                    <a:pt x="191" y="58350"/>
                    <a:pt x="191" y="69954"/>
                  </a:cubicBezTo>
                  <a:cubicBezTo>
                    <a:pt x="191" y="76536"/>
                    <a:pt x="229" y="83041"/>
                    <a:pt x="229" y="89623"/>
                  </a:cubicBezTo>
                  <a:cubicBezTo>
                    <a:pt x="229" y="89699"/>
                    <a:pt x="353" y="89737"/>
                    <a:pt x="476" y="89737"/>
                  </a:cubicBezTo>
                  <a:cubicBezTo>
                    <a:pt x="600" y="89737"/>
                    <a:pt x="724" y="89699"/>
                    <a:pt x="724" y="89623"/>
                  </a:cubicBezTo>
                  <a:cubicBezTo>
                    <a:pt x="724" y="77943"/>
                    <a:pt x="648" y="66264"/>
                    <a:pt x="610" y="54622"/>
                  </a:cubicBezTo>
                  <a:cubicBezTo>
                    <a:pt x="572" y="43019"/>
                    <a:pt x="534" y="31415"/>
                    <a:pt x="534" y="19774"/>
                  </a:cubicBezTo>
                  <a:cubicBezTo>
                    <a:pt x="534" y="13230"/>
                    <a:pt x="457" y="6725"/>
                    <a:pt x="457" y="143"/>
                  </a:cubicBezTo>
                  <a:cubicBezTo>
                    <a:pt x="457" y="48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31547" y="1653796"/>
              <a:ext cx="67075" cy="1624616"/>
            </a:xfrm>
            <a:custGeom>
              <a:avLst/>
              <a:gdLst/>
              <a:ahLst/>
              <a:cxnLst/>
              <a:rect l="l" t="t" r="r" b="b"/>
              <a:pathLst>
                <a:path w="2093" h="50694" extrusionOk="0">
                  <a:moveTo>
                    <a:pt x="913" y="0"/>
                  </a:moveTo>
                  <a:cubicBezTo>
                    <a:pt x="799" y="0"/>
                    <a:pt x="685" y="48"/>
                    <a:pt x="685" y="143"/>
                  </a:cubicBezTo>
                  <a:cubicBezTo>
                    <a:pt x="229" y="6724"/>
                    <a:pt x="0" y="13268"/>
                    <a:pt x="0" y="19850"/>
                  </a:cubicBezTo>
                  <a:cubicBezTo>
                    <a:pt x="0" y="26393"/>
                    <a:pt x="229" y="32975"/>
                    <a:pt x="685" y="39519"/>
                  </a:cubicBezTo>
                  <a:cubicBezTo>
                    <a:pt x="913" y="43209"/>
                    <a:pt x="1256" y="46899"/>
                    <a:pt x="1636" y="50551"/>
                  </a:cubicBezTo>
                  <a:cubicBezTo>
                    <a:pt x="1636" y="50646"/>
                    <a:pt x="1750" y="50694"/>
                    <a:pt x="1865" y="50694"/>
                  </a:cubicBezTo>
                  <a:cubicBezTo>
                    <a:pt x="1979" y="50694"/>
                    <a:pt x="2093" y="50646"/>
                    <a:pt x="2093" y="50551"/>
                  </a:cubicBezTo>
                  <a:cubicBezTo>
                    <a:pt x="1370" y="44008"/>
                    <a:pt x="952" y="37426"/>
                    <a:pt x="723" y="30882"/>
                  </a:cubicBezTo>
                  <a:cubicBezTo>
                    <a:pt x="495" y="24301"/>
                    <a:pt x="419" y="17757"/>
                    <a:pt x="609" y="11176"/>
                  </a:cubicBezTo>
                  <a:cubicBezTo>
                    <a:pt x="723" y="7523"/>
                    <a:pt x="913" y="3795"/>
                    <a:pt x="1142" y="143"/>
                  </a:cubicBezTo>
                  <a:cubicBezTo>
                    <a:pt x="1142" y="48"/>
                    <a:pt x="1028" y="0"/>
                    <a:pt x="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490990" y="1317272"/>
              <a:ext cx="62813" cy="1205242"/>
            </a:xfrm>
            <a:custGeom>
              <a:avLst/>
              <a:gdLst/>
              <a:ahLst/>
              <a:cxnLst/>
              <a:rect l="l" t="t" r="r" b="b"/>
              <a:pathLst>
                <a:path w="1960" h="37608" extrusionOk="0">
                  <a:moveTo>
                    <a:pt x="1745" y="1"/>
                  </a:moveTo>
                  <a:cubicBezTo>
                    <a:pt x="1636" y="1"/>
                    <a:pt x="1522" y="49"/>
                    <a:pt x="1522" y="144"/>
                  </a:cubicBezTo>
                  <a:cubicBezTo>
                    <a:pt x="1027" y="5013"/>
                    <a:pt x="685" y="9845"/>
                    <a:pt x="419" y="14715"/>
                  </a:cubicBezTo>
                  <a:cubicBezTo>
                    <a:pt x="190" y="19546"/>
                    <a:pt x="38" y="24416"/>
                    <a:pt x="0" y="29247"/>
                  </a:cubicBezTo>
                  <a:cubicBezTo>
                    <a:pt x="0" y="32025"/>
                    <a:pt x="0" y="34726"/>
                    <a:pt x="38" y="37465"/>
                  </a:cubicBezTo>
                  <a:cubicBezTo>
                    <a:pt x="38" y="37560"/>
                    <a:pt x="152" y="37608"/>
                    <a:pt x="266" y="37608"/>
                  </a:cubicBezTo>
                  <a:cubicBezTo>
                    <a:pt x="381" y="37608"/>
                    <a:pt x="495" y="37560"/>
                    <a:pt x="495" y="37465"/>
                  </a:cubicBezTo>
                  <a:cubicBezTo>
                    <a:pt x="419" y="32633"/>
                    <a:pt x="419" y="27726"/>
                    <a:pt x="533" y="22894"/>
                  </a:cubicBezTo>
                  <a:cubicBezTo>
                    <a:pt x="685" y="18024"/>
                    <a:pt x="875" y="13193"/>
                    <a:pt x="1256" y="8323"/>
                  </a:cubicBezTo>
                  <a:cubicBezTo>
                    <a:pt x="1446" y="5622"/>
                    <a:pt x="1712" y="2845"/>
                    <a:pt x="1940" y="144"/>
                  </a:cubicBezTo>
                  <a:cubicBezTo>
                    <a:pt x="1959" y="49"/>
                    <a:pt x="1855" y="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6"/>
          <p:cNvGrpSpPr/>
          <p:nvPr/>
        </p:nvGrpSpPr>
        <p:grpSpPr>
          <a:xfrm>
            <a:off x="2308967" y="1112891"/>
            <a:ext cx="1288618" cy="3818900"/>
            <a:chOff x="2918646" y="1250005"/>
            <a:chExt cx="1242401" cy="3681932"/>
          </a:xfrm>
        </p:grpSpPr>
        <p:sp>
          <p:nvSpPr>
            <p:cNvPr id="708" name="Google Shape;708;p36"/>
            <p:cNvSpPr/>
            <p:nvPr/>
          </p:nvSpPr>
          <p:spPr>
            <a:xfrm>
              <a:off x="3250267" y="4708793"/>
              <a:ext cx="158539" cy="173153"/>
            </a:xfrm>
            <a:custGeom>
              <a:avLst/>
              <a:gdLst/>
              <a:ahLst/>
              <a:cxnLst/>
              <a:rect l="l" t="t" r="r" b="b"/>
              <a:pathLst>
                <a:path w="4947" h="5403" extrusionOk="0">
                  <a:moveTo>
                    <a:pt x="3082" y="0"/>
                  </a:moveTo>
                  <a:cubicBezTo>
                    <a:pt x="2588" y="38"/>
                    <a:pt x="2055" y="76"/>
                    <a:pt x="1561" y="190"/>
                  </a:cubicBezTo>
                  <a:cubicBezTo>
                    <a:pt x="1066" y="267"/>
                    <a:pt x="1294" y="2359"/>
                    <a:pt x="1256" y="2854"/>
                  </a:cubicBezTo>
                  <a:cubicBezTo>
                    <a:pt x="1218" y="3500"/>
                    <a:pt x="1142" y="4261"/>
                    <a:pt x="533" y="4642"/>
                  </a:cubicBezTo>
                  <a:cubicBezTo>
                    <a:pt x="343" y="4756"/>
                    <a:pt x="1" y="4946"/>
                    <a:pt x="191" y="5212"/>
                  </a:cubicBezTo>
                  <a:cubicBezTo>
                    <a:pt x="305" y="5364"/>
                    <a:pt x="495" y="5403"/>
                    <a:pt x="686" y="5403"/>
                  </a:cubicBezTo>
                  <a:cubicBezTo>
                    <a:pt x="1408" y="5403"/>
                    <a:pt x="2055" y="5403"/>
                    <a:pt x="2778" y="5326"/>
                  </a:cubicBezTo>
                  <a:cubicBezTo>
                    <a:pt x="3425" y="5250"/>
                    <a:pt x="3995" y="5060"/>
                    <a:pt x="4680" y="5060"/>
                  </a:cubicBezTo>
                  <a:lnTo>
                    <a:pt x="4756" y="5060"/>
                  </a:lnTo>
                  <a:cubicBezTo>
                    <a:pt x="4947" y="4946"/>
                    <a:pt x="4528" y="3995"/>
                    <a:pt x="4490" y="3805"/>
                  </a:cubicBezTo>
                  <a:cubicBezTo>
                    <a:pt x="4376" y="3158"/>
                    <a:pt x="4376" y="2587"/>
                    <a:pt x="4414" y="2093"/>
                  </a:cubicBezTo>
                  <a:cubicBezTo>
                    <a:pt x="4490" y="1598"/>
                    <a:pt x="4680" y="837"/>
                    <a:pt x="4376" y="419"/>
                  </a:cubicBezTo>
                  <a:cubicBezTo>
                    <a:pt x="4148" y="38"/>
                    <a:pt x="3539" y="0"/>
                    <a:pt x="3082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3119836" y="4831436"/>
              <a:ext cx="302400" cy="100501"/>
            </a:xfrm>
            <a:custGeom>
              <a:avLst/>
              <a:gdLst/>
              <a:ahLst/>
              <a:cxnLst/>
              <a:rect l="l" t="t" r="r" b="b"/>
              <a:pathLst>
                <a:path w="9436" h="3136" extrusionOk="0">
                  <a:moveTo>
                    <a:pt x="5034" y="1"/>
                  </a:moveTo>
                  <a:cubicBezTo>
                    <a:pt x="4904" y="1"/>
                    <a:pt x="4767" y="29"/>
                    <a:pt x="4642" y="92"/>
                  </a:cubicBezTo>
                  <a:cubicBezTo>
                    <a:pt x="4033" y="472"/>
                    <a:pt x="3500" y="967"/>
                    <a:pt x="2891" y="1347"/>
                  </a:cubicBezTo>
                  <a:cubicBezTo>
                    <a:pt x="2093" y="1766"/>
                    <a:pt x="1141" y="1956"/>
                    <a:pt x="304" y="2374"/>
                  </a:cubicBezTo>
                  <a:cubicBezTo>
                    <a:pt x="190" y="2489"/>
                    <a:pt x="76" y="2565"/>
                    <a:pt x="0" y="2717"/>
                  </a:cubicBezTo>
                  <a:cubicBezTo>
                    <a:pt x="0" y="2831"/>
                    <a:pt x="0" y="3021"/>
                    <a:pt x="38" y="3135"/>
                  </a:cubicBezTo>
                  <a:lnTo>
                    <a:pt x="5555" y="3135"/>
                  </a:lnTo>
                  <a:cubicBezTo>
                    <a:pt x="5973" y="3097"/>
                    <a:pt x="6468" y="3021"/>
                    <a:pt x="6924" y="2945"/>
                  </a:cubicBezTo>
                  <a:cubicBezTo>
                    <a:pt x="6988" y="2932"/>
                    <a:pt x="7059" y="2924"/>
                    <a:pt x="7131" y="2924"/>
                  </a:cubicBezTo>
                  <a:cubicBezTo>
                    <a:pt x="7275" y="2924"/>
                    <a:pt x="7419" y="2958"/>
                    <a:pt x="7495" y="3059"/>
                  </a:cubicBezTo>
                  <a:cubicBezTo>
                    <a:pt x="7571" y="3097"/>
                    <a:pt x="7609" y="3097"/>
                    <a:pt x="7609" y="3135"/>
                  </a:cubicBezTo>
                  <a:lnTo>
                    <a:pt x="9283" y="3135"/>
                  </a:lnTo>
                  <a:cubicBezTo>
                    <a:pt x="9321" y="3059"/>
                    <a:pt x="9321" y="2869"/>
                    <a:pt x="9321" y="2717"/>
                  </a:cubicBezTo>
                  <a:cubicBezTo>
                    <a:pt x="9321" y="2641"/>
                    <a:pt x="9321" y="2565"/>
                    <a:pt x="9359" y="2489"/>
                  </a:cubicBezTo>
                  <a:cubicBezTo>
                    <a:pt x="9397" y="2374"/>
                    <a:pt x="9397" y="2336"/>
                    <a:pt x="9435" y="2260"/>
                  </a:cubicBezTo>
                  <a:lnTo>
                    <a:pt x="9435" y="1994"/>
                  </a:lnTo>
                  <a:cubicBezTo>
                    <a:pt x="9397" y="1690"/>
                    <a:pt x="9245" y="853"/>
                    <a:pt x="8864" y="662"/>
                  </a:cubicBezTo>
                  <a:cubicBezTo>
                    <a:pt x="8788" y="624"/>
                    <a:pt x="8674" y="624"/>
                    <a:pt x="8598" y="624"/>
                  </a:cubicBezTo>
                  <a:cubicBezTo>
                    <a:pt x="7457" y="929"/>
                    <a:pt x="6353" y="1195"/>
                    <a:pt x="5212" y="1423"/>
                  </a:cubicBezTo>
                  <a:cubicBezTo>
                    <a:pt x="5402" y="1195"/>
                    <a:pt x="5593" y="929"/>
                    <a:pt x="5555" y="586"/>
                  </a:cubicBezTo>
                  <a:cubicBezTo>
                    <a:pt x="5555" y="358"/>
                    <a:pt x="5478" y="168"/>
                    <a:pt x="5326" y="54"/>
                  </a:cubicBezTo>
                  <a:cubicBezTo>
                    <a:pt x="5241" y="20"/>
                    <a:pt x="5140" y="1"/>
                    <a:pt x="5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3210048" y="4859477"/>
              <a:ext cx="56115" cy="41982"/>
            </a:xfrm>
            <a:custGeom>
              <a:avLst/>
              <a:gdLst/>
              <a:ahLst/>
              <a:cxnLst/>
              <a:rect l="l" t="t" r="r" b="b"/>
              <a:pathLst>
                <a:path w="1751" h="1310" extrusionOk="0">
                  <a:moveTo>
                    <a:pt x="443" y="1"/>
                  </a:moveTo>
                  <a:cubicBezTo>
                    <a:pt x="373" y="1"/>
                    <a:pt x="297" y="20"/>
                    <a:pt x="229" y="54"/>
                  </a:cubicBezTo>
                  <a:cubicBezTo>
                    <a:pt x="191" y="54"/>
                    <a:pt x="0" y="168"/>
                    <a:pt x="76" y="244"/>
                  </a:cubicBezTo>
                  <a:cubicBezTo>
                    <a:pt x="457" y="472"/>
                    <a:pt x="799" y="815"/>
                    <a:pt x="1028" y="1195"/>
                  </a:cubicBezTo>
                  <a:cubicBezTo>
                    <a:pt x="1066" y="1309"/>
                    <a:pt x="1256" y="1309"/>
                    <a:pt x="1408" y="1309"/>
                  </a:cubicBezTo>
                  <a:cubicBezTo>
                    <a:pt x="1522" y="1309"/>
                    <a:pt x="1750" y="1271"/>
                    <a:pt x="1636" y="1119"/>
                  </a:cubicBezTo>
                  <a:cubicBezTo>
                    <a:pt x="1370" y="739"/>
                    <a:pt x="1028" y="358"/>
                    <a:pt x="647" y="92"/>
                  </a:cubicBezTo>
                  <a:cubicBezTo>
                    <a:pt x="605" y="29"/>
                    <a:pt x="529" y="1"/>
                    <a:pt x="4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3530709" y="4669567"/>
              <a:ext cx="158507" cy="211161"/>
            </a:xfrm>
            <a:custGeom>
              <a:avLst/>
              <a:gdLst/>
              <a:ahLst/>
              <a:cxnLst/>
              <a:rect l="l" t="t" r="r" b="b"/>
              <a:pathLst>
                <a:path w="4946" h="6589" extrusionOk="0">
                  <a:moveTo>
                    <a:pt x="3465" y="1"/>
                  </a:moveTo>
                  <a:cubicBezTo>
                    <a:pt x="3267" y="1"/>
                    <a:pt x="3073" y="23"/>
                    <a:pt x="2853" y="45"/>
                  </a:cubicBezTo>
                  <a:cubicBezTo>
                    <a:pt x="2625" y="121"/>
                    <a:pt x="2359" y="159"/>
                    <a:pt x="2054" y="197"/>
                  </a:cubicBezTo>
                  <a:cubicBezTo>
                    <a:pt x="1826" y="273"/>
                    <a:pt x="1598" y="311"/>
                    <a:pt x="1446" y="501"/>
                  </a:cubicBezTo>
                  <a:cubicBezTo>
                    <a:pt x="1294" y="692"/>
                    <a:pt x="1294" y="958"/>
                    <a:pt x="1294" y="1262"/>
                  </a:cubicBezTo>
                  <a:cubicBezTo>
                    <a:pt x="1332" y="2099"/>
                    <a:pt x="1294" y="2936"/>
                    <a:pt x="1217" y="3773"/>
                  </a:cubicBezTo>
                  <a:cubicBezTo>
                    <a:pt x="1103" y="4458"/>
                    <a:pt x="1141" y="5447"/>
                    <a:pt x="533" y="5828"/>
                  </a:cubicBezTo>
                  <a:cubicBezTo>
                    <a:pt x="342" y="5904"/>
                    <a:pt x="0" y="6094"/>
                    <a:pt x="190" y="6398"/>
                  </a:cubicBezTo>
                  <a:cubicBezTo>
                    <a:pt x="304" y="6512"/>
                    <a:pt x="495" y="6588"/>
                    <a:pt x="685" y="6588"/>
                  </a:cubicBezTo>
                  <a:cubicBezTo>
                    <a:pt x="1408" y="6588"/>
                    <a:pt x="2054" y="6588"/>
                    <a:pt x="2777" y="6474"/>
                  </a:cubicBezTo>
                  <a:cubicBezTo>
                    <a:pt x="3424" y="6436"/>
                    <a:pt x="3995" y="6246"/>
                    <a:pt x="4679" y="6246"/>
                  </a:cubicBezTo>
                  <a:lnTo>
                    <a:pt x="4756" y="6246"/>
                  </a:lnTo>
                  <a:cubicBezTo>
                    <a:pt x="4946" y="6170"/>
                    <a:pt x="4679" y="5333"/>
                    <a:pt x="4679" y="5143"/>
                  </a:cubicBezTo>
                  <a:lnTo>
                    <a:pt x="4679" y="4953"/>
                  </a:lnTo>
                  <a:cubicBezTo>
                    <a:pt x="4641" y="4572"/>
                    <a:pt x="4641" y="4154"/>
                    <a:pt x="4527" y="3773"/>
                  </a:cubicBezTo>
                  <a:cubicBezTo>
                    <a:pt x="4527" y="2822"/>
                    <a:pt x="4565" y="1871"/>
                    <a:pt x="4603" y="920"/>
                  </a:cubicBezTo>
                  <a:cubicBezTo>
                    <a:pt x="4679" y="730"/>
                    <a:pt x="4679" y="539"/>
                    <a:pt x="4565" y="349"/>
                  </a:cubicBezTo>
                  <a:cubicBezTo>
                    <a:pt x="4413" y="45"/>
                    <a:pt x="4147" y="121"/>
                    <a:pt x="3919" y="45"/>
                  </a:cubicBezTo>
                  <a:cubicBezTo>
                    <a:pt x="3758" y="13"/>
                    <a:pt x="3611" y="1"/>
                    <a:pt x="3465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3401464" y="4831436"/>
              <a:ext cx="303618" cy="100501"/>
            </a:xfrm>
            <a:custGeom>
              <a:avLst/>
              <a:gdLst/>
              <a:ahLst/>
              <a:cxnLst/>
              <a:rect l="l" t="t" r="r" b="b"/>
              <a:pathLst>
                <a:path w="9474" h="3136" extrusionOk="0">
                  <a:moveTo>
                    <a:pt x="5047" y="1"/>
                  </a:moveTo>
                  <a:cubicBezTo>
                    <a:pt x="4923" y="1"/>
                    <a:pt x="4788" y="29"/>
                    <a:pt x="4642" y="92"/>
                  </a:cubicBezTo>
                  <a:cubicBezTo>
                    <a:pt x="4033" y="472"/>
                    <a:pt x="3500" y="967"/>
                    <a:pt x="2892" y="1347"/>
                  </a:cubicBezTo>
                  <a:cubicBezTo>
                    <a:pt x="2093" y="1766"/>
                    <a:pt x="1142" y="1956"/>
                    <a:pt x="343" y="2374"/>
                  </a:cubicBezTo>
                  <a:cubicBezTo>
                    <a:pt x="191" y="2489"/>
                    <a:pt x="76" y="2565"/>
                    <a:pt x="0" y="2717"/>
                  </a:cubicBezTo>
                  <a:cubicBezTo>
                    <a:pt x="0" y="2831"/>
                    <a:pt x="0" y="3021"/>
                    <a:pt x="38" y="3135"/>
                  </a:cubicBezTo>
                  <a:lnTo>
                    <a:pt x="5555" y="3135"/>
                  </a:lnTo>
                  <a:cubicBezTo>
                    <a:pt x="6011" y="3097"/>
                    <a:pt x="6468" y="3021"/>
                    <a:pt x="6962" y="2945"/>
                  </a:cubicBezTo>
                  <a:cubicBezTo>
                    <a:pt x="7026" y="2932"/>
                    <a:pt x="7093" y="2924"/>
                    <a:pt x="7161" y="2924"/>
                  </a:cubicBezTo>
                  <a:cubicBezTo>
                    <a:pt x="7296" y="2924"/>
                    <a:pt x="7432" y="2958"/>
                    <a:pt x="7533" y="3059"/>
                  </a:cubicBezTo>
                  <a:cubicBezTo>
                    <a:pt x="7571" y="3097"/>
                    <a:pt x="7609" y="3097"/>
                    <a:pt x="7609" y="3135"/>
                  </a:cubicBezTo>
                  <a:lnTo>
                    <a:pt x="9283" y="3135"/>
                  </a:lnTo>
                  <a:cubicBezTo>
                    <a:pt x="9321" y="3059"/>
                    <a:pt x="9321" y="2869"/>
                    <a:pt x="9321" y="2717"/>
                  </a:cubicBezTo>
                  <a:cubicBezTo>
                    <a:pt x="9321" y="2641"/>
                    <a:pt x="9321" y="2565"/>
                    <a:pt x="9359" y="2489"/>
                  </a:cubicBezTo>
                  <a:cubicBezTo>
                    <a:pt x="9397" y="2374"/>
                    <a:pt x="9397" y="2336"/>
                    <a:pt x="9473" y="2260"/>
                  </a:cubicBezTo>
                  <a:lnTo>
                    <a:pt x="9473" y="1994"/>
                  </a:lnTo>
                  <a:cubicBezTo>
                    <a:pt x="9397" y="1690"/>
                    <a:pt x="9283" y="853"/>
                    <a:pt x="8903" y="662"/>
                  </a:cubicBezTo>
                  <a:cubicBezTo>
                    <a:pt x="8789" y="624"/>
                    <a:pt x="8712" y="624"/>
                    <a:pt x="8598" y="624"/>
                  </a:cubicBezTo>
                  <a:cubicBezTo>
                    <a:pt x="7457" y="929"/>
                    <a:pt x="6392" y="1195"/>
                    <a:pt x="5250" y="1423"/>
                  </a:cubicBezTo>
                  <a:cubicBezTo>
                    <a:pt x="5441" y="1195"/>
                    <a:pt x="5631" y="929"/>
                    <a:pt x="5555" y="586"/>
                  </a:cubicBezTo>
                  <a:cubicBezTo>
                    <a:pt x="5555" y="358"/>
                    <a:pt x="5479" y="168"/>
                    <a:pt x="5327" y="54"/>
                  </a:cubicBezTo>
                  <a:cubicBezTo>
                    <a:pt x="5241" y="20"/>
                    <a:pt x="5148" y="1"/>
                    <a:pt x="5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3491676" y="4859477"/>
              <a:ext cx="56115" cy="41982"/>
            </a:xfrm>
            <a:custGeom>
              <a:avLst/>
              <a:gdLst/>
              <a:ahLst/>
              <a:cxnLst/>
              <a:rect l="l" t="t" r="r" b="b"/>
              <a:pathLst>
                <a:path w="1751" h="1310" extrusionOk="0">
                  <a:moveTo>
                    <a:pt x="443" y="1"/>
                  </a:moveTo>
                  <a:cubicBezTo>
                    <a:pt x="373" y="1"/>
                    <a:pt x="297" y="20"/>
                    <a:pt x="229" y="54"/>
                  </a:cubicBezTo>
                  <a:cubicBezTo>
                    <a:pt x="153" y="54"/>
                    <a:pt x="1" y="168"/>
                    <a:pt x="77" y="244"/>
                  </a:cubicBezTo>
                  <a:cubicBezTo>
                    <a:pt x="457" y="472"/>
                    <a:pt x="800" y="815"/>
                    <a:pt x="1028" y="1195"/>
                  </a:cubicBezTo>
                  <a:cubicBezTo>
                    <a:pt x="1104" y="1309"/>
                    <a:pt x="1294" y="1309"/>
                    <a:pt x="1408" y="1309"/>
                  </a:cubicBezTo>
                  <a:cubicBezTo>
                    <a:pt x="1522" y="1309"/>
                    <a:pt x="1751" y="1271"/>
                    <a:pt x="1675" y="1119"/>
                  </a:cubicBezTo>
                  <a:cubicBezTo>
                    <a:pt x="1370" y="739"/>
                    <a:pt x="1028" y="358"/>
                    <a:pt x="647" y="92"/>
                  </a:cubicBezTo>
                  <a:cubicBezTo>
                    <a:pt x="605" y="29"/>
                    <a:pt x="529" y="1"/>
                    <a:pt x="4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3127143" y="2641352"/>
              <a:ext cx="373097" cy="2180896"/>
            </a:xfrm>
            <a:custGeom>
              <a:avLst/>
              <a:gdLst/>
              <a:ahLst/>
              <a:cxnLst/>
              <a:rect l="l" t="t" r="r" b="b"/>
              <a:pathLst>
                <a:path w="11642" h="68052" extrusionOk="0">
                  <a:moveTo>
                    <a:pt x="5993" y="0"/>
                  </a:moveTo>
                  <a:cubicBezTo>
                    <a:pt x="5445" y="0"/>
                    <a:pt x="4848" y="93"/>
                    <a:pt x="4185" y="295"/>
                  </a:cubicBezTo>
                  <a:cubicBezTo>
                    <a:pt x="3995" y="333"/>
                    <a:pt x="3843" y="409"/>
                    <a:pt x="3653" y="485"/>
                  </a:cubicBezTo>
                  <a:cubicBezTo>
                    <a:pt x="3538" y="523"/>
                    <a:pt x="3424" y="637"/>
                    <a:pt x="3272" y="675"/>
                  </a:cubicBezTo>
                  <a:cubicBezTo>
                    <a:pt x="3234" y="675"/>
                    <a:pt x="3158" y="713"/>
                    <a:pt x="3082" y="789"/>
                  </a:cubicBezTo>
                  <a:cubicBezTo>
                    <a:pt x="3006" y="789"/>
                    <a:pt x="2968" y="827"/>
                    <a:pt x="2892" y="865"/>
                  </a:cubicBezTo>
                  <a:lnTo>
                    <a:pt x="2816" y="941"/>
                  </a:lnTo>
                  <a:cubicBezTo>
                    <a:pt x="2625" y="1056"/>
                    <a:pt x="2435" y="1246"/>
                    <a:pt x="2283" y="1398"/>
                  </a:cubicBezTo>
                  <a:cubicBezTo>
                    <a:pt x="2131" y="1474"/>
                    <a:pt x="2017" y="1626"/>
                    <a:pt x="1903" y="1778"/>
                  </a:cubicBezTo>
                  <a:lnTo>
                    <a:pt x="1903" y="1817"/>
                  </a:lnTo>
                  <a:cubicBezTo>
                    <a:pt x="1446" y="2387"/>
                    <a:pt x="1066" y="3034"/>
                    <a:pt x="761" y="3795"/>
                  </a:cubicBezTo>
                  <a:cubicBezTo>
                    <a:pt x="761" y="3795"/>
                    <a:pt x="723" y="3871"/>
                    <a:pt x="723" y="3909"/>
                  </a:cubicBezTo>
                  <a:cubicBezTo>
                    <a:pt x="685" y="3985"/>
                    <a:pt x="685" y="4099"/>
                    <a:pt x="609" y="4175"/>
                  </a:cubicBezTo>
                  <a:cubicBezTo>
                    <a:pt x="571" y="4175"/>
                    <a:pt x="571" y="4251"/>
                    <a:pt x="571" y="4289"/>
                  </a:cubicBezTo>
                  <a:cubicBezTo>
                    <a:pt x="343" y="5088"/>
                    <a:pt x="191" y="5963"/>
                    <a:pt x="115" y="6762"/>
                  </a:cubicBezTo>
                  <a:cubicBezTo>
                    <a:pt x="38" y="7485"/>
                    <a:pt x="0" y="8132"/>
                    <a:pt x="38" y="8817"/>
                  </a:cubicBezTo>
                  <a:cubicBezTo>
                    <a:pt x="38" y="9083"/>
                    <a:pt x="115" y="9425"/>
                    <a:pt x="115" y="9768"/>
                  </a:cubicBezTo>
                  <a:cubicBezTo>
                    <a:pt x="153" y="10034"/>
                    <a:pt x="153" y="10262"/>
                    <a:pt x="153" y="10567"/>
                  </a:cubicBezTo>
                  <a:cubicBezTo>
                    <a:pt x="191" y="10795"/>
                    <a:pt x="191" y="10985"/>
                    <a:pt x="191" y="11213"/>
                  </a:cubicBezTo>
                  <a:lnTo>
                    <a:pt x="191" y="11518"/>
                  </a:lnTo>
                  <a:cubicBezTo>
                    <a:pt x="305" y="13877"/>
                    <a:pt x="419" y="16273"/>
                    <a:pt x="533" y="18632"/>
                  </a:cubicBezTo>
                  <a:cubicBezTo>
                    <a:pt x="533" y="18936"/>
                    <a:pt x="571" y="19165"/>
                    <a:pt x="571" y="19469"/>
                  </a:cubicBezTo>
                  <a:lnTo>
                    <a:pt x="571" y="19735"/>
                  </a:lnTo>
                  <a:lnTo>
                    <a:pt x="571" y="20040"/>
                  </a:lnTo>
                  <a:cubicBezTo>
                    <a:pt x="609" y="20724"/>
                    <a:pt x="609" y="21447"/>
                    <a:pt x="685" y="22170"/>
                  </a:cubicBezTo>
                  <a:cubicBezTo>
                    <a:pt x="761" y="23654"/>
                    <a:pt x="799" y="25176"/>
                    <a:pt x="913" y="26621"/>
                  </a:cubicBezTo>
                  <a:lnTo>
                    <a:pt x="913" y="26926"/>
                  </a:lnTo>
                  <a:cubicBezTo>
                    <a:pt x="951" y="27534"/>
                    <a:pt x="951" y="28105"/>
                    <a:pt x="990" y="28714"/>
                  </a:cubicBezTo>
                  <a:cubicBezTo>
                    <a:pt x="990" y="29018"/>
                    <a:pt x="1066" y="29246"/>
                    <a:pt x="1066" y="29551"/>
                  </a:cubicBezTo>
                  <a:cubicBezTo>
                    <a:pt x="1104" y="30882"/>
                    <a:pt x="1180" y="32214"/>
                    <a:pt x="1256" y="33545"/>
                  </a:cubicBezTo>
                  <a:lnTo>
                    <a:pt x="1256" y="33812"/>
                  </a:lnTo>
                  <a:cubicBezTo>
                    <a:pt x="1294" y="34382"/>
                    <a:pt x="1294" y="34953"/>
                    <a:pt x="1332" y="35524"/>
                  </a:cubicBezTo>
                  <a:cubicBezTo>
                    <a:pt x="1332" y="35828"/>
                    <a:pt x="1370" y="36132"/>
                    <a:pt x="1370" y="36437"/>
                  </a:cubicBezTo>
                  <a:cubicBezTo>
                    <a:pt x="1370" y="36893"/>
                    <a:pt x="1446" y="37388"/>
                    <a:pt x="1446" y="37844"/>
                  </a:cubicBezTo>
                  <a:cubicBezTo>
                    <a:pt x="1446" y="38149"/>
                    <a:pt x="1484" y="38377"/>
                    <a:pt x="1484" y="38681"/>
                  </a:cubicBezTo>
                  <a:cubicBezTo>
                    <a:pt x="1522" y="39252"/>
                    <a:pt x="1522" y="39747"/>
                    <a:pt x="1560" y="40317"/>
                  </a:cubicBezTo>
                  <a:lnTo>
                    <a:pt x="1560" y="40622"/>
                  </a:lnTo>
                  <a:lnTo>
                    <a:pt x="1560" y="40698"/>
                  </a:lnTo>
                  <a:lnTo>
                    <a:pt x="1865" y="47850"/>
                  </a:lnTo>
                  <a:lnTo>
                    <a:pt x="1865" y="48116"/>
                  </a:lnTo>
                  <a:cubicBezTo>
                    <a:pt x="1979" y="52035"/>
                    <a:pt x="2169" y="55877"/>
                    <a:pt x="2321" y="59796"/>
                  </a:cubicBezTo>
                  <a:cubicBezTo>
                    <a:pt x="2435" y="61736"/>
                    <a:pt x="2473" y="63676"/>
                    <a:pt x="2511" y="65617"/>
                  </a:cubicBezTo>
                  <a:cubicBezTo>
                    <a:pt x="2549" y="66454"/>
                    <a:pt x="2549" y="67252"/>
                    <a:pt x="2549" y="68051"/>
                  </a:cubicBezTo>
                  <a:lnTo>
                    <a:pt x="10158" y="68051"/>
                  </a:lnTo>
                  <a:cubicBezTo>
                    <a:pt x="10272" y="64818"/>
                    <a:pt x="10348" y="61546"/>
                    <a:pt x="10424" y="58274"/>
                  </a:cubicBezTo>
                  <a:cubicBezTo>
                    <a:pt x="10501" y="54013"/>
                    <a:pt x="10234" y="49714"/>
                    <a:pt x="10539" y="45453"/>
                  </a:cubicBezTo>
                  <a:cubicBezTo>
                    <a:pt x="10843" y="42105"/>
                    <a:pt x="11033" y="38681"/>
                    <a:pt x="11223" y="35295"/>
                  </a:cubicBezTo>
                  <a:cubicBezTo>
                    <a:pt x="11376" y="31871"/>
                    <a:pt x="11528" y="28409"/>
                    <a:pt x="11604" y="24985"/>
                  </a:cubicBezTo>
                  <a:cubicBezTo>
                    <a:pt x="11604" y="24186"/>
                    <a:pt x="11642" y="23350"/>
                    <a:pt x="11604" y="22398"/>
                  </a:cubicBezTo>
                  <a:cubicBezTo>
                    <a:pt x="11642" y="18290"/>
                    <a:pt x="11642" y="14105"/>
                    <a:pt x="11528" y="9920"/>
                  </a:cubicBezTo>
                  <a:cubicBezTo>
                    <a:pt x="11528" y="8893"/>
                    <a:pt x="11452" y="7904"/>
                    <a:pt x="11414" y="6914"/>
                  </a:cubicBezTo>
                  <a:cubicBezTo>
                    <a:pt x="11376" y="5773"/>
                    <a:pt x="11147" y="4632"/>
                    <a:pt x="10691" y="3643"/>
                  </a:cubicBezTo>
                  <a:cubicBezTo>
                    <a:pt x="10653" y="3529"/>
                    <a:pt x="10615" y="3376"/>
                    <a:pt x="10577" y="3300"/>
                  </a:cubicBezTo>
                  <a:cubicBezTo>
                    <a:pt x="10501" y="3148"/>
                    <a:pt x="10463" y="2996"/>
                    <a:pt x="10386" y="2882"/>
                  </a:cubicBezTo>
                  <a:cubicBezTo>
                    <a:pt x="9626" y="1398"/>
                    <a:pt x="8332" y="295"/>
                    <a:pt x="6696" y="66"/>
                  </a:cubicBezTo>
                  <a:cubicBezTo>
                    <a:pt x="6658" y="28"/>
                    <a:pt x="6582" y="28"/>
                    <a:pt x="6506" y="28"/>
                  </a:cubicBezTo>
                  <a:cubicBezTo>
                    <a:pt x="6340" y="10"/>
                    <a:pt x="6169" y="0"/>
                    <a:pt x="59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417296" y="2641384"/>
              <a:ext cx="380436" cy="2183300"/>
            </a:xfrm>
            <a:custGeom>
              <a:avLst/>
              <a:gdLst/>
              <a:ahLst/>
              <a:cxnLst/>
              <a:rect l="l" t="t" r="r" b="b"/>
              <a:pathLst>
                <a:path w="11871" h="68127" extrusionOk="0">
                  <a:moveTo>
                    <a:pt x="5921" y="0"/>
                  </a:moveTo>
                  <a:cubicBezTo>
                    <a:pt x="5585" y="0"/>
                    <a:pt x="5235" y="34"/>
                    <a:pt x="4871" y="104"/>
                  </a:cubicBezTo>
                  <a:cubicBezTo>
                    <a:pt x="4833" y="104"/>
                    <a:pt x="4756" y="142"/>
                    <a:pt x="4680" y="142"/>
                  </a:cubicBezTo>
                  <a:lnTo>
                    <a:pt x="4110" y="294"/>
                  </a:lnTo>
                  <a:cubicBezTo>
                    <a:pt x="3919" y="332"/>
                    <a:pt x="3805" y="408"/>
                    <a:pt x="3615" y="484"/>
                  </a:cubicBezTo>
                  <a:lnTo>
                    <a:pt x="2892" y="902"/>
                  </a:lnTo>
                  <a:lnTo>
                    <a:pt x="2778" y="1017"/>
                  </a:lnTo>
                  <a:cubicBezTo>
                    <a:pt x="2588" y="1093"/>
                    <a:pt x="2398" y="1283"/>
                    <a:pt x="2284" y="1435"/>
                  </a:cubicBezTo>
                  <a:cubicBezTo>
                    <a:pt x="2131" y="1549"/>
                    <a:pt x="1979" y="1663"/>
                    <a:pt x="1903" y="1816"/>
                  </a:cubicBezTo>
                  <a:lnTo>
                    <a:pt x="1903" y="1854"/>
                  </a:lnTo>
                  <a:cubicBezTo>
                    <a:pt x="1447" y="2386"/>
                    <a:pt x="1142" y="2957"/>
                    <a:pt x="838" y="3642"/>
                  </a:cubicBezTo>
                  <a:lnTo>
                    <a:pt x="686" y="3908"/>
                  </a:lnTo>
                  <a:lnTo>
                    <a:pt x="686" y="3946"/>
                  </a:lnTo>
                  <a:cubicBezTo>
                    <a:pt x="648" y="4060"/>
                    <a:pt x="648" y="4136"/>
                    <a:pt x="610" y="4250"/>
                  </a:cubicBezTo>
                  <a:cubicBezTo>
                    <a:pt x="610" y="4288"/>
                    <a:pt x="572" y="4403"/>
                    <a:pt x="572" y="4441"/>
                  </a:cubicBezTo>
                  <a:cubicBezTo>
                    <a:pt x="305" y="5201"/>
                    <a:pt x="191" y="6000"/>
                    <a:pt x="77" y="6799"/>
                  </a:cubicBezTo>
                  <a:cubicBezTo>
                    <a:pt x="39" y="7522"/>
                    <a:pt x="1" y="8207"/>
                    <a:pt x="39" y="8854"/>
                  </a:cubicBezTo>
                  <a:cubicBezTo>
                    <a:pt x="39" y="9158"/>
                    <a:pt x="77" y="9462"/>
                    <a:pt x="77" y="9805"/>
                  </a:cubicBezTo>
                  <a:cubicBezTo>
                    <a:pt x="115" y="10109"/>
                    <a:pt x="115" y="10337"/>
                    <a:pt x="115" y="10604"/>
                  </a:cubicBezTo>
                  <a:cubicBezTo>
                    <a:pt x="191" y="10870"/>
                    <a:pt x="191" y="11060"/>
                    <a:pt x="191" y="11289"/>
                  </a:cubicBezTo>
                  <a:lnTo>
                    <a:pt x="191" y="11555"/>
                  </a:lnTo>
                  <a:cubicBezTo>
                    <a:pt x="267" y="13952"/>
                    <a:pt x="419" y="16310"/>
                    <a:pt x="495" y="18707"/>
                  </a:cubicBezTo>
                  <a:cubicBezTo>
                    <a:pt x="495" y="18973"/>
                    <a:pt x="572" y="19240"/>
                    <a:pt x="572" y="19506"/>
                  </a:cubicBezTo>
                  <a:lnTo>
                    <a:pt x="572" y="19810"/>
                  </a:lnTo>
                  <a:lnTo>
                    <a:pt x="572" y="20077"/>
                  </a:lnTo>
                  <a:cubicBezTo>
                    <a:pt x="610" y="20800"/>
                    <a:pt x="610" y="21522"/>
                    <a:pt x="648" y="22207"/>
                  </a:cubicBezTo>
                  <a:cubicBezTo>
                    <a:pt x="762" y="23691"/>
                    <a:pt x="800" y="25213"/>
                    <a:pt x="876" y="26696"/>
                  </a:cubicBezTo>
                  <a:lnTo>
                    <a:pt x="876" y="26963"/>
                  </a:lnTo>
                  <a:cubicBezTo>
                    <a:pt x="952" y="27609"/>
                    <a:pt x="952" y="28180"/>
                    <a:pt x="990" y="28789"/>
                  </a:cubicBezTo>
                  <a:cubicBezTo>
                    <a:pt x="990" y="29055"/>
                    <a:pt x="1028" y="29283"/>
                    <a:pt x="1028" y="29588"/>
                  </a:cubicBezTo>
                  <a:cubicBezTo>
                    <a:pt x="1066" y="30919"/>
                    <a:pt x="1180" y="32251"/>
                    <a:pt x="1218" y="33582"/>
                  </a:cubicBezTo>
                  <a:lnTo>
                    <a:pt x="1218" y="33887"/>
                  </a:lnTo>
                  <a:cubicBezTo>
                    <a:pt x="1218" y="34305"/>
                    <a:pt x="1256" y="34762"/>
                    <a:pt x="1256" y="35256"/>
                  </a:cubicBezTo>
                  <a:lnTo>
                    <a:pt x="1256" y="35561"/>
                  </a:lnTo>
                  <a:cubicBezTo>
                    <a:pt x="1256" y="36322"/>
                    <a:pt x="1332" y="37159"/>
                    <a:pt x="1370" y="37919"/>
                  </a:cubicBezTo>
                  <a:cubicBezTo>
                    <a:pt x="1370" y="38186"/>
                    <a:pt x="1409" y="38414"/>
                    <a:pt x="1409" y="38718"/>
                  </a:cubicBezTo>
                  <a:cubicBezTo>
                    <a:pt x="1447" y="39289"/>
                    <a:pt x="1447" y="39822"/>
                    <a:pt x="1485" y="40392"/>
                  </a:cubicBezTo>
                  <a:lnTo>
                    <a:pt x="1485" y="40659"/>
                  </a:lnTo>
                  <a:cubicBezTo>
                    <a:pt x="1599" y="43093"/>
                    <a:pt x="1713" y="45452"/>
                    <a:pt x="1789" y="47887"/>
                  </a:cubicBezTo>
                  <a:lnTo>
                    <a:pt x="1789" y="48191"/>
                  </a:lnTo>
                  <a:cubicBezTo>
                    <a:pt x="1827" y="50550"/>
                    <a:pt x="1941" y="52947"/>
                    <a:pt x="1979" y="55306"/>
                  </a:cubicBezTo>
                  <a:lnTo>
                    <a:pt x="1979" y="55610"/>
                  </a:lnTo>
                  <a:cubicBezTo>
                    <a:pt x="2017" y="58692"/>
                    <a:pt x="2207" y="61849"/>
                    <a:pt x="2360" y="64931"/>
                  </a:cubicBezTo>
                  <a:cubicBezTo>
                    <a:pt x="2398" y="65958"/>
                    <a:pt x="2474" y="67061"/>
                    <a:pt x="2512" y="68126"/>
                  </a:cubicBezTo>
                  <a:lnTo>
                    <a:pt x="10083" y="68126"/>
                  </a:lnTo>
                  <a:cubicBezTo>
                    <a:pt x="10159" y="64056"/>
                    <a:pt x="10273" y="60023"/>
                    <a:pt x="10387" y="55838"/>
                  </a:cubicBezTo>
                  <a:cubicBezTo>
                    <a:pt x="10767" y="40544"/>
                    <a:pt x="11871" y="25213"/>
                    <a:pt x="11452" y="9919"/>
                  </a:cubicBezTo>
                  <a:cubicBezTo>
                    <a:pt x="11452" y="8892"/>
                    <a:pt x="11414" y="7903"/>
                    <a:pt x="11338" y="6913"/>
                  </a:cubicBezTo>
                  <a:cubicBezTo>
                    <a:pt x="11262" y="4859"/>
                    <a:pt x="10577" y="2881"/>
                    <a:pt x="9360" y="1549"/>
                  </a:cubicBezTo>
                  <a:lnTo>
                    <a:pt x="9170" y="1359"/>
                  </a:lnTo>
                  <a:cubicBezTo>
                    <a:pt x="8321" y="511"/>
                    <a:pt x="7232" y="0"/>
                    <a:pt x="5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918646" y="1828419"/>
              <a:ext cx="312175" cy="1049171"/>
            </a:xfrm>
            <a:custGeom>
              <a:avLst/>
              <a:gdLst/>
              <a:ahLst/>
              <a:cxnLst/>
              <a:rect l="l" t="t" r="r" b="b"/>
              <a:pathLst>
                <a:path w="9741" h="32738" extrusionOk="0">
                  <a:moveTo>
                    <a:pt x="8185" y="1"/>
                  </a:moveTo>
                  <a:cubicBezTo>
                    <a:pt x="8038" y="1"/>
                    <a:pt x="7876" y="58"/>
                    <a:pt x="7686" y="134"/>
                  </a:cubicBezTo>
                  <a:cubicBezTo>
                    <a:pt x="6849" y="400"/>
                    <a:pt x="6126" y="971"/>
                    <a:pt x="5593" y="1694"/>
                  </a:cubicBezTo>
                  <a:cubicBezTo>
                    <a:pt x="4909" y="2645"/>
                    <a:pt x="4528" y="3786"/>
                    <a:pt x="4148" y="4928"/>
                  </a:cubicBezTo>
                  <a:cubicBezTo>
                    <a:pt x="3691" y="6069"/>
                    <a:pt x="3387" y="7210"/>
                    <a:pt x="3006" y="8314"/>
                  </a:cubicBezTo>
                  <a:cubicBezTo>
                    <a:pt x="2702" y="9227"/>
                    <a:pt x="2436" y="10178"/>
                    <a:pt x="2093" y="11053"/>
                  </a:cubicBezTo>
                  <a:cubicBezTo>
                    <a:pt x="1751" y="12118"/>
                    <a:pt x="1408" y="13145"/>
                    <a:pt x="1142" y="14210"/>
                  </a:cubicBezTo>
                  <a:cubicBezTo>
                    <a:pt x="990" y="14743"/>
                    <a:pt x="838" y="15314"/>
                    <a:pt x="724" y="15808"/>
                  </a:cubicBezTo>
                  <a:cubicBezTo>
                    <a:pt x="610" y="16303"/>
                    <a:pt x="381" y="16874"/>
                    <a:pt x="381" y="17406"/>
                  </a:cubicBezTo>
                  <a:cubicBezTo>
                    <a:pt x="153" y="18624"/>
                    <a:pt x="1" y="19917"/>
                    <a:pt x="77" y="21211"/>
                  </a:cubicBezTo>
                  <a:cubicBezTo>
                    <a:pt x="191" y="22200"/>
                    <a:pt x="457" y="23151"/>
                    <a:pt x="762" y="24140"/>
                  </a:cubicBezTo>
                  <a:cubicBezTo>
                    <a:pt x="1408" y="26232"/>
                    <a:pt x="2245" y="28287"/>
                    <a:pt x="3235" y="30227"/>
                  </a:cubicBezTo>
                  <a:cubicBezTo>
                    <a:pt x="3577" y="30950"/>
                    <a:pt x="3995" y="31711"/>
                    <a:pt x="4528" y="32281"/>
                  </a:cubicBezTo>
                  <a:cubicBezTo>
                    <a:pt x="4756" y="32510"/>
                    <a:pt x="4985" y="32700"/>
                    <a:pt x="5327" y="32738"/>
                  </a:cubicBezTo>
                  <a:cubicBezTo>
                    <a:pt x="5860" y="32738"/>
                    <a:pt x="6240" y="32167"/>
                    <a:pt x="6430" y="31673"/>
                  </a:cubicBezTo>
                  <a:cubicBezTo>
                    <a:pt x="8333" y="26917"/>
                    <a:pt x="8180" y="21667"/>
                    <a:pt x="8256" y="16645"/>
                  </a:cubicBezTo>
                  <a:cubicBezTo>
                    <a:pt x="8333" y="14172"/>
                    <a:pt x="8409" y="11738"/>
                    <a:pt x="8941" y="9303"/>
                  </a:cubicBezTo>
                  <a:cubicBezTo>
                    <a:pt x="9512" y="6754"/>
                    <a:pt x="9740" y="4015"/>
                    <a:pt x="9131" y="1466"/>
                  </a:cubicBezTo>
                  <a:cubicBezTo>
                    <a:pt x="9017" y="1085"/>
                    <a:pt x="8903" y="553"/>
                    <a:pt x="8599" y="210"/>
                  </a:cubicBezTo>
                  <a:cubicBezTo>
                    <a:pt x="8466" y="58"/>
                    <a:pt x="8333" y="1"/>
                    <a:pt x="8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049109" y="1690618"/>
              <a:ext cx="1038820" cy="2163591"/>
            </a:xfrm>
            <a:custGeom>
              <a:avLst/>
              <a:gdLst/>
              <a:ahLst/>
              <a:cxnLst/>
              <a:rect l="l" t="t" r="r" b="b"/>
              <a:pathLst>
                <a:path w="32415" h="67512" extrusionOk="0">
                  <a:moveTo>
                    <a:pt x="12076" y="1"/>
                  </a:moveTo>
                  <a:cubicBezTo>
                    <a:pt x="11753" y="1"/>
                    <a:pt x="11431" y="17"/>
                    <a:pt x="11109" y="59"/>
                  </a:cubicBezTo>
                  <a:cubicBezTo>
                    <a:pt x="10196" y="135"/>
                    <a:pt x="9397" y="706"/>
                    <a:pt x="8675" y="1238"/>
                  </a:cubicBezTo>
                  <a:cubicBezTo>
                    <a:pt x="8637" y="1276"/>
                    <a:pt x="8560" y="1276"/>
                    <a:pt x="8522" y="1353"/>
                  </a:cubicBezTo>
                  <a:cubicBezTo>
                    <a:pt x="7039" y="2418"/>
                    <a:pt x="5593" y="3521"/>
                    <a:pt x="3881" y="4206"/>
                  </a:cubicBezTo>
                  <a:cubicBezTo>
                    <a:pt x="3425" y="4320"/>
                    <a:pt x="3006" y="4472"/>
                    <a:pt x="2626" y="4777"/>
                  </a:cubicBezTo>
                  <a:cubicBezTo>
                    <a:pt x="2055" y="5157"/>
                    <a:pt x="1674" y="5652"/>
                    <a:pt x="1332" y="6222"/>
                  </a:cubicBezTo>
                  <a:cubicBezTo>
                    <a:pt x="1066" y="6755"/>
                    <a:pt x="685" y="7325"/>
                    <a:pt x="495" y="7896"/>
                  </a:cubicBezTo>
                  <a:cubicBezTo>
                    <a:pt x="191" y="8695"/>
                    <a:pt x="343" y="9760"/>
                    <a:pt x="381" y="10597"/>
                  </a:cubicBezTo>
                  <a:cubicBezTo>
                    <a:pt x="495" y="11853"/>
                    <a:pt x="647" y="12956"/>
                    <a:pt x="571" y="14211"/>
                  </a:cubicBezTo>
                  <a:lnTo>
                    <a:pt x="457" y="17940"/>
                  </a:lnTo>
                  <a:cubicBezTo>
                    <a:pt x="381" y="19690"/>
                    <a:pt x="305" y="21440"/>
                    <a:pt x="267" y="23228"/>
                  </a:cubicBezTo>
                  <a:cubicBezTo>
                    <a:pt x="77" y="29543"/>
                    <a:pt x="1" y="35821"/>
                    <a:pt x="77" y="42136"/>
                  </a:cubicBezTo>
                  <a:cubicBezTo>
                    <a:pt x="267" y="50506"/>
                    <a:pt x="457" y="58989"/>
                    <a:pt x="533" y="67473"/>
                  </a:cubicBezTo>
                  <a:lnTo>
                    <a:pt x="10044" y="67473"/>
                  </a:lnTo>
                  <a:cubicBezTo>
                    <a:pt x="10120" y="67435"/>
                    <a:pt x="10234" y="67359"/>
                    <a:pt x="10234" y="67207"/>
                  </a:cubicBezTo>
                  <a:cubicBezTo>
                    <a:pt x="10425" y="66180"/>
                    <a:pt x="10615" y="65153"/>
                    <a:pt x="10577" y="64163"/>
                  </a:cubicBezTo>
                  <a:cubicBezTo>
                    <a:pt x="10577" y="63098"/>
                    <a:pt x="10653" y="62071"/>
                    <a:pt x="10957" y="61006"/>
                  </a:cubicBezTo>
                  <a:cubicBezTo>
                    <a:pt x="11148" y="63060"/>
                    <a:pt x="11414" y="65115"/>
                    <a:pt x="11794" y="67131"/>
                  </a:cubicBezTo>
                  <a:cubicBezTo>
                    <a:pt x="11870" y="67321"/>
                    <a:pt x="11946" y="67435"/>
                    <a:pt x="12061" y="67511"/>
                  </a:cubicBezTo>
                  <a:lnTo>
                    <a:pt x="24996" y="67511"/>
                  </a:lnTo>
                  <a:cubicBezTo>
                    <a:pt x="24996" y="67131"/>
                    <a:pt x="24920" y="66180"/>
                    <a:pt x="24881" y="65038"/>
                  </a:cubicBezTo>
                  <a:cubicBezTo>
                    <a:pt x="24729" y="61805"/>
                    <a:pt x="24501" y="56783"/>
                    <a:pt x="24501" y="56250"/>
                  </a:cubicBezTo>
                  <a:cubicBezTo>
                    <a:pt x="24349" y="53473"/>
                    <a:pt x="24273" y="50658"/>
                    <a:pt x="24235" y="47842"/>
                  </a:cubicBezTo>
                  <a:cubicBezTo>
                    <a:pt x="24121" y="44419"/>
                    <a:pt x="24044" y="40995"/>
                    <a:pt x="24044" y="37609"/>
                  </a:cubicBezTo>
                  <a:cubicBezTo>
                    <a:pt x="24044" y="35973"/>
                    <a:pt x="23968" y="34299"/>
                    <a:pt x="23968" y="32587"/>
                  </a:cubicBezTo>
                  <a:lnTo>
                    <a:pt x="23968" y="29962"/>
                  </a:lnTo>
                  <a:cubicBezTo>
                    <a:pt x="23968" y="29925"/>
                    <a:pt x="24076" y="28207"/>
                    <a:pt x="24152" y="28207"/>
                  </a:cubicBezTo>
                  <a:cubicBezTo>
                    <a:pt x="24154" y="28207"/>
                    <a:pt x="24156" y="28208"/>
                    <a:pt x="24159" y="28212"/>
                  </a:cubicBezTo>
                  <a:cubicBezTo>
                    <a:pt x="25456" y="29088"/>
                    <a:pt x="27157" y="29738"/>
                    <a:pt x="28670" y="29738"/>
                  </a:cubicBezTo>
                  <a:cubicBezTo>
                    <a:pt x="30441" y="29738"/>
                    <a:pt x="31954" y="28848"/>
                    <a:pt x="32262" y="26386"/>
                  </a:cubicBezTo>
                  <a:cubicBezTo>
                    <a:pt x="32414" y="25244"/>
                    <a:pt x="32186" y="24103"/>
                    <a:pt x="31996" y="22962"/>
                  </a:cubicBezTo>
                  <a:cubicBezTo>
                    <a:pt x="30816" y="16266"/>
                    <a:pt x="29333" y="8391"/>
                    <a:pt x="23588" y="4054"/>
                  </a:cubicBezTo>
                  <a:cubicBezTo>
                    <a:pt x="22409" y="3141"/>
                    <a:pt x="21267" y="2874"/>
                    <a:pt x="19898" y="2380"/>
                  </a:cubicBezTo>
                  <a:cubicBezTo>
                    <a:pt x="18604" y="1961"/>
                    <a:pt x="17311" y="1391"/>
                    <a:pt x="16093" y="858"/>
                  </a:cubicBezTo>
                  <a:lnTo>
                    <a:pt x="16055" y="858"/>
                  </a:lnTo>
                  <a:lnTo>
                    <a:pt x="14762" y="287"/>
                  </a:lnTo>
                  <a:cubicBezTo>
                    <a:pt x="14419" y="135"/>
                    <a:pt x="14153" y="135"/>
                    <a:pt x="13773" y="97"/>
                  </a:cubicBezTo>
                  <a:cubicBezTo>
                    <a:pt x="13195" y="49"/>
                    <a:pt x="12633" y="1"/>
                    <a:pt x="12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3368552" y="2176032"/>
              <a:ext cx="39034" cy="40796"/>
            </a:xfrm>
            <a:custGeom>
              <a:avLst/>
              <a:gdLst/>
              <a:ahLst/>
              <a:cxnLst/>
              <a:rect l="l" t="t" r="r" b="b"/>
              <a:pathLst>
                <a:path w="1218" h="1273" extrusionOk="0">
                  <a:moveTo>
                    <a:pt x="578" y="1"/>
                  </a:moveTo>
                  <a:cubicBezTo>
                    <a:pt x="538" y="1"/>
                    <a:pt x="497" y="5"/>
                    <a:pt x="457" y="16"/>
                  </a:cubicBezTo>
                  <a:cubicBezTo>
                    <a:pt x="304" y="92"/>
                    <a:pt x="228" y="168"/>
                    <a:pt x="114" y="320"/>
                  </a:cubicBezTo>
                  <a:cubicBezTo>
                    <a:pt x="0" y="548"/>
                    <a:pt x="0" y="853"/>
                    <a:pt x="190" y="1081"/>
                  </a:cubicBezTo>
                  <a:cubicBezTo>
                    <a:pt x="293" y="1204"/>
                    <a:pt x="452" y="1272"/>
                    <a:pt x="612" y="1272"/>
                  </a:cubicBezTo>
                  <a:cubicBezTo>
                    <a:pt x="748" y="1272"/>
                    <a:pt x="885" y="1224"/>
                    <a:pt x="989" y="1119"/>
                  </a:cubicBezTo>
                  <a:cubicBezTo>
                    <a:pt x="1065" y="1043"/>
                    <a:pt x="1141" y="929"/>
                    <a:pt x="1180" y="776"/>
                  </a:cubicBezTo>
                  <a:cubicBezTo>
                    <a:pt x="1180" y="738"/>
                    <a:pt x="1218" y="662"/>
                    <a:pt x="1218" y="586"/>
                  </a:cubicBezTo>
                  <a:lnTo>
                    <a:pt x="1218" y="510"/>
                  </a:lnTo>
                  <a:cubicBezTo>
                    <a:pt x="1180" y="320"/>
                    <a:pt x="1065" y="168"/>
                    <a:pt x="875" y="92"/>
                  </a:cubicBezTo>
                  <a:cubicBezTo>
                    <a:pt x="792" y="36"/>
                    <a:pt x="688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3368552" y="2447885"/>
              <a:ext cx="39034" cy="40700"/>
            </a:xfrm>
            <a:custGeom>
              <a:avLst/>
              <a:gdLst/>
              <a:ahLst/>
              <a:cxnLst/>
              <a:rect l="l" t="t" r="r" b="b"/>
              <a:pathLst>
                <a:path w="1218" h="1270" extrusionOk="0">
                  <a:moveTo>
                    <a:pt x="589" y="1"/>
                  </a:moveTo>
                  <a:cubicBezTo>
                    <a:pt x="546" y="1"/>
                    <a:pt x="501" y="5"/>
                    <a:pt x="457" y="16"/>
                  </a:cubicBezTo>
                  <a:cubicBezTo>
                    <a:pt x="304" y="54"/>
                    <a:pt x="228" y="169"/>
                    <a:pt x="114" y="283"/>
                  </a:cubicBezTo>
                  <a:cubicBezTo>
                    <a:pt x="0" y="549"/>
                    <a:pt x="0" y="815"/>
                    <a:pt x="190" y="1044"/>
                  </a:cubicBezTo>
                  <a:cubicBezTo>
                    <a:pt x="296" y="1192"/>
                    <a:pt x="462" y="1270"/>
                    <a:pt x="626" y="1270"/>
                  </a:cubicBezTo>
                  <a:cubicBezTo>
                    <a:pt x="757" y="1270"/>
                    <a:pt x="888" y="1221"/>
                    <a:pt x="989" y="1120"/>
                  </a:cubicBezTo>
                  <a:cubicBezTo>
                    <a:pt x="1065" y="1006"/>
                    <a:pt x="1141" y="929"/>
                    <a:pt x="1180" y="777"/>
                  </a:cubicBezTo>
                  <a:cubicBezTo>
                    <a:pt x="1180" y="739"/>
                    <a:pt x="1218" y="625"/>
                    <a:pt x="1218" y="587"/>
                  </a:cubicBezTo>
                  <a:lnTo>
                    <a:pt x="1218" y="473"/>
                  </a:lnTo>
                  <a:cubicBezTo>
                    <a:pt x="1180" y="283"/>
                    <a:pt x="1065" y="169"/>
                    <a:pt x="875" y="54"/>
                  </a:cubicBezTo>
                  <a:cubicBezTo>
                    <a:pt x="794" y="28"/>
                    <a:pt x="695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368552" y="2720444"/>
              <a:ext cx="39034" cy="40123"/>
            </a:xfrm>
            <a:custGeom>
              <a:avLst/>
              <a:gdLst/>
              <a:ahLst/>
              <a:cxnLst/>
              <a:rect l="l" t="t" r="r" b="b"/>
              <a:pathLst>
                <a:path w="1218" h="1252" extrusionOk="0">
                  <a:moveTo>
                    <a:pt x="597" y="1"/>
                  </a:moveTo>
                  <a:cubicBezTo>
                    <a:pt x="551" y="1"/>
                    <a:pt x="504" y="10"/>
                    <a:pt x="457" y="33"/>
                  </a:cubicBezTo>
                  <a:cubicBezTo>
                    <a:pt x="304" y="71"/>
                    <a:pt x="228" y="147"/>
                    <a:pt x="114" y="300"/>
                  </a:cubicBezTo>
                  <a:cubicBezTo>
                    <a:pt x="0" y="528"/>
                    <a:pt x="0" y="832"/>
                    <a:pt x="190" y="1061"/>
                  </a:cubicBezTo>
                  <a:cubicBezTo>
                    <a:pt x="293" y="1184"/>
                    <a:pt x="452" y="1252"/>
                    <a:pt x="612" y="1252"/>
                  </a:cubicBezTo>
                  <a:cubicBezTo>
                    <a:pt x="748" y="1252"/>
                    <a:pt x="885" y="1203"/>
                    <a:pt x="989" y="1099"/>
                  </a:cubicBezTo>
                  <a:cubicBezTo>
                    <a:pt x="1065" y="1022"/>
                    <a:pt x="1141" y="908"/>
                    <a:pt x="1180" y="794"/>
                  </a:cubicBezTo>
                  <a:cubicBezTo>
                    <a:pt x="1180" y="718"/>
                    <a:pt x="1218" y="642"/>
                    <a:pt x="1218" y="566"/>
                  </a:cubicBezTo>
                  <a:lnTo>
                    <a:pt x="1218" y="490"/>
                  </a:lnTo>
                  <a:cubicBezTo>
                    <a:pt x="1180" y="300"/>
                    <a:pt x="1065" y="147"/>
                    <a:pt x="875" y="71"/>
                  </a:cubicBezTo>
                  <a:cubicBezTo>
                    <a:pt x="796" y="45"/>
                    <a:pt x="700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368552" y="2991657"/>
              <a:ext cx="39034" cy="40796"/>
            </a:xfrm>
            <a:custGeom>
              <a:avLst/>
              <a:gdLst/>
              <a:ahLst/>
              <a:cxnLst/>
              <a:rect l="l" t="t" r="r" b="b"/>
              <a:pathLst>
                <a:path w="1218" h="1273" extrusionOk="0">
                  <a:moveTo>
                    <a:pt x="589" y="0"/>
                  </a:moveTo>
                  <a:cubicBezTo>
                    <a:pt x="546" y="0"/>
                    <a:pt x="501" y="5"/>
                    <a:pt x="457" y="16"/>
                  </a:cubicBezTo>
                  <a:cubicBezTo>
                    <a:pt x="304" y="54"/>
                    <a:pt x="228" y="168"/>
                    <a:pt x="114" y="320"/>
                  </a:cubicBezTo>
                  <a:cubicBezTo>
                    <a:pt x="0" y="549"/>
                    <a:pt x="0" y="815"/>
                    <a:pt x="190" y="1081"/>
                  </a:cubicBezTo>
                  <a:cubicBezTo>
                    <a:pt x="293" y="1205"/>
                    <a:pt x="452" y="1273"/>
                    <a:pt x="612" y="1273"/>
                  </a:cubicBezTo>
                  <a:cubicBezTo>
                    <a:pt x="748" y="1273"/>
                    <a:pt x="885" y="1224"/>
                    <a:pt x="989" y="1119"/>
                  </a:cubicBezTo>
                  <a:cubicBezTo>
                    <a:pt x="1065" y="1005"/>
                    <a:pt x="1141" y="929"/>
                    <a:pt x="1180" y="777"/>
                  </a:cubicBezTo>
                  <a:cubicBezTo>
                    <a:pt x="1180" y="739"/>
                    <a:pt x="1218" y="625"/>
                    <a:pt x="1218" y="587"/>
                  </a:cubicBezTo>
                  <a:lnTo>
                    <a:pt x="1218" y="511"/>
                  </a:lnTo>
                  <a:cubicBezTo>
                    <a:pt x="1180" y="320"/>
                    <a:pt x="1065" y="168"/>
                    <a:pt x="875" y="54"/>
                  </a:cubicBezTo>
                  <a:cubicBezTo>
                    <a:pt x="794" y="27"/>
                    <a:pt x="695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368552" y="3264760"/>
              <a:ext cx="39034" cy="40700"/>
            </a:xfrm>
            <a:custGeom>
              <a:avLst/>
              <a:gdLst/>
              <a:ahLst/>
              <a:cxnLst/>
              <a:rect l="l" t="t" r="r" b="b"/>
              <a:pathLst>
                <a:path w="1218" h="1270" extrusionOk="0">
                  <a:moveTo>
                    <a:pt x="589" y="0"/>
                  </a:moveTo>
                  <a:cubicBezTo>
                    <a:pt x="546" y="0"/>
                    <a:pt x="501" y="5"/>
                    <a:pt x="457" y="16"/>
                  </a:cubicBezTo>
                  <a:cubicBezTo>
                    <a:pt x="304" y="54"/>
                    <a:pt x="228" y="168"/>
                    <a:pt x="114" y="282"/>
                  </a:cubicBezTo>
                  <a:cubicBezTo>
                    <a:pt x="0" y="549"/>
                    <a:pt x="0" y="815"/>
                    <a:pt x="190" y="1043"/>
                  </a:cubicBezTo>
                  <a:cubicBezTo>
                    <a:pt x="296" y="1192"/>
                    <a:pt x="462" y="1269"/>
                    <a:pt x="626" y="1269"/>
                  </a:cubicBezTo>
                  <a:cubicBezTo>
                    <a:pt x="757" y="1269"/>
                    <a:pt x="888" y="1220"/>
                    <a:pt x="989" y="1119"/>
                  </a:cubicBezTo>
                  <a:cubicBezTo>
                    <a:pt x="1065" y="1005"/>
                    <a:pt x="1141" y="929"/>
                    <a:pt x="1180" y="777"/>
                  </a:cubicBezTo>
                  <a:cubicBezTo>
                    <a:pt x="1180" y="739"/>
                    <a:pt x="1218" y="625"/>
                    <a:pt x="1218" y="587"/>
                  </a:cubicBezTo>
                  <a:lnTo>
                    <a:pt x="1218" y="473"/>
                  </a:lnTo>
                  <a:cubicBezTo>
                    <a:pt x="1180" y="282"/>
                    <a:pt x="1065" y="168"/>
                    <a:pt x="875" y="54"/>
                  </a:cubicBezTo>
                  <a:cubicBezTo>
                    <a:pt x="794" y="27"/>
                    <a:pt x="695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055198" y="1997114"/>
              <a:ext cx="21985" cy="141842"/>
            </a:xfrm>
            <a:custGeom>
              <a:avLst/>
              <a:gdLst/>
              <a:ahLst/>
              <a:cxnLst/>
              <a:rect l="l" t="t" r="r" b="b"/>
              <a:pathLst>
                <a:path w="686" h="4426" extrusionOk="0">
                  <a:moveTo>
                    <a:pt x="118" y="0"/>
                  </a:moveTo>
                  <a:cubicBezTo>
                    <a:pt x="64" y="0"/>
                    <a:pt x="1" y="22"/>
                    <a:pt x="1" y="44"/>
                  </a:cubicBezTo>
                  <a:cubicBezTo>
                    <a:pt x="153" y="1490"/>
                    <a:pt x="343" y="2935"/>
                    <a:pt x="495" y="4381"/>
                  </a:cubicBezTo>
                  <a:cubicBezTo>
                    <a:pt x="495" y="4413"/>
                    <a:pt x="529" y="4425"/>
                    <a:pt x="569" y="4425"/>
                  </a:cubicBezTo>
                  <a:cubicBezTo>
                    <a:pt x="622" y="4425"/>
                    <a:pt x="686" y="4403"/>
                    <a:pt x="686" y="4381"/>
                  </a:cubicBezTo>
                  <a:cubicBezTo>
                    <a:pt x="533" y="2935"/>
                    <a:pt x="343" y="1490"/>
                    <a:pt x="191" y="44"/>
                  </a:cubicBezTo>
                  <a:cubicBezTo>
                    <a:pt x="191" y="12"/>
                    <a:pt x="157" y="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049109" y="2186575"/>
              <a:ext cx="21985" cy="601115"/>
            </a:xfrm>
            <a:custGeom>
              <a:avLst/>
              <a:gdLst/>
              <a:ahLst/>
              <a:cxnLst/>
              <a:rect l="l" t="t" r="r" b="b"/>
              <a:pathLst>
                <a:path w="686" h="18757" extrusionOk="0">
                  <a:moveTo>
                    <a:pt x="590" y="0"/>
                  </a:moveTo>
                  <a:cubicBezTo>
                    <a:pt x="543" y="0"/>
                    <a:pt x="495" y="10"/>
                    <a:pt x="495" y="29"/>
                  </a:cubicBezTo>
                  <a:cubicBezTo>
                    <a:pt x="457" y="2464"/>
                    <a:pt x="381" y="4861"/>
                    <a:pt x="305" y="7295"/>
                  </a:cubicBezTo>
                  <a:cubicBezTo>
                    <a:pt x="267" y="9730"/>
                    <a:pt x="191" y="12165"/>
                    <a:pt x="115" y="14600"/>
                  </a:cubicBezTo>
                  <a:cubicBezTo>
                    <a:pt x="77" y="15969"/>
                    <a:pt x="77" y="17301"/>
                    <a:pt x="1" y="18671"/>
                  </a:cubicBezTo>
                  <a:cubicBezTo>
                    <a:pt x="1" y="18728"/>
                    <a:pt x="48" y="18756"/>
                    <a:pt x="96" y="18756"/>
                  </a:cubicBezTo>
                  <a:cubicBezTo>
                    <a:pt x="143" y="18756"/>
                    <a:pt x="191" y="18728"/>
                    <a:pt x="191" y="18671"/>
                  </a:cubicBezTo>
                  <a:cubicBezTo>
                    <a:pt x="267" y="16236"/>
                    <a:pt x="305" y="13839"/>
                    <a:pt x="381" y="11404"/>
                  </a:cubicBezTo>
                  <a:cubicBezTo>
                    <a:pt x="457" y="8969"/>
                    <a:pt x="495" y="6535"/>
                    <a:pt x="571" y="4138"/>
                  </a:cubicBezTo>
                  <a:cubicBezTo>
                    <a:pt x="647" y="2730"/>
                    <a:pt x="647" y="1399"/>
                    <a:pt x="685" y="29"/>
                  </a:cubicBezTo>
                  <a:cubicBezTo>
                    <a:pt x="685" y="10"/>
                    <a:pt x="638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860408" y="2488425"/>
              <a:ext cx="83259" cy="16601"/>
            </a:xfrm>
            <a:custGeom>
              <a:avLst/>
              <a:gdLst/>
              <a:ahLst/>
              <a:cxnLst/>
              <a:rect l="l" t="t" r="r" b="b"/>
              <a:pathLst>
                <a:path w="2598" h="518" extrusionOk="0">
                  <a:moveTo>
                    <a:pt x="1202" y="0"/>
                  </a:moveTo>
                  <a:cubicBezTo>
                    <a:pt x="839" y="0"/>
                    <a:pt x="471" y="57"/>
                    <a:pt x="136" y="121"/>
                  </a:cubicBezTo>
                  <a:cubicBezTo>
                    <a:pt x="1" y="121"/>
                    <a:pt x="76" y="241"/>
                    <a:pt x="148" y="241"/>
                  </a:cubicBezTo>
                  <a:cubicBezTo>
                    <a:pt x="157" y="241"/>
                    <a:pt x="166" y="239"/>
                    <a:pt x="174" y="235"/>
                  </a:cubicBezTo>
                  <a:cubicBezTo>
                    <a:pt x="506" y="165"/>
                    <a:pt x="878" y="95"/>
                    <a:pt x="1242" y="95"/>
                  </a:cubicBezTo>
                  <a:cubicBezTo>
                    <a:pt x="1671" y="95"/>
                    <a:pt x="2089" y="193"/>
                    <a:pt x="2419" y="501"/>
                  </a:cubicBezTo>
                  <a:cubicBezTo>
                    <a:pt x="2419" y="513"/>
                    <a:pt x="2435" y="517"/>
                    <a:pt x="2457" y="517"/>
                  </a:cubicBezTo>
                  <a:cubicBezTo>
                    <a:pt x="2511" y="517"/>
                    <a:pt x="2598" y="490"/>
                    <a:pt x="2571" y="463"/>
                  </a:cubicBezTo>
                  <a:cubicBezTo>
                    <a:pt x="2195" y="110"/>
                    <a:pt x="1704" y="0"/>
                    <a:pt x="1202" y="0"/>
                  </a:cubicBezTo>
                  <a:close/>
                </a:path>
              </a:pathLst>
            </a:custGeom>
            <a:solidFill>
              <a:srgbClr val="638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65998" y="1997114"/>
              <a:ext cx="52462" cy="394312"/>
            </a:xfrm>
            <a:custGeom>
              <a:avLst/>
              <a:gdLst/>
              <a:ahLst/>
              <a:cxnLst/>
              <a:rect l="l" t="t" r="r" b="b"/>
              <a:pathLst>
                <a:path w="1637" h="12304" extrusionOk="0">
                  <a:moveTo>
                    <a:pt x="416" y="0"/>
                  </a:moveTo>
                  <a:cubicBezTo>
                    <a:pt x="377" y="0"/>
                    <a:pt x="343" y="12"/>
                    <a:pt x="343" y="44"/>
                  </a:cubicBezTo>
                  <a:cubicBezTo>
                    <a:pt x="77" y="1680"/>
                    <a:pt x="1" y="3278"/>
                    <a:pt x="39" y="4838"/>
                  </a:cubicBezTo>
                  <a:cubicBezTo>
                    <a:pt x="77" y="6474"/>
                    <a:pt x="343" y="8033"/>
                    <a:pt x="647" y="9593"/>
                  </a:cubicBezTo>
                  <a:cubicBezTo>
                    <a:pt x="838" y="10468"/>
                    <a:pt x="1142" y="11381"/>
                    <a:pt x="1408" y="12218"/>
                  </a:cubicBezTo>
                  <a:cubicBezTo>
                    <a:pt x="1446" y="12275"/>
                    <a:pt x="1513" y="12304"/>
                    <a:pt x="1560" y="12304"/>
                  </a:cubicBezTo>
                  <a:cubicBezTo>
                    <a:pt x="1608" y="12304"/>
                    <a:pt x="1636" y="12275"/>
                    <a:pt x="1598" y="12218"/>
                  </a:cubicBezTo>
                  <a:cubicBezTo>
                    <a:pt x="1104" y="10696"/>
                    <a:pt x="723" y="9137"/>
                    <a:pt x="457" y="7577"/>
                  </a:cubicBezTo>
                  <a:cubicBezTo>
                    <a:pt x="229" y="5979"/>
                    <a:pt x="191" y="4381"/>
                    <a:pt x="229" y="2745"/>
                  </a:cubicBezTo>
                  <a:cubicBezTo>
                    <a:pt x="267" y="1870"/>
                    <a:pt x="381" y="957"/>
                    <a:pt x="533" y="44"/>
                  </a:cubicBezTo>
                  <a:cubicBezTo>
                    <a:pt x="533" y="22"/>
                    <a:pt x="470" y="0"/>
                    <a:pt x="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3317341" y="1687830"/>
              <a:ext cx="247535" cy="400369"/>
            </a:xfrm>
            <a:custGeom>
              <a:avLst/>
              <a:gdLst/>
              <a:ahLst/>
              <a:cxnLst/>
              <a:rect l="l" t="t" r="r" b="b"/>
              <a:pathLst>
                <a:path w="7724" h="12493" extrusionOk="0">
                  <a:moveTo>
                    <a:pt x="3547" y="0"/>
                  </a:moveTo>
                  <a:cubicBezTo>
                    <a:pt x="3290" y="0"/>
                    <a:pt x="3034" y="10"/>
                    <a:pt x="2778" y="32"/>
                  </a:cubicBezTo>
                  <a:cubicBezTo>
                    <a:pt x="1826" y="146"/>
                    <a:pt x="1066" y="717"/>
                    <a:pt x="343" y="1249"/>
                  </a:cubicBezTo>
                  <a:cubicBezTo>
                    <a:pt x="305" y="1287"/>
                    <a:pt x="229" y="1287"/>
                    <a:pt x="190" y="1325"/>
                  </a:cubicBezTo>
                  <a:cubicBezTo>
                    <a:pt x="0" y="2048"/>
                    <a:pt x="76" y="2733"/>
                    <a:pt x="114" y="3456"/>
                  </a:cubicBezTo>
                  <a:cubicBezTo>
                    <a:pt x="152" y="3760"/>
                    <a:pt x="152" y="4103"/>
                    <a:pt x="190" y="4369"/>
                  </a:cubicBezTo>
                  <a:cubicBezTo>
                    <a:pt x="229" y="4407"/>
                    <a:pt x="229" y="4521"/>
                    <a:pt x="229" y="4597"/>
                  </a:cubicBezTo>
                  <a:cubicBezTo>
                    <a:pt x="381" y="5891"/>
                    <a:pt x="685" y="7184"/>
                    <a:pt x="913" y="8402"/>
                  </a:cubicBezTo>
                  <a:cubicBezTo>
                    <a:pt x="1066" y="9086"/>
                    <a:pt x="1180" y="9809"/>
                    <a:pt x="1370" y="10456"/>
                  </a:cubicBezTo>
                  <a:cubicBezTo>
                    <a:pt x="1560" y="11027"/>
                    <a:pt x="1750" y="11597"/>
                    <a:pt x="2017" y="12168"/>
                  </a:cubicBezTo>
                  <a:cubicBezTo>
                    <a:pt x="2105" y="12405"/>
                    <a:pt x="2194" y="12492"/>
                    <a:pt x="2283" y="12492"/>
                  </a:cubicBezTo>
                  <a:cubicBezTo>
                    <a:pt x="2423" y="12492"/>
                    <a:pt x="2562" y="12278"/>
                    <a:pt x="2701" y="12092"/>
                  </a:cubicBezTo>
                  <a:cubicBezTo>
                    <a:pt x="3196" y="11369"/>
                    <a:pt x="3614" y="10570"/>
                    <a:pt x="4071" y="9733"/>
                  </a:cubicBezTo>
                  <a:cubicBezTo>
                    <a:pt x="4718" y="8516"/>
                    <a:pt x="5250" y="7184"/>
                    <a:pt x="5859" y="5891"/>
                  </a:cubicBezTo>
                  <a:cubicBezTo>
                    <a:pt x="6201" y="5282"/>
                    <a:pt x="6468" y="4597"/>
                    <a:pt x="6772" y="3950"/>
                  </a:cubicBezTo>
                  <a:cubicBezTo>
                    <a:pt x="6810" y="3798"/>
                    <a:pt x="6848" y="3722"/>
                    <a:pt x="6924" y="3570"/>
                  </a:cubicBezTo>
                  <a:cubicBezTo>
                    <a:pt x="6924" y="3570"/>
                    <a:pt x="6962" y="3532"/>
                    <a:pt x="6962" y="3456"/>
                  </a:cubicBezTo>
                  <a:cubicBezTo>
                    <a:pt x="7305" y="2657"/>
                    <a:pt x="7571" y="1820"/>
                    <a:pt x="7723" y="907"/>
                  </a:cubicBezTo>
                  <a:cubicBezTo>
                    <a:pt x="7229" y="717"/>
                    <a:pt x="6810" y="526"/>
                    <a:pt x="6430" y="298"/>
                  </a:cubicBezTo>
                  <a:cubicBezTo>
                    <a:pt x="6087" y="108"/>
                    <a:pt x="5821" y="146"/>
                    <a:pt x="5441" y="108"/>
                  </a:cubicBezTo>
                  <a:cubicBezTo>
                    <a:pt x="4795" y="54"/>
                    <a:pt x="4168" y="0"/>
                    <a:pt x="3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3363649" y="1759551"/>
              <a:ext cx="91496" cy="330730"/>
            </a:xfrm>
            <a:custGeom>
              <a:avLst/>
              <a:gdLst/>
              <a:ahLst/>
              <a:cxnLst/>
              <a:rect l="l" t="t" r="r" b="b"/>
              <a:pathLst>
                <a:path w="2855" h="10320" extrusionOk="0">
                  <a:moveTo>
                    <a:pt x="1523" y="0"/>
                  </a:moveTo>
                  <a:cubicBezTo>
                    <a:pt x="1523" y="39"/>
                    <a:pt x="1561" y="77"/>
                    <a:pt x="1599" y="153"/>
                  </a:cubicBezTo>
                  <a:cubicBezTo>
                    <a:pt x="1256" y="533"/>
                    <a:pt x="952" y="837"/>
                    <a:pt x="648" y="1180"/>
                  </a:cubicBezTo>
                  <a:cubicBezTo>
                    <a:pt x="648" y="1218"/>
                    <a:pt x="686" y="1332"/>
                    <a:pt x="686" y="1370"/>
                  </a:cubicBezTo>
                  <a:cubicBezTo>
                    <a:pt x="762" y="1560"/>
                    <a:pt x="800" y="1751"/>
                    <a:pt x="876" y="1941"/>
                  </a:cubicBezTo>
                  <a:cubicBezTo>
                    <a:pt x="952" y="2093"/>
                    <a:pt x="1028" y="2245"/>
                    <a:pt x="1028" y="2359"/>
                  </a:cubicBezTo>
                  <a:cubicBezTo>
                    <a:pt x="1028" y="2511"/>
                    <a:pt x="1028" y="2626"/>
                    <a:pt x="990" y="2740"/>
                  </a:cubicBezTo>
                  <a:cubicBezTo>
                    <a:pt x="572" y="4414"/>
                    <a:pt x="305" y="6126"/>
                    <a:pt x="39" y="7800"/>
                  </a:cubicBezTo>
                  <a:cubicBezTo>
                    <a:pt x="39" y="7990"/>
                    <a:pt x="1" y="8142"/>
                    <a:pt x="1" y="8256"/>
                  </a:cubicBezTo>
                  <a:cubicBezTo>
                    <a:pt x="191" y="8827"/>
                    <a:pt x="381" y="9397"/>
                    <a:pt x="610" y="9968"/>
                  </a:cubicBezTo>
                  <a:cubicBezTo>
                    <a:pt x="700" y="10224"/>
                    <a:pt x="797" y="10319"/>
                    <a:pt x="894" y="10319"/>
                  </a:cubicBezTo>
                  <a:cubicBezTo>
                    <a:pt x="1043" y="10319"/>
                    <a:pt x="1195" y="10099"/>
                    <a:pt x="1333" y="9892"/>
                  </a:cubicBezTo>
                  <a:cubicBezTo>
                    <a:pt x="1789" y="9169"/>
                    <a:pt x="2246" y="8370"/>
                    <a:pt x="2664" y="7571"/>
                  </a:cubicBezTo>
                  <a:cubicBezTo>
                    <a:pt x="2474" y="5973"/>
                    <a:pt x="2322" y="4452"/>
                    <a:pt x="2169" y="2892"/>
                  </a:cubicBezTo>
                  <a:cubicBezTo>
                    <a:pt x="2169" y="2816"/>
                    <a:pt x="2131" y="2664"/>
                    <a:pt x="2169" y="2511"/>
                  </a:cubicBezTo>
                  <a:cubicBezTo>
                    <a:pt x="2169" y="2321"/>
                    <a:pt x="2322" y="2131"/>
                    <a:pt x="2512" y="1903"/>
                  </a:cubicBezTo>
                  <a:cubicBezTo>
                    <a:pt x="2626" y="1789"/>
                    <a:pt x="2702" y="1674"/>
                    <a:pt x="2740" y="1522"/>
                  </a:cubicBezTo>
                  <a:cubicBezTo>
                    <a:pt x="2816" y="1484"/>
                    <a:pt x="2854" y="1408"/>
                    <a:pt x="2854" y="1370"/>
                  </a:cubicBezTo>
                  <a:cubicBezTo>
                    <a:pt x="2778" y="1332"/>
                    <a:pt x="2740" y="1218"/>
                    <a:pt x="2702" y="1180"/>
                  </a:cubicBezTo>
                  <a:cubicBezTo>
                    <a:pt x="2360" y="799"/>
                    <a:pt x="2093" y="381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328112" y="1755567"/>
              <a:ext cx="217058" cy="96078"/>
            </a:xfrm>
            <a:custGeom>
              <a:avLst/>
              <a:gdLst/>
              <a:ahLst/>
              <a:cxnLst/>
              <a:rect l="l" t="t" r="r" b="b"/>
              <a:pathLst>
                <a:path w="6773" h="2998" extrusionOk="0">
                  <a:moveTo>
                    <a:pt x="2603" y="1"/>
                  </a:moveTo>
                  <a:cubicBezTo>
                    <a:pt x="2545" y="1"/>
                    <a:pt x="2489" y="19"/>
                    <a:pt x="2511" y="64"/>
                  </a:cubicBezTo>
                  <a:lnTo>
                    <a:pt x="2626" y="178"/>
                  </a:lnTo>
                  <a:cubicBezTo>
                    <a:pt x="2626" y="216"/>
                    <a:pt x="2664" y="254"/>
                    <a:pt x="2702" y="330"/>
                  </a:cubicBezTo>
                  <a:cubicBezTo>
                    <a:pt x="2397" y="710"/>
                    <a:pt x="2055" y="1015"/>
                    <a:pt x="1750" y="1357"/>
                  </a:cubicBezTo>
                  <a:cubicBezTo>
                    <a:pt x="1484" y="1699"/>
                    <a:pt x="1180" y="2080"/>
                    <a:pt x="914" y="2460"/>
                  </a:cubicBezTo>
                  <a:cubicBezTo>
                    <a:pt x="875" y="2536"/>
                    <a:pt x="799" y="2651"/>
                    <a:pt x="723" y="2727"/>
                  </a:cubicBezTo>
                  <a:cubicBezTo>
                    <a:pt x="723" y="2803"/>
                    <a:pt x="647" y="2841"/>
                    <a:pt x="609" y="2841"/>
                  </a:cubicBezTo>
                  <a:cubicBezTo>
                    <a:pt x="602" y="2848"/>
                    <a:pt x="593" y="2851"/>
                    <a:pt x="581" y="2851"/>
                  </a:cubicBezTo>
                  <a:cubicBezTo>
                    <a:pt x="532" y="2851"/>
                    <a:pt x="450" y="2789"/>
                    <a:pt x="419" y="2727"/>
                  </a:cubicBezTo>
                  <a:lnTo>
                    <a:pt x="0" y="2308"/>
                  </a:lnTo>
                  <a:lnTo>
                    <a:pt x="0" y="2308"/>
                  </a:lnTo>
                  <a:cubicBezTo>
                    <a:pt x="38" y="2346"/>
                    <a:pt x="38" y="2460"/>
                    <a:pt x="38" y="2536"/>
                  </a:cubicBezTo>
                  <a:cubicBezTo>
                    <a:pt x="38" y="2613"/>
                    <a:pt x="77" y="2613"/>
                    <a:pt x="77" y="2613"/>
                  </a:cubicBezTo>
                  <a:cubicBezTo>
                    <a:pt x="229" y="2727"/>
                    <a:pt x="343" y="2879"/>
                    <a:pt x="533" y="2917"/>
                  </a:cubicBezTo>
                  <a:cubicBezTo>
                    <a:pt x="576" y="2931"/>
                    <a:pt x="616" y="2938"/>
                    <a:pt x="654" y="2938"/>
                  </a:cubicBezTo>
                  <a:cubicBezTo>
                    <a:pt x="914" y="2938"/>
                    <a:pt x="1047" y="2622"/>
                    <a:pt x="1180" y="2422"/>
                  </a:cubicBezTo>
                  <a:cubicBezTo>
                    <a:pt x="1370" y="2118"/>
                    <a:pt x="1598" y="1852"/>
                    <a:pt x="1865" y="1547"/>
                  </a:cubicBezTo>
                  <a:lnTo>
                    <a:pt x="2017" y="1395"/>
                  </a:lnTo>
                  <a:cubicBezTo>
                    <a:pt x="2283" y="1091"/>
                    <a:pt x="2587" y="786"/>
                    <a:pt x="2854" y="444"/>
                  </a:cubicBezTo>
                  <a:cubicBezTo>
                    <a:pt x="3196" y="901"/>
                    <a:pt x="3539" y="1243"/>
                    <a:pt x="3843" y="1699"/>
                  </a:cubicBezTo>
                  <a:cubicBezTo>
                    <a:pt x="4147" y="1966"/>
                    <a:pt x="4376" y="2270"/>
                    <a:pt x="4604" y="2536"/>
                  </a:cubicBezTo>
                  <a:cubicBezTo>
                    <a:pt x="4718" y="2651"/>
                    <a:pt x="4756" y="2727"/>
                    <a:pt x="4870" y="2841"/>
                  </a:cubicBezTo>
                  <a:cubicBezTo>
                    <a:pt x="4946" y="2879"/>
                    <a:pt x="4984" y="2993"/>
                    <a:pt x="5098" y="2993"/>
                  </a:cubicBezTo>
                  <a:cubicBezTo>
                    <a:pt x="5115" y="2996"/>
                    <a:pt x="5132" y="2998"/>
                    <a:pt x="5149" y="2998"/>
                  </a:cubicBezTo>
                  <a:cubicBezTo>
                    <a:pt x="5322" y="2998"/>
                    <a:pt x="5492" y="2831"/>
                    <a:pt x="5631" y="2727"/>
                  </a:cubicBezTo>
                  <a:cubicBezTo>
                    <a:pt x="5821" y="2536"/>
                    <a:pt x="5973" y="2422"/>
                    <a:pt x="6126" y="2232"/>
                  </a:cubicBezTo>
                  <a:cubicBezTo>
                    <a:pt x="6278" y="2042"/>
                    <a:pt x="6468" y="1890"/>
                    <a:pt x="6620" y="1738"/>
                  </a:cubicBezTo>
                  <a:cubicBezTo>
                    <a:pt x="6658" y="1585"/>
                    <a:pt x="6696" y="1509"/>
                    <a:pt x="6772" y="1357"/>
                  </a:cubicBezTo>
                  <a:lnTo>
                    <a:pt x="6772" y="1357"/>
                  </a:lnTo>
                  <a:cubicBezTo>
                    <a:pt x="6430" y="1661"/>
                    <a:pt x="6088" y="1966"/>
                    <a:pt x="5555" y="2460"/>
                  </a:cubicBezTo>
                  <a:cubicBezTo>
                    <a:pt x="5403" y="2613"/>
                    <a:pt x="5289" y="2803"/>
                    <a:pt x="5098" y="2879"/>
                  </a:cubicBezTo>
                  <a:cubicBezTo>
                    <a:pt x="5079" y="2898"/>
                    <a:pt x="5070" y="2907"/>
                    <a:pt x="5056" y="2907"/>
                  </a:cubicBezTo>
                  <a:cubicBezTo>
                    <a:pt x="5041" y="2907"/>
                    <a:pt x="5022" y="2898"/>
                    <a:pt x="4984" y="2879"/>
                  </a:cubicBezTo>
                  <a:cubicBezTo>
                    <a:pt x="4946" y="2841"/>
                    <a:pt x="4946" y="2803"/>
                    <a:pt x="4908" y="2727"/>
                  </a:cubicBezTo>
                  <a:cubicBezTo>
                    <a:pt x="4794" y="2651"/>
                    <a:pt x="4756" y="2536"/>
                    <a:pt x="4680" y="2460"/>
                  </a:cubicBezTo>
                  <a:cubicBezTo>
                    <a:pt x="4414" y="2118"/>
                    <a:pt x="4147" y="1852"/>
                    <a:pt x="3919" y="1509"/>
                  </a:cubicBezTo>
                  <a:cubicBezTo>
                    <a:pt x="3843" y="1471"/>
                    <a:pt x="3805" y="1357"/>
                    <a:pt x="3767" y="1319"/>
                  </a:cubicBezTo>
                  <a:cubicBezTo>
                    <a:pt x="3424" y="939"/>
                    <a:pt x="3158" y="520"/>
                    <a:pt x="2816" y="140"/>
                  </a:cubicBezTo>
                  <a:cubicBezTo>
                    <a:pt x="2778" y="140"/>
                    <a:pt x="2778" y="64"/>
                    <a:pt x="2702" y="26"/>
                  </a:cubicBezTo>
                  <a:cubicBezTo>
                    <a:pt x="2686" y="10"/>
                    <a:pt x="2644" y="1"/>
                    <a:pt x="2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249049" y="1742982"/>
              <a:ext cx="395082" cy="370277"/>
            </a:xfrm>
            <a:custGeom>
              <a:avLst/>
              <a:gdLst/>
              <a:ahLst/>
              <a:cxnLst/>
              <a:rect l="l" t="t" r="r" b="b"/>
              <a:pathLst>
                <a:path w="12328" h="11554" extrusionOk="0">
                  <a:moveTo>
                    <a:pt x="11641" y="0"/>
                  </a:moveTo>
                  <a:cubicBezTo>
                    <a:pt x="11569" y="0"/>
                    <a:pt x="11480" y="27"/>
                    <a:pt x="11528" y="99"/>
                  </a:cubicBezTo>
                  <a:cubicBezTo>
                    <a:pt x="11604" y="403"/>
                    <a:pt x="11718" y="708"/>
                    <a:pt x="11833" y="1050"/>
                  </a:cubicBezTo>
                  <a:cubicBezTo>
                    <a:pt x="11909" y="1164"/>
                    <a:pt x="11947" y="1354"/>
                    <a:pt x="11985" y="1507"/>
                  </a:cubicBezTo>
                  <a:cubicBezTo>
                    <a:pt x="12023" y="1697"/>
                    <a:pt x="11947" y="1811"/>
                    <a:pt x="11795" y="1887"/>
                  </a:cubicBezTo>
                  <a:cubicBezTo>
                    <a:pt x="11224" y="2268"/>
                    <a:pt x="10653" y="2610"/>
                    <a:pt x="10083" y="2952"/>
                  </a:cubicBezTo>
                  <a:cubicBezTo>
                    <a:pt x="10044" y="2952"/>
                    <a:pt x="10044" y="2990"/>
                    <a:pt x="10083" y="2990"/>
                  </a:cubicBezTo>
                  <a:cubicBezTo>
                    <a:pt x="10273" y="3219"/>
                    <a:pt x="10463" y="3523"/>
                    <a:pt x="10615" y="3827"/>
                  </a:cubicBezTo>
                  <a:cubicBezTo>
                    <a:pt x="10653" y="3980"/>
                    <a:pt x="10767" y="4132"/>
                    <a:pt x="10805" y="4284"/>
                  </a:cubicBezTo>
                  <a:cubicBezTo>
                    <a:pt x="10843" y="4512"/>
                    <a:pt x="10691" y="4588"/>
                    <a:pt x="10577" y="4778"/>
                  </a:cubicBezTo>
                  <a:cubicBezTo>
                    <a:pt x="10083" y="5349"/>
                    <a:pt x="9664" y="5882"/>
                    <a:pt x="9169" y="6452"/>
                  </a:cubicBezTo>
                  <a:cubicBezTo>
                    <a:pt x="8218" y="7556"/>
                    <a:pt x="7343" y="8583"/>
                    <a:pt x="6316" y="9648"/>
                  </a:cubicBezTo>
                  <a:cubicBezTo>
                    <a:pt x="6050" y="9990"/>
                    <a:pt x="5707" y="10295"/>
                    <a:pt x="5441" y="10637"/>
                  </a:cubicBezTo>
                  <a:cubicBezTo>
                    <a:pt x="5289" y="10789"/>
                    <a:pt x="5137" y="10980"/>
                    <a:pt x="4947" y="11132"/>
                  </a:cubicBezTo>
                  <a:cubicBezTo>
                    <a:pt x="4870" y="11208"/>
                    <a:pt x="4718" y="11360"/>
                    <a:pt x="4566" y="11360"/>
                  </a:cubicBezTo>
                  <a:cubicBezTo>
                    <a:pt x="4148" y="11322"/>
                    <a:pt x="3881" y="10865"/>
                    <a:pt x="3653" y="10561"/>
                  </a:cubicBezTo>
                  <a:cubicBezTo>
                    <a:pt x="3387" y="10219"/>
                    <a:pt x="3082" y="9838"/>
                    <a:pt x="2854" y="9458"/>
                  </a:cubicBezTo>
                  <a:cubicBezTo>
                    <a:pt x="2321" y="8735"/>
                    <a:pt x="1865" y="7974"/>
                    <a:pt x="1446" y="7175"/>
                  </a:cubicBezTo>
                  <a:cubicBezTo>
                    <a:pt x="1256" y="6795"/>
                    <a:pt x="1028" y="6452"/>
                    <a:pt x="876" y="6072"/>
                  </a:cubicBezTo>
                  <a:cubicBezTo>
                    <a:pt x="724" y="5730"/>
                    <a:pt x="419" y="5311"/>
                    <a:pt x="533" y="4931"/>
                  </a:cubicBezTo>
                  <a:cubicBezTo>
                    <a:pt x="571" y="4588"/>
                    <a:pt x="800" y="4322"/>
                    <a:pt x="1066" y="4056"/>
                  </a:cubicBezTo>
                  <a:cubicBezTo>
                    <a:pt x="1180" y="3865"/>
                    <a:pt x="1637" y="3485"/>
                    <a:pt x="1332" y="3295"/>
                  </a:cubicBezTo>
                  <a:cubicBezTo>
                    <a:pt x="1142" y="3181"/>
                    <a:pt x="952" y="3066"/>
                    <a:pt x="762" y="2914"/>
                  </a:cubicBezTo>
                  <a:cubicBezTo>
                    <a:pt x="686" y="2876"/>
                    <a:pt x="571" y="2800"/>
                    <a:pt x="419" y="2724"/>
                  </a:cubicBezTo>
                  <a:cubicBezTo>
                    <a:pt x="343" y="2648"/>
                    <a:pt x="229" y="2610"/>
                    <a:pt x="305" y="2458"/>
                  </a:cubicBezTo>
                  <a:cubicBezTo>
                    <a:pt x="381" y="2039"/>
                    <a:pt x="686" y="1545"/>
                    <a:pt x="952" y="1202"/>
                  </a:cubicBezTo>
                  <a:cubicBezTo>
                    <a:pt x="974" y="1158"/>
                    <a:pt x="918" y="1139"/>
                    <a:pt x="860" y="1139"/>
                  </a:cubicBezTo>
                  <a:cubicBezTo>
                    <a:pt x="819" y="1139"/>
                    <a:pt x="777" y="1148"/>
                    <a:pt x="762" y="1164"/>
                  </a:cubicBezTo>
                  <a:cubicBezTo>
                    <a:pt x="533" y="1507"/>
                    <a:pt x="305" y="1849"/>
                    <a:pt x="153" y="2229"/>
                  </a:cubicBezTo>
                  <a:cubicBezTo>
                    <a:pt x="115" y="2344"/>
                    <a:pt x="1" y="2534"/>
                    <a:pt x="115" y="2686"/>
                  </a:cubicBezTo>
                  <a:cubicBezTo>
                    <a:pt x="191" y="2838"/>
                    <a:pt x="419" y="2914"/>
                    <a:pt x="571" y="3028"/>
                  </a:cubicBezTo>
                  <a:cubicBezTo>
                    <a:pt x="686" y="3066"/>
                    <a:pt x="762" y="3104"/>
                    <a:pt x="876" y="3219"/>
                  </a:cubicBezTo>
                  <a:cubicBezTo>
                    <a:pt x="952" y="3257"/>
                    <a:pt x="1104" y="3295"/>
                    <a:pt x="1142" y="3409"/>
                  </a:cubicBezTo>
                  <a:cubicBezTo>
                    <a:pt x="1294" y="3561"/>
                    <a:pt x="990" y="3827"/>
                    <a:pt x="914" y="3941"/>
                  </a:cubicBezTo>
                  <a:cubicBezTo>
                    <a:pt x="724" y="4170"/>
                    <a:pt x="419" y="4398"/>
                    <a:pt x="343" y="4702"/>
                  </a:cubicBezTo>
                  <a:cubicBezTo>
                    <a:pt x="191" y="5083"/>
                    <a:pt x="343" y="5387"/>
                    <a:pt x="495" y="5730"/>
                  </a:cubicBezTo>
                  <a:cubicBezTo>
                    <a:pt x="686" y="6110"/>
                    <a:pt x="800" y="6490"/>
                    <a:pt x="1066" y="6871"/>
                  </a:cubicBezTo>
                  <a:cubicBezTo>
                    <a:pt x="1446" y="7632"/>
                    <a:pt x="1865" y="8355"/>
                    <a:pt x="2321" y="9077"/>
                  </a:cubicBezTo>
                  <a:cubicBezTo>
                    <a:pt x="2626" y="9496"/>
                    <a:pt x="2968" y="9952"/>
                    <a:pt x="3273" y="10409"/>
                  </a:cubicBezTo>
                  <a:cubicBezTo>
                    <a:pt x="3463" y="10637"/>
                    <a:pt x="3615" y="10827"/>
                    <a:pt x="3805" y="11018"/>
                  </a:cubicBezTo>
                  <a:cubicBezTo>
                    <a:pt x="3986" y="11234"/>
                    <a:pt x="4303" y="11553"/>
                    <a:pt x="4627" y="11553"/>
                  </a:cubicBezTo>
                  <a:cubicBezTo>
                    <a:pt x="4645" y="11553"/>
                    <a:pt x="4663" y="11552"/>
                    <a:pt x="4680" y="11550"/>
                  </a:cubicBezTo>
                  <a:cubicBezTo>
                    <a:pt x="4870" y="11474"/>
                    <a:pt x="4985" y="11360"/>
                    <a:pt x="5099" y="11208"/>
                  </a:cubicBezTo>
                  <a:cubicBezTo>
                    <a:pt x="5289" y="11018"/>
                    <a:pt x="5441" y="10827"/>
                    <a:pt x="5631" y="10675"/>
                  </a:cubicBezTo>
                  <a:cubicBezTo>
                    <a:pt x="6316" y="9952"/>
                    <a:pt x="7001" y="9192"/>
                    <a:pt x="7648" y="8507"/>
                  </a:cubicBezTo>
                  <a:cubicBezTo>
                    <a:pt x="8713" y="7289"/>
                    <a:pt x="9740" y="6110"/>
                    <a:pt x="10805" y="4893"/>
                  </a:cubicBezTo>
                  <a:cubicBezTo>
                    <a:pt x="10881" y="4740"/>
                    <a:pt x="11034" y="4626"/>
                    <a:pt x="11034" y="4436"/>
                  </a:cubicBezTo>
                  <a:cubicBezTo>
                    <a:pt x="11034" y="4322"/>
                    <a:pt x="10958" y="4132"/>
                    <a:pt x="10881" y="3980"/>
                  </a:cubicBezTo>
                  <a:cubicBezTo>
                    <a:pt x="10767" y="3637"/>
                    <a:pt x="10577" y="3371"/>
                    <a:pt x="10311" y="3066"/>
                  </a:cubicBezTo>
                  <a:cubicBezTo>
                    <a:pt x="10615" y="2876"/>
                    <a:pt x="10881" y="2686"/>
                    <a:pt x="11224" y="2534"/>
                  </a:cubicBezTo>
                  <a:cubicBezTo>
                    <a:pt x="11376" y="2458"/>
                    <a:pt x="11566" y="2344"/>
                    <a:pt x="11718" y="2268"/>
                  </a:cubicBezTo>
                  <a:cubicBezTo>
                    <a:pt x="11833" y="2191"/>
                    <a:pt x="11985" y="2115"/>
                    <a:pt x="12099" y="2039"/>
                  </a:cubicBezTo>
                  <a:cubicBezTo>
                    <a:pt x="12327" y="1659"/>
                    <a:pt x="12137" y="1354"/>
                    <a:pt x="12023" y="1088"/>
                  </a:cubicBezTo>
                  <a:cubicBezTo>
                    <a:pt x="11947" y="746"/>
                    <a:pt x="11795" y="365"/>
                    <a:pt x="11718" y="23"/>
                  </a:cubicBezTo>
                  <a:cubicBezTo>
                    <a:pt x="11718" y="9"/>
                    <a:pt x="11683" y="0"/>
                    <a:pt x="1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3478281" y="2132608"/>
              <a:ext cx="653513" cy="584066"/>
            </a:xfrm>
            <a:custGeom>
              <a:avLst/>
              <a:gdLst/>
              <a:ahLst/>
              <a:cxnLst/>
              <a:rect l="l" t="t" r="r" b="b"/>
              <a:pathLst>
                <a:path w="20392" h="18225" extrusionOk="0">
                  <a:moveTo>
                    <a:pt x="8484" y="1"/>
                  </a:moveTo>
                  <a:lnTo>
                    <a:pt x="0" y="18110"/>
                  </a:lnTo>
                  <a:lnTo>
                    <a:pt x="12022" y="18224"/>
                  </a:lnTo>
                  <a:lnTo>
                    <a:pt x="20392" y="115"/>
                  </a:lnTo>
                  <a:lnTo>
                    <a:pt x="84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494112" y="2132608"/>
              <a:ext cx="654762" cy="584066"/>
            </a:xfrm>
            <a:custGeom>
              <a:avLst/>
              <a:gdLst/>
              <a:ahLst/>
              <a:cxnLst/>
              <a:rect l="l" t="t" r="r" b="b"/>
              <a:pathLst>
                <a:path w="20431" h="18225" extrusionOk="0">
                  <a:moveTo>
                    <a:pt x="8485" y="1"/>
                  </a:moveTo>
                  <a:lnTo>
                    <a:pt x="1" y="18110"/>
                  </a:lnTo>
                  <a:lnTo>
                    <a:pt x="12061" y="18224"/>
                  </a:lnTo>
                  <a:lnTo>
                    <a:pt x="20430" y="115"/>
                  </a:lnTo>
                  <a:lnTo>
                    <a:pt x="84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3706262" y="2132608"/>
              <a:ext cx="451133" cy="402388"/>
            </a:xfrm>
            <a:custGeom>
              <a:avLst/>
              <a:gdLst/>
              <a:ahLst/>
              <a:cxnLst/>
              <a:rect l="l" t="t" r="r" b="b"/>
              <a:pathLst>
                <a:path w="14077" h="12556" extrusionOk="0">
                  <a:moveTo>
                    <a:pt x="2473" y="1"/>
                  </a:moveTo>
                  <a:cubicBezTo>
                    <a:pt x="2435" y="153"/>
                    <a:pt x="2435" y="343"/>
                    <a:pt x="2473" y="534"/>
                  </a:cubicBezTo>
                  <a:cubicBezTo>
                    <a:pt x="2702" y="2284"/>
                    <a:pt x="2778" y="3767"/>
                    <a:pt x="2397" y="5517"/>
                  </a:cubicBezTo>
                  <a:cubicBezTo>
                    <a:pt x="1865" y="7952"/>
                    <a:pt x="1066" y="10273"/>
                    <a:pt x="0" y="12479"/>
                  </a:cubicBezTo>
                  <a:lnTo>
                    <a:pt x="10843" y="12556"/>
                  </a:lnTo>
                  <a:cubicBezTo>
                    <a:pt x="12517" y="9055"/>
                    <a:pt x="13734" y="5365"/>
                    <a:pt x="14001" y="1447"/>
                  </a:cubicBezTo>
                  <a:cubicBezTo>
                    <a:pt x="14001" y="1142"/>
                    <a:pt x="14077" y="572"/>
                    <a:pt x="14039" y="153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785514" y="2128346"/>
              <a:ext cx="375533" cy="408253"/>
            </a:xfrm>
            <a:custGeom>
              <a:avLst/>
              <a:gdLst/>
              <a:ahLst/>
              <a:cxnLst/>
              <a:rect l="l" t="t" r="r" b="b"/>
              <a:pathLst>
                <a:path w="11718" h="12739" extrusionOk="0">
                  <a:moveTo>
                    <a:pt x="11561" y="1"/>
                  </a:moveTo>
                  <a:cubicBezTo>
                    <a:pt x="11528" y="1"/>
                    <a:pt x="11490" y="20"/>
                    <a:pt x="11452" y="58"/>
                  </a:cubicBezTo>
                  <a:lnTo>
                    <a:pt x="114" y="58"/>
                  </a:lnTo>
                  <a:cubicBezTo>
                    <a:pt x="0" y="58"/>
                    <a:pt x="0" y="134"/>
                    <a:pt x="38" y="172"/>
                  </a:cubicBezTo>
                  <a:lnTo>
                    <a:pt x="11414" y="172"/>
                  </a:lnTo>
                  <a:cubicBezTo>
                    <a:pt x="11414" y="1085"/>
                    <a:pt x="11375" y="2036"/>
                    <a:pt x="11261" y="2949"/>
                  </a:cubicBezTo>
                  <a:cubicBezTo>
                    <a:pt x="11071" y="4661"/>
                    <a:pt x="10691" y="6335"/>
                    <a:pt x="10196" y="7933"/>
                  </a:cubicBezTo>
                  <a:cubicBezTo>
                    <a:pt x="9930" y="8732"/>
                    <a:pt x="9663" y="9569"/>
                    <a:pt x="9321" y="10368"/>
                  </a:cubicBezTo>
                  <a:cubicBezTo>
                    <a:pt x="9169" y="10748"/>
                    <a:pt x="9055" y="11167"/>
                    <a:pt x="8865" y="11547"/>
                  </a:cubicBezTo>
                  <a:cubicBezTo>
                    <a:pt x="8788" y="11737"/>
                    <a:pt x="8712" y="11928"/>
                    <a:pt x="8598" y="12118"/>
                  </a:cubicBezTo>
                  <a:lnTo>
                    <a:pt x="8484" y="12422"/>
                  </a:lnTo>
                  <a:cubicBezTo>
                    <a:pt x="8484" y="12422"/>
                    <a:pt x="8408" y="12460"/>
                    <a:pt x="8408" y="12498"/>
                  </a:cubicBezTo>
                  <a:cubicBezTo>
                    <a:pt x="8370" y="12498"/>
                    <a:pt x="8370" y="12536"/>
                    <a:pt x="8370" y="12536"/>
                  </a:cubicBezTo>
                  <a:cubicBezTo>
                    <a:pt x="8370" y="12592"/>
                    <a:pt x="8350" y="12627"/>
                    <a:pt x="8324" y="12627"/>
                  </a:cubicBezTo>
                  <a:cubicBezTo>
                    <a:pt x="8314" y="12627"/>
                    <a:pt x="8304" y="12623"/>
                    <a:pt x="8294" y="12612"/>
                  </a:cubicBezTo>
                  <a:cubicBezTo>
                    <a:pt x="8270" y="12589"/>
                    <a:pt x="8239" y="12580"/>
                    <a:pt x="8210" y="12580"/>
                  </a:cubicBezTo>
                  <a:cubicBezTo>
                    <a:pt x="8145" y="12580"/>
                    <a:pt x="8089" y="12624"/>
                    <a:pt x="8142" y="12651"/>
                  </a:cubicBezTo>
                  <a:cubicBezTo>
                    <a:pt x="8190" y="12715"/>
                    <a:pt x="8259" y="12738"/>
                    <a:pt x="8327" y="12738"/>
                  </a:cubicBezTo>
                  <a:cubicBezTo>
                    <a:pt x="8422" y="12738"/>
                    <a:pt x="8516" y="12694"/>
                    <a:pt x="8560" y="12651"/>
                  </a:cubicBezTo>
                  <a:cubicBezTo>
                    <a:pt x="8636" y="12612"/>
                    <a:pt x="8636" y="12498"/>
                    <a:pt x="8712" y="12422"/>
                  </a:cubicBezTo>
                  <a:cubicBezTo>
                    <a:pt x="8750" y="12270"/>
                    <a:pt x="8788" y="12156"/>
                    <a:pt x="8865" y="12042"/>
                  </a:cubicBezTo>
                  <a:lnTo>
                    <a:pt x="9435" y="10596"/>
                  </a:lnTo>
                  <a:cubicBezTo>
                    <a:pt x="10082" y="8884"/>
                    <a:pt x="10691" y="7172"/>
                    <a:pt x="11071" y="5422"/>
                  </a:cubicBezTo>
                  <a:cubicBezTo>
                    <a:pt x="11452" y="3710"/>
                    <a:pt x="11642" y="1884"/>
                    <a:pt x="11642" y="134"/>
                  </a:cubicBezTo>
                  <a:cubicBezTo>
                    <a:pt x="11718" y="96"/>
                    <a:pt x="11718" y="58"/>
                    <a:pt x="11642" y="58"/>
                  </a:cubicBezTo>
                  <a:cubicBezTo>
                    <a:pt x="11623" y="20"/>
                    <a:pt x="11594" y="1"/>
                    <a:pt x="11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566057" y="2349245"/>
              <a:ext cx="241862" cy="240260"/>
            </a:xfrm>
            <a:custGeom>
              <a:avLst/>
              <a:gdLst/>
              <a:ahLst/>
              <a:cxnLst/>
              <a:rect l="l" t="t" r="r" b="b"/>
              <a:pathLst>
                <a:path w="7547" h="7497" extrusionOk="0">
                  <a:moveTo>
                    <a:pt x="2803" y="1"/>
                  </a:moveTo>
                  <a:cubicBezTo>
                    <a:pt x="2473" y="1"/>
                    <a:pt x="2712" y="635"/>
                    <a:pt x="2854" y="812"/>
                  </a:cubicBezTo>
                  <a:cubicBezTo>
                    <a:pt x="3044" y="1040"/>
                    <a:pt x="3272" y="1268"/>
                    <a:pt x="3424" y="1497"/>
                  </a:cubicBezTo>
                  <a:cubicBezTo>
                    <a:pt x="3576" y="1687"/>
                    <a:pt x="3729" y="1991"/>
                    <a:pt x="3729" y="2219"/>
                  </a:cubicBezTo>
                  <a:cubicBezTo>
                    <a:pt x="3729" y="2525"/>
                    <a:pt x="3466" y="2648"/>
                    <a:pt x="3220" y="2648"/>
                  </a:cubicBezTo>
                  <a:cubicBezTo>
                    <a:pt x="3129" y="2648"/>
                    <a:pt x="3040" y="2631"/>
                    <a:pt x="2968" y="2600"/>
                  </a:cubicBezTo>
                  <a:cubicBezTo>
                    <a:pt x="2549" y="2486"/>
                    <a:pt x="2207" y="2219"/>
                    <a:pt x="2017" y="1839"/>
                  </a:cubicBezTo>
                  <a:cubicBezTo>
                    <a:pt x="1903" y="1687"/>
                    <a:pt x="1864" y="1535"/>
                    <a:pt x="1750" y="1382"/>
                  </a:cubicBezTo>
                  <a:cubicBezTo>
                    <a:pt x="1712" y="1344"/>
                    <a:pt x="1712" y="1268"/>
                    <a:pt x="1674" y="1268"/>
                  </a:cubicBezTo>
                  <a:cubicBezTo>
                    <a:pt x="1622" y="1244"/>
                    <a:pt x="1575" y="1233"/>
                    <a:pt x="1533" y="1233"/>
                  </a:cubicBezTo>
                  <a:cubicBezTo>
                    <a:pt x="1172" y="1233"/>
                    <a:pt x="1142" y="2023"/>
                    <a:pt x="1142" y="2295"/>
                  </a:cubicBezTo>
                  <a:cubicBezTo>
                    <a:pt x="1121" y="2287"/>
                    <a:pt x="1101" y="2283"/>
                    <a:pt x="1081" y="2283"/>
                  </a:cubicBezTo>
                  <a:cubicBezTo>
                    <a:pt x="920" y="2283"/>
                    <a:pt x="795" y="2540"/>
                    <a:pt x="761" y="2676"/>
                  </a:cubicBezTo>
                  <a:cubicBezTo>
                    <a:pt x="723" y="2752"/>
                    <a:pt x="723" y="2904"/>
                    <a:pt x="723" y="2980"/>
                  </a:cubicBezTo>
                  <a:lnTo>
                    <a:pt x="723" y="3132"/>
                  </a:lnTo>
                  <a:lnTo>
                    <a:pt x="723" y="3171"/>
                  </a:lnTo>
                  <a:lnTo>
                    <a:pt x="685" y="3171"/>
                  </a:lnTo>
                  <a:cubicBezTo>
                    <a:pt x="533" y="3247"/>
                    <a:pt x="381" y="3285"/>
                    <a:pt x="343" y="3437"/>
                  </a:cubicBezTo>
                  <a:cubicBezTo>
                    <a:pt x="229" y="3665"/>
                    <a:pt x="381" y="3855"/>
                    <a:pt x="381" y="4084"/>
                  </a:cubicBezTo>
                  <a:lnTo>
                    <a:pt x="381" y="4122"/>
                  </a:lnTo>
                  <a:cubicBezTo>
                    <a:pt x="381" y="4198"/>
                    <a:pt x="343" y="4198"/>
                    <a:pt x="343" y="4198"/>
                  </a:cubicBezTo>
                  <a:cubicBezTo>
                    <a:pt x="229" y="4236"/>
                    <a:pt x="152" y="4350"/>
                    <a:pt x="114" y="4502"/>
                  </a:cubicBezTo>
                  <a:cubicBezTo>
                    <a:pt x="0" y="4882"/>
                    <a:pt x="191" y="5149"/>
                    <a:pt x="419" y="5415"/>
                  </a:cubicBezTo>
                  <a:cubicBezTo>
                    <a:pt x="533" y="5491"/>
                    <a:pt x="571" y="5605"/>
                    <a:pt x="685" y="5719"/>
                  </a:cubicBezTo>
                  <a:cubicBezTo>
                    <a:pt x="1294" y="6366"/>
                    <a:pt x="2017" y="6366"/>
                    <a:pt x="2816" y="6442"/>
                  </a:cubicBezTo>
                  <a:cubicBezTo>
                    <a:pt x="3272" y="6518"/>
                    <a:pt x="3767" y="6556"/>
                    <a:pt x="4223" y="6709"/>
                  </a:cubicBezTo>
                  <a:cubicBezTo>
                    <a:pt x="4984" y="6899"/>
                    <a:pt x="5745" y="7317"/>
                    <a:pt x="6582" y="7469"/>
                  </a:cubicBezTo>
                  <a:cubicBezTo>
                    <a:pt x="6682" y="7488"/>
                    <a:pt x="6770" y="7497"/>
                    <a:pt x="6846" y="7497"/>
                  </a:cubicBezTo>
                  <a:cubicBezTo>
                    <a:pt x="7547" y="7497"/>
                    <a:pt x="7278" y="6748"/>
                    <a:pt x="7381" y="6062"/>
                  </a:cubicBezTo>
                  <a:cubicBezTo>
                    <a:pt x="7419" y="5758"/>
                    <a:pt x="7419" y="5263"/>
                    <a:pt x="7191" y="5035"/>
                  </a:cubicBezTo>
                  <a:cubicBezTo>
                    <a:pt x="7038" y="4844"/>
                    <a:pt x="6772" y="4806"/>
                    <a:pt x="6506" y="4692"/>
                  </a:cubicBezTo>
                  <a:cubicBezTo>
                    <a:pt x="6201" y="4578"/>
                    <a:pt x="5859" y="4388"/>
                    <a:pt x="5631" y="4122"/>
                  </a:cubicBezTo>
                  <a:cubicBezTo>
                    <a:pt x="5441" y="3931"/>
                    <a:pt x="5288" y="3703"/>
                    <a:pt x="5250" y="3475"/>
                  </a:cubicBezTo>
                  <a:cubicBezTo>
                    <a:pt x="5174" y="3323"/>
                    <a:pt x="5250" y="3171"/>
                    <a:pt x="5250" y="2980"/>
                  </a:cubicBezTo>
                  <a:cubicBezTo>
                    <a:pt x="5174" y="2524"/>
                    <a:pt x="4794" y="2029"/>
                    <a:pt x="4566" y="1649"/>
                  </a:cubicBezTo>
                  <a:cubicBezTo>
                    <a:pt x="4185" y="1078"/>
                    <a:pt x="3729" y="584"/>
                    <a:pt x="3196" y="127"/>
                  </a:cubicBezTo>
                  <a:cubicBezTo>
                    <a:pt x="3082" y="89"/>
                    <a:pt x="3006" y="13"/>
                    <a:pt x="2892" y="13"/>
                  </a:cubicBezTo>
                  <a:cubicBezTo>
                    <a:pt x="2859" y="5"/>
                    <a:pt x="2829" y="1"/>
                    <a:pt x="2803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601405" y="2423113"/>
              <a:ext cx="23202" cy="31407"/>
            </a:xfrm>
            <a:custGeom>
              <a:avLst/>
              <a:gdLst/>
              <a:ahLst/>
              <a:cxnLst/>
              <a:rect l="l" t="t" r="r" b="b"/>
              <a:pathLst>
                <a:path w="724" h="980" extrusionOk="0">
                  <a:moveTo>
                    <a:pt x="39" y="0"/>
                  </a:moveTo>
                  <a:cubicBezTo>
                    <a:pt x="20" y="0"/>
                    <a:pt x="1" y="10"/>
                    <a:pt x="1" y="29"/>
                  </a:cubicBezTo>
                  <a:cubicBezTo>
                    <a:pt x="1" y="67"/>
                    <a:pt x="1" y="105"/>
                    <a:pt x="39" y="143"/>
                  </a:cubicBezTo>
                  <a:cubicBezTo>
                    <a:pt x="39" y="219"/>
                    <a:pt x="77" y="257"/>
                    <a:pt x="77" y="295"/>
                  </a:cubicBezTo>
                  <a:cubicBezTo>
                    <a:pt x="153" y="409"/>
                    <a:pt x="191" y="447"/>
                    <a:pt x="229" y="561"/>
                  </a:cubicBezTo>
                  <a:cubicBezTo>
                    <a:pt x="343" y="675"/>
                    <a:pt x="419" y="827"/>
                    <a:pt x="571" y="980"/>
                  </a:cubicBezTo>
                  <a:cubicBezTo>
                    <a:pt x="609" y="980"/>
                    <a:pt x="723" y="980"/>
                    <a:pt x="647" y="942"/>
                  </a:cubicBezTo>
                  <a:cubicBezTo>
                    <a:pt x="533" y="789"/>
                    <a:pt x="419" y="637"/>
                    <a:pt x="343" y="485"/>
                  </a:cubicBezTo>
                  <a:cubicBezTo>
                    <a:pt x="267" y="409"/>
                    <a:pt x="229" y="333"/>
                    <a:pt x="191" y="257"/>
                  </a:cubicBezTo>
                  <a:cubicBezTo>
                    <a:pt x="191" y="257"/>
                    <a:pt x="153" y="219"/>
                    <a:pt x="153" y="181"/>
                  </a:cubicBezTo>
                  <a:cubicBezTo>
                    <a:pt x="77" y="105"/>
                    <a:pt x="77" y="67"/>
                    <a:pt x="77" y="29"/>
                  </a:cubicBezTo>
                  <a:cubicBezTo>
                    <a:pt x="77" y="10"/>
                    <a:pt x="58" y="0"/>
                    <a:pt x="39" y="0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3589227" y="2453269"/>
              <a:ext cx="20735" cy="28074"/>
            </a:xfrm>
            <a:custGeom>
              <a:avLst/>
              <a:gdLst/>
              <a:ahLst/>
              <a:cxnLst/>
              <a:rect l="l" t="t" r="r" b="b"/>
              <a:pathLst>
                <a:path w="647" h="876" extrusionOk="0">
                  <a:moveTo>
                    <a:pt x="0" y="1"/>
                  </a:moveTo>
                  <a:cubicBezTo>
                    <a:pt x="76" y="381"/>
                    <a:pt x="343" y="647"/>
                    <a:pt x="609" y="876"/>
                  </a:cubicBezTo>
                  <a:lnTo>
                    <a:pt x="647" y="876"/>
                  </a:lnTo>
                  <a:lnTo>
                    <a:pt x="647" y="838"/>
                  </a:lnTo>
                  <a:cubicBezTo>
                    <a:pt x="381" y="647"/>
                    <a:pt x="152" y="305"/>
                    <a:pt x="38" y="1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3578235" y="2484066"/>
              <a:ext cx="23202" cy="24100"/>
            </a:xfrm>
            <a:custGeom>
              <a:avLst/>
              <a:gdLst/>
              <a:ahLst/>
              <a:cxnLst/>
              <a:rect l="l" t="t" r="r" b="b"/>
              <a:pathLst>
                <a:path w="724" h="752" extrusionOk="0">
                  <a:moveTo>
                    <a:pt x="29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53" y="295"/>
                    <a:pt x="381" y="561"/>
                    <a:pt x="609" y="752"/>
                  </a:cubicBezTo>
                  <a:cubicBezTo>
                    <a:pt x="609" y="752"/>
                    <a:pt x="724" y="752"/>
                    <a:pt x="686" y="675"/>
                  </a:cubicBezTo>
                  <a:cubicBezTo>
                    <a:pt x="419" y="561"/>
                    <a:pt x="229" y="295"/>
                    <a:pt x="115" y="29"/>
                  </a:cubicBezTo>
                  <a:cubicBezTo>
                    <a:pt x="77" y="10"/>
                    <a:pt x="48" y="0"/>
                    <a:pt x="29" y="0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3702609" y="2494866"/>
              <a:ext cx="336531" cy="151072"/>
            </a:xfrm>
            <a:custGeom>
              <a:avLst/>
              <a:gdLst/>
              <a:ahLst/>
              <a:cxnLst/>
              <a:rect l="l" t="t" r="r" b="b"/>
              <a:pathLst>
                <a:path w="10501" h="4714" extrusionOk="0">
                  <a:moveTo>
                    <a:pt x="1205" y="1"/>
                  </a:moveTo>
                  <a:cubicBezTo>
                    <a:pt x="975" y="1"/>
                    <a:pt x="793" y="29"/>
                    <a:pt x="723" y="110"/>
                  </a:cubicBezTo>
                  <a:cubicBezTo>
                    <a:pt x="685" y="148"/>
                    <a:pt x="571" y="605"/>
                    <a:pt x="495" y="681"/>
                  </a:cubicBezTo>
                  <a:cubicBezTo>
                    <a:pt x="343" y="909"/>
                    <a:pt x="152" y="1099"/>
                    <a:pt x="114" y="1366"/>
                  </a:cubicBezTo>
                  <a:cubicBezTo>
                    <a:pt x="0" y="1822"/>
                    <a:pt x="457" y="2241"/>
                    <a:pt x="875" y="2545"/>
                  </a:cubicBezTo>
                  <a:cubicBezTo>
                    <a:pt x="1408" y="2773"/>
                    <a:pt x="1864" y="3116"/>
                    <a:pt x="2397" y="3344"/>
                  </a:cubicBezTo>
                  <a:cubicBezTo>
                    <a:pt x="4033" y="4143"/>
                    <a:pt x="5745" y="4676"/>
                    <a:pt x="7647" y="4714"/>
                  </a:cubicBezTo>
                  <a:cubicBezTo>
                    <a:pt x="8028" y="4714"/>
                    <a:pt x="8408" y="4714"/>
                    <a:pt x="8712" y="4637"/>
                  </a:cubicBezTo>
                  <a:cubicBezTo>
                    <a:pt x="9816" y="4295"/>
                    <a:pt x="10424" y="2697"/>
                    <a:pt x="10500" y="1670"/>
                  </a:cubicBezTo>
                  <a:cubicBezTo>
                    <a:pt x="10500" y="1556"/>
                    <a:pt x="10500" y="1404"/>
                    <a:pt x="10424" y="1290"/>
                  </a:cubicBezTo>
                  <a:cubicBezTo>
                    <a:pt x="10348" y="1099"/>
                    <a:pt x="10120" y="1023"/>
                    <a:pt x="9892" y="909"/>
                  </a:cubicBezTo>
                  <a:cubicBezTo>
                    <a:pt x="9283" y="681"/>
                    <a:pt x="8674" y="529"/>
                    <a:pt x="8066" y="491"/>
                  </a:cubicBezTo>
                  <a:cubicBezTo>
                    <a:pt x="7723" y="453"/>
                    <a:pt x="7381" y="453"/>
                    <a:pt x="7000" y="415"/>
                  </a:cubicBezTo>
                  <a:cubicBezTo>
                    <a:pt x="5593" y="300"/>
                    <a:pt x="4147" y="224"/>
                    <a:pt x="2777" y="148"/>
                  </a:cubicBezTo>
                  <a:cubicBezTo>
                    <a:pt x="2513" y="148"/>
                    <a:pt x="1733" y="1"/>
                    <a:pt x="1205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724561" y="2488809"/>
              <a:ext cx="312143" cy="155911"/>
            </a:xfrm>
            <a:custGeom>
              <a:avLst/>
              <a:gdLst/>
              <a:ahLst/>
              <a:cxnLst/>
              <a:rect l="l" t="t" r="r" b="b"/>
              <a:pathLst>
                <a:path w="9740" h="4865" extrusionOk="0">
                  <a:moveTo>
                    <a:pt x="1293" y="0"/>
                  </a:moveTo>
                  <a:cubicBezTo>
                    <a:pt x="1254" y="0"/>
                    <a:pt x="1215" y="9"/>
                    <a:pt x="1179" y="33"/>
                  </a:cubicBezTo>
                  <a:cubicBezTo>
                    <a:pt x="1141" y="33"/>
                    <a:pt x="1065" y="71"/>
                    <a:pt x="989" y="109"/>
                  </a:cubicBezTo>
                  <a:cubicBezTo>
                    <a:pt x="685" y="337"/>
                    <a:pt x="571" y="832"/>
                    <a:pt x="419" y="1174"/>
                  </a:cubicBezTo>
                  <a:cubicBezTo>
                    <a:pt x="304" y="1631"/>
                    <a:pt x="152" y="2049"/>
                    <a:pt x="38" y="2544"/>
                  </a:cubicBezTo>
                  <a:cubicBezTo>
                    <a:pt x="0" y="2734"/>
                    <a:pt x="0" y="2924"/>
                    <a:pt x="114" y="3076"/>
                  </a:cubicBezTo>
                  <a:cubicBezTo>
                    <a:pt x="190" y="3153"/>
                    <a:pt x="304" y="3153"/>
                    <a:pt x="380" y="3191"/>
                  </a:cubicBezTo>
                  <a:cubicBezTo>
                    <a:pt x="685" y="3267"/>
                    <a:pt x="989" y="3343"/>
                    <a:pt x="1294" y="3381"/>
                  </a:cubicBezTo>
                  <a:cubicBezTo>
                    <a:pt x="1522" y="3495"/>
                    <a:pt x="1636" y="3495"/>
                    <a:pt x="1712" y="3533"/>
                  </a:cubicBezTo>
                  <a:lnTo>
                    <a:pt x="2016" y="3685"/>
                  </a:lnTo>
                  <a:cubicBezTo>
                    <a:pt x="2511" y="3913"/>
                    <a:pt x="3044" y="4142"/>
                    <a:pt x="3576" y="4294"/>
                  </a:cubicBezTo>
                  <a:cubicBezTo>
                    <a:pt x="4679" y="4674"/>
                    <a:pt x="5745" y="4865"/>
                    <a:pt x="6886" y="4865"/>
                  </a:cubicBezTo>
                  <a:cubicBezTo>
                    <a:pt x="7266" y="4865"/>
                    <a:pt x="7647" y="4865"/>
                    <a:pt x="7989" y="4788"/>
                  </a:cubicBezTo>
                  <a:cubicBezTo>
                    <a:pt x="9093" y="4446"/>
                    <a:pt x="9701" y="2810"/>
                    <a:pt x="9739" y="1821"/>
                  </a:cubicBezTo>
                  <a:cubicBezTo>
                    <a:pt x="9739" y="1669"/>
                    <a:pt x="9739" y="1555"/>
                    <a:pt x="9701" y="1441"/>
                  </a:cubicBezTo>
                  <a:cubicBezTo>
                    <a:pt x="9587" y="1250"/>
                    <a:pt x="9359" y="1174"/>
                    <a:pt x="9169" y="1060"/>
                  </a:cubicBezTo>
                  <a:cubicBezTo>
                    <a:pt x="8560" y="832"/>
                    <a:pt x="7951" y="680"/>
                    <a:pt x="7305" y="642"/>
                  </a:cubicBezTo>
                  <a:cubicBezTo>
                    <a:pt x="7000" y="604"/>
                    <a:pt x="6658" y="604"/>
                    <a:pt x="6277" y="527"/>
                  </a:cubicBezTo>
                  <a:cubicBezTo>
                    <a:pt x="5478" y="527"/>
                    <a:pt x="4641" y="451"/>
                    <a:pt x="3881" y="413"/>
                  </a:cubicBezTo>
                  <a:cubicBezTo>
                    <a:pt x="3462" y="337"/>
                    <a:pt x="3082" y="337"/>
                    <a:pt x="2663" y="299"/>
                  </a:cubicBezTo>
                  <a:cubicBezTo>
                    <a:pt x="2473" y="299"/>
                    <a:pt x="2283" y="299"/>
                    <a:pt x="2092" y="261"/>
                  </a:cubicBezTo>
                  <a:cubicBezTo>
                    <a:pt x="1902" y="223"/>
                    <a:pt x="1712" y="109"/>
                    <a:pt x="1522" y="71"/>
                  </a:cubicBezTo>
                  <a:cubicBezTo>
                    <a:pt x="1469" y="45"/>
                    <a:pt x="1381" y="0"/>
                    <a:pt x="1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3737957" y="2482656"/>
              <a:ext cx="340184" cy="167512"/>
            </a:xfrm>
            <a:custGeom>
              <a:avLst/>
              <a:gdLst/>
              <a:ahLst/>
              <a:cxnLst/>
              <a:rect l="l" t="t" r="r" b="b"/>
              <a:pathLst>
                <a:path w="10615" h="5227" extrusionOk="0">
                  <a:moveTo>
                    <a:pt x="1589" y="1"/>
                  </a:moveTo>
                  <a:cubicBezTo>
                    <a:pt x="1543" y="1"/>
                    <a:pt x="1497" y="9"/>
                    <a:pt x="1446" y="35"/>
                  </a:cubicBezTo>
                  <a:cubicBezTo>
                    <a:pt x="952" y="149"/>
                    <a:pt x="761" y="872"/>
                    <a:pt x="685" y="1290"/>
                  </a:cubicBezTo>
                  <a:cubicBezTo>
                    <a:pt x="495" y="2013"/>
                    <a:pt x="305" y="2736"/>
                    <a:pt x="77" y="3383"/>
                  </a:cubicBezTo>
                  <a:cubicBezTo>
                    <a:pt x="77" y="3497"/>
                    <a:pt x="1" y="3573"/>
                    <a:pt x="77" y="3649"/>
                  </a:cubicBezTo>
                  <a:cubicBezTo>
                    <a:pt x="115" y="3687"/>
                    <a:pt x="153" y="3725"/>
                    <a:pt x="191" y="3725"/>
                  </a:cubicBezTo>
                  <a:cubicBezTo>
                    <a:pt x="495" y="3953"/>
                    <a:pt x="761" y="4105"/>
                    <a:pt x="1104" y="4258"/>
                  </a:cubicBezTo>
                  <a:cubicBezTo>
                    <a:pt x="2597" y="4878"/>
                    <a:pt x="4195" y="5226"/>
                    <a:pt x="5804" y="5226"/>
                  </a:cubicBezTo>
                  <a:cubicBezTo>
                    <a:pt x="6368" y="5226"/>
                    <a:pt x="6933" y="5183"/>
                    <a:pt x="7495" y="5095"/>
                  </a:cubicBezTo>
                  <a:cubicBezTo>
                    <a:pt x="8522" y="4980"/>
                    <a:pt x="9512" y="4143"/>
                    <a:pt x="10044" y="3268"/>
                  </a:cubicBezTo>
                  <a:cubicBezTo>
                    <a:pt x="10387" y="2774"/>
                    <a:pt x="10615" y="2127"/>
                    <a:pt x="10349" y="1633"/>
                  </a:cubicBezTo>
                  <a:cubicBezTo>
                    <a:pt x="10082" y="1214"/>
                    <a:pt x="9550" y="1062"/>
                    <a:pt x="9055" y="986"/>
                  </a:cubicBezTo>
                  <a:cubicBezTo>
                    <a:pt x="6658" y="529"/>
                    <a:pt x="4300" y="225"/>
                    <a:pt x="1865" y="35"/>
                  </a:cubicBezTo>
                  <a:cubicBezTo>
                    <a:pt x="1763" y="35"/>
                    <a:pt x="1679" y="1"/>
                    <a:pt x="1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250267" y="1507822"/>
              <a:ext cx="26856" cy="32015"/>
            </a:xfrm>
            <a:custGeom>
              <a:avLst/>
              <a:gdLst/>
              <a:ahLst/>
              <a:cxnLst/>
              <a:rect l="l" t="t" r="r" b="b"/>
              <a:pathLst>
                <a:path w="838" h="999" extrusionOk="0">
                  <a:moveTo>
                    <a:pt x="301" y="1"/>
                  </a:moveTo>
                  <a:cubicBezTo>
                    <a:pt x="179" y="1"/>
                    <a:pt x="147" y="151"/>
                    <a:pt x="115" y="247"/>
                  </a:cubicBezTo>
                  <a:cubicBezTo>
                    <a:pt x="77" y="399"/>
                    <a:pt x="1" y="513"/>
                    <a:pt x="1" y="665"/>
                  </a:cubicBezTo>
                  <a:cubicBezTo>
                    <a:pt x="1" y="703"/>
                    <a:pt x="1" y="817"/>
                    <a:pt x="77" y="855"/>
                  </a:cubicBezTo>
                  <a:cubicBezTo>
                    <a:pt x="77" y="855"/>
                    <a:pt x="115" y="855"/>
                    <a:pt x="115" y="893"/>
                  </a:cubicBezTo>
                  <a:lnTo>
                    <a:pt x="115" y="969"/>
                  </a:lnTo>
                  <a:cubicBezTo>
                    <a:pt x="134" y="989"/>
                    <a:pt x="153" y="998"/>
                    <a:pt x="177" y="998"/>
                  </a:cubicBezTo>
                  <a:cubicBezTo>
                    <a:pt x="201" y="998"/>
                    <a:pt x="229" y="989"/>
                    <a:pt x="267" y="969"/>
                  </a:cubicBezTo>
                  <a:cubicBezTo>
                    <a:pt x="457" y="855"/>
                    <a:pt x="572" y="817"/>
                    <a:pt x="762" y="703"/>
                  </a:cubicBezTo>
                  <a:cubicBezTo>
                    <a:pt x="838" y="665"/>
                    <a:pt x="838" y="665"/>
                    <a:pt x="838" y="627"/>
                  </a:cubicBezTo>
                  <a:cubicBezTo>
                    <a:pt x="724" y="513"/>
                    <a:pt x="686" y="399"/>
                    <a:pt x="648" y="247"/>
                  </a:cubicBezTo>
                  <a:cubicBezTo>
                    <a:pt x="648" y="209"/>
                    <a:pt x="572" y="94"/>
                    <a:pt x="533" y="94"/>
                  </a:cubicBezTo>
                  <a:lnTo>
                    <a:pt x="495" y="56"/>
                  </a:lnTo>
                  <a:cubicBezTo>
                    <a:pt x="495" y="18"/>
                    <a:pt x="457" y="18"/>
                    <a:pt x="381" y="18"/>
                  </a:cubicBezTo>
                  <a:cubicBezTo>
                    <a:pt x="351" y="6"/>
                    <a:pt x="325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3335608" y="1539292"/>
              <a:ext cx="201226" cy="231255"/>
            </a:xfrm>
            <a:custGeom>
              <a:avLst/>
              <a:gdLst/>
              <a:ahLst/>
              <a:cxnLst/>
              <a:rect l="l" t="t" r="r" b="b"/>
              <a:pathLst>
                <a:path w="6279" h="7216" extrusionOk="0">
                  <a:moveTo>
                    <a:pt x="4500" y="1"/>
                  </a:moveTo>
                  <a:cubicBezTo>
                    <a:pt x="4314" y="1"/>
                    <a:pt x="4136" y="19"/>
                    <a:pt x="3958" y="64"/>
                  </a:cubicBezTo>
                  <a:cubicBezTo>
                    <a:pt x="3615" y="178"/>
                    <a:pt x="3387" y="444"/>
                    <a:pt x="3121" y="596"/>
                  </a:cubicBezTo>
                  <a:cubicBezTo>
                    <a:pt x="2778" y="748"/>
                    <a:pt x="2360" y="672"/>
                    <a:pt x="2017" y="824"/>
                  </a:cubicBezTo>
                  <a:cubicBezTo>
                    <a:pt x="1979" y="824"/>
                    <a:pt x="1865" y="824"/>
                    <a:pt x="1827" y="863"/>
                  </a:cubicBezTo>
                  <a:cubicBezTo>
                    <a:pt x="1256" y="1167"/>
                    <a:pt x="267" y="1357"/>
                    <a:pt x="153" y="2156"/>
                  </a:cubicBezTo>
                  <a:cubicBezTo>
                    <a:pt x="1" y="3145"/>
                    <a:pt x="115" y="4286"/>
                    <a:pt x="267" y="5276"/>
                  </a:cubicBezTo>
                  <a:cubicBezTo>
                    <a:pt x="267" y="5542"/>
                    <a:pt x="305" y="5770"/>
                    <a:pt x="381" y="5960"/>
                  </a:cubicBezTo>
                  <a:cubicBezTo>
                    <a:pt x="457" y="5998"/>
                    <a:pt x="457" y="6075"/>
                    <a:pt x="496" y="6113"/>
                  </a:cubicBezTo>
                  <a:cubicBezTo>
                    <a:pt x="648" y="6303"/>
                    <a:pt x="838" y="6417"/>
                    <a:pt x="914" y="6493"/>
                  </a:cubicBezTo>
                  <a:cubicBezTo>
                    <a:pt x="1409" y="6835"/>
                    <a:pt x="1903" y="7216"/>
                    <a:pt x="2474" y="7216"/>
                  </a:cubicBezTo>
                  <a:cubicBezTo>
                    <a:pt x="2930" y="7216"/>
                    <a:pt x="3349" y="6950"/>
                    <a:pt x="3729" y="6759"/>
                  </a:cubicBezTo>
                  <a:cubicBezTo>
                    <a:pt x="4186" y="6531"/>
                    <a:pt x="4680" y="6303"/>
                    <a:pt x="5099" y="5998"/>
                  </a:cubicBezTo>
                  <a:cubicBezTo>
                    <a:pt x="5403" y="5884"/>
                    <a:pt x="6164" y="5466"/>
                    <a:pt x="6240" y="5161"/>
                  </a:cubicBezTo>
                  <a:cubicBezTo>
                    <a:pt x="6278" y="5047"/>
                    <a:pt x="6240" y="4933"/>
                    <a:pt x="6240" y="4819"/>
                  </a:cubicBezTo>
                  <a:cubicBezTo>
                    <a:pt x="6088" y="4058"/>
                    <a:pt x="5974" y="3259"/>
                    <a:pt x="5860" y="2498"/>
                  </a:cubicBezTo>
                  <a:cubicBezTo>
                    <a:pt x="5822" y="1890"/>
                    <a:pt x="5670" y="1205"/>
                    <a:pt x="5593" y="596"/>
                  </a:cubicBezTo>
                  <a:cubicBezTo>
                    <a:pt x="5593" y="482"/>
                    <a:pt x="5517" y="368"/>
                    <a:pt x="5479" y="254"/>
                  </a:cubicBezTo>
                  <a:cubicBezTo>
                    <a:pt x="5327" y="64"/>
                    <a:pt x="5099" y="64"/>
                    <a:pt x="4909" y="26"/>
                  </a:cubicBezTo>
                  <a:cubicBezTo>
                    <a:pt x="4767" y="10"/>
                    <a:pt x="4632" y="1"/>
                    <a:pt x="4500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331955" y="1564481"/>
              <a:ext cx="162192" cy="151777"/>
            </a:xfrm>
            <a:custGeom>
              <a:avLst/>
              <a:gdLst/>
              <a:ahLst/>
              <a:cxnLst/>
              <a:rect l="l" t="t" r="r" b="b"/>
              <a:pathLst>
                <a:path w="5061" h="4736" extrusionOk="0">
                  <a:moveTo>
                    <a:pt x="2093" y="0"/>
                  </a:moveTo>
                  <a:cubicBezTo>
                    <a:pt x="2017" y="0"/>
                    <a:pt x="1941" y="38"/>
                    <a:pt x="1903" y="38"/>
                  </a:cubicBezTo>
                  <a:cubicBezTo>
                    <a:pt x="1408" y="229"/>
                    <a:pt x="876" y="419"/>
                    <a:pt x="457" y="799"/>
                  </a:cubicBezTo>
                  <a:cubicBezTo>
                    <a:pt x="305" y="952"/>
                    <a:pt x="115" y="1142"/>
                    <a:pt x="39" y="1332"/>
                  </a:cubicBezTo>
                  <a:cubicBezTo>
                    <a:pt x="39" y="1560"/>
                    <a:pt x="1" y="1788"/>
                    <a:pt x="1" y="2055"/>
                  </a:cubicBezTo>
                  <a:lnTo>
                    <a:pt x="1" y="2283"/>
                  </a:lnTo>
                  <a:cubicBezTo>
                    <a:pt x="1" y="3006"/>
                    <a:pt x="77" y="3843"/>
                    <a:pt x="610" y="4337"/>
                  </a:cubicBezTo>
                  <a:cubicBezTo>
                    <a:pt x="876" y="4604"/>
                    <a:pt x="1332" y="4718"/>
                    <a:pt x="1713" y="4718"/>
                  </a:cubicBezTo>
                  <a:cubicBezTo>
                    <a:pt x="1862" y="4728"/>
                    <a:pt x="2019" y="4735"/>
                    <a:pt x="2179" y="4735"/>
                  </a:cubicBezTo>
                  <a:cubicBezTo>
                    <a:pt x="2631" y="4735"/>
                    <a:pt x="3107" y="4676"/>
                    <a:pt x="3501" y="4452"/>
                  </a:cubicBezTo>
                  <a:cubicBezTo>
                    <a:pt x="3919" y="4223"/>
                    <a:pt x="4186" y="3881"/>
                    <a:pt x="4452" y="3500"/>
                  </a:cubicBezTo>
                  <a:cubicBezTo>
                    <a:pt x="4756" y="3120"/>
                    <a:pt x="5023" y="2625"/>
                    <a:pt x="5023" y="2093"/>
                  </a:cubicBezTo>
                  <a:cubicBezTo>
                    <a:pt x="5061" y="1522"/>
                    <a:pt x="4832" y="913"/>
                    <a:pt x="4490" y="457"/>
                  </a:cubicBezTo>
                  <a:cubicBezTo>
                    <a:pt x="4186" y="38"/>
                    <a:pt x="3615" y="38"/>
                    <a:pt x="3120" y="0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241743" y="1269938"/>
              <a:ext cx="299965" cy="436006"/>
            </a:xfrm>
            <a:custGeom>
              <a:avLst/>
              <a:gdLst/>
              <a:ahLst/>
              <a:cxnLst/>
              <a:rect l="l" t="t" r="r" b="b"/>
              <a:pathLst>
                <a:path w="9360" h="13605" extrusionOk="0">
                  <a:moveTo>
                    <a:pt x="4884" y="0"/>
                  </a:moveTo>
                  <a:cubicBezTo>
                    <a:pt x="4163" y="0"/>
                    <a:pt x="3366" y="297"/>
                    <a:pt x="2740" y="593"/>
                  </a:cubicBezTo>
                  <a:cubicBezTo>
                    <a:pt x="2169" y="822"/>
                    <a:pt x="1560" y="1088"/>
                    <a:pt x="1104" y="1545"/>
                  </a:cubicBezTo>
                  <a:cubicBezTo>
                    <a:pt x="723" y="1811"/>
                    <a:pt x="229" y="2305"/>
                    <a:pt x="191" y="2762"/>
                  </a:cubicBezTo>
                  <a:cubicBezTo>
                    <a:pt x="153" y="3333"/>
                    <a:pt x="1" y="3903"/>
                    <a:pt x="1" y="4512"/>
                  </a:cubicBezTo>
                  <a:cubicBezTo>
                    <a:pt x="1" y="5197"/>
                    <a:pt x="191" y="5805"/>
                    <a:pt x="305" y="6414"/>
                  </a:cubicBezTo>
                  <a:cubicBezTo>
                    <a:pt x="571" y="7479"/>
                    <a:pt x="838" y="8469"/>
                    <a:pt x="1066" y="9534"/>
                  </a:cubicBezTo>
                  <a:cubicBezTo>
                    <a:pt x="1218" y="10143"/>
                    <a:pt x="1408" y="10751"/>
                    <a:pt x="1636" y="11322"/>
                  </a:cubicBezTo>
                  <a:cubicBezTo>
                    <a:pt x="2321" y="12768"/>
                    <a:pt x="3653" y="13605"/>
                    <a:pt x="5251" y="13605"/>
                  </a:cubicBezTo>
                  <a:cubicBezTo>
                    <a:pt x="6278" y="13566"/>
                    <a:pt x="7153" y="12806"/>
                    <a:pt x="7685" y="12045"/>
                  </a:cubicBezTo>
                  <a:cubicBezTo>
                    <a:pt x="8599" y="10789"/>
                    <a:pt x="9245" y="9191"/>
                    <a:pt x="9359" y="7670"/>
                  </a:cubicBezTo>
                  <a:cubicBezTo>
                    <a:pt x="9359" y="7327"/>
                    <a:pt x="9321" y="7099"/>
                    <a:pt x="9321" y="6795"/>
                  </a:cubicBezTo>
                  <a:cubicBezTo>
                    <a:pt x="9245" y="6414"/>
                    <a:pt x="9321" y="5996"/>
                    <a:pt x="9245" y="5615"/>
                  </a:cubicBezTo>
                  <a:cubicBezTo>
                    <a:pt x="9207" y="5539"/>
                    <a:pt x="9207" y="5463"/>
                    <a:pt x="9207" y="5425"/>
                  </a:cubicBezTo>
                  <a:cubicBezTo>
                    <a:pt x="9169" y="4854"/>
                    <a:pt x="8979" y="4284"/>
                    <a:pt x="8903" y="3751"/>
                  </a:cubicBezTo>
                  <a:cubicBezTo>
                    <a:pt x="8713" y="2800"/>
                    <a:pt x="8028" y="1773"/>
                    <a:pt x="7305" y="1088"/>
                  </a:cubicBezTo>
                  <a:lnTo>
                    <a:pt x="7115" y="898"/>
                  </a:lnTo>
                  <a:cubicBezTo>
                    <a:pt x="6620" y="479"/>
                    <a:pt x="5897" y="99"/>
                    <a:pt x="5213" y="23"/>
                  </a:cubicBezTo>
                  <a:cubicBezTo>
                    <a:pt x="5106" y="7"/>
                    <a:pt x="4996" y="0"/>
                    <a:pt x="4884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222226" y="1250005"/>
              <a:ext cx="356048" cy="250451"/>
            </a:xfrm>
            <a:custGeom>
              <a:avLst/>
              <a:gdLst/>
              <a:ahLst/>
              <a:cxnLst/>
              <a:rect l="l" t="t" r="r" b="b"/>
              <a:pathLst>
                <a:path w="11110" h="7815" extrusionOk="0">
                  <a:moveTo>
                    <a:pt x="6520" y="0"/>
                  </a:moveTo>
                  <a:cubicBezTo>
                    <a:pt x="6039" y="0"/>
                    <a:pt x="5544" y="91"/>
                    <a:pt x="5061" y="112"/>
                  </a:cubicBezTo>
                  <a:cubicBezTo>
                    <a:pt x="4966" y="112"/>
                    <a:pt x="4861" y="103"/>
                    <a:pt x="4756" y="103"/>
                  </a:cubicBezTo>
                  <a:cubicBezTo>
                    <a:pt x="4652" y="103"/>
                    <a:pt x="4547" y="112"/>
                    <a:pt x="4452" y="150"/>
                  </a:cubicBezTo>
                  <a:cubicBezTo>
                    <a:pt x="4300" y="264"/>
                    <a:pt x="4186" y="340"/>
                    <a:pt x="4034" y="378"/>
                  </a:cubicBezTo>
                  <a:cubicBezTo>
                    <a:pt x="3120" y="683"/>
                    <a:pt x="2131" y="873"/>
                    <a:pt x="1599" y="1786"/>
                  </a:cubicBezTo>
                  <a:cubicBezTo>
                    <a:pt x="1523" y="1900"/>
                    <a:pt x="1447" y="2052"/>
                    <a:pt x="1370" y="2167"/>
                  </a:cubicBezTo>
                  <a:cubicBezTo>
                    <a:pt x="1256" y="2243"/>
                    <a:pt x="1180" y="2357"/>
                    <a:pt x="1066" y="2395"/>
                  </a:cubicBezTo>
                  <a:cubicBezTo>
                    <a:pt x="610" y="2775"/>
                    <a:pt x="305" y="3346"/>
                    <a:pt x="191" y="3917"/>
                  </a:cubicBezTo>
                  <a:cubicBezTo>
                    <a:pt x="1" y="4830"/>
                    <a:pt x="1" y="5705"/>
                    <a:pt x="229" y="6580"/>
                  </a:cubicBezTo>
                  <a:cubicBezTo>
                    <a:pt x="267" y="6656"/>
                    <a:pt x="305" y="6808"/>
                    <a:pt x="419" y="6846"/>
                  </a:cubicBezTo>
                  <a:cubicBezTo>
                    <a:pt x="457" y="6884"/>
                    <a:pt x="505" y="6903"/>
                    <a:pt x="552" y="6903"/>
                  </a:cubicBezTo>
                  <a:cubicBezTo>
                    <a:pt x="600" y="6903"/>
                    <a:pt x="648" y="6884"/>
                    <a:pt x="686" y="6846"/>
                  </a:cubicBezTo>
                  <a:cubicBezTo>
                    <a:pt x="1180" y="6656"/>
                    <a:pt x="1332" y="6047"/>
                    <a:pt x="1332" y="5514"/>
                  </a:cubicBezTo>
                  <a:cubicBezTo>
                    <a:pt x="1332" y="5248"/>
                    <a:pt x="1256" y="4906"/>
                    <a:pt x="1370" y="4639"/>
                  </a:cubicBezTo>
                  <a:cubicBezTo>
                    <a:pt x="1523" y="4183"/>
                    <a:pt x="1979" y="3879"/>
                    <a:pt x="1941" y="3422"/>
                  </a:cubicBezTo>
                  <a:cubicBezTo>
                    <a:pt x="1903" y="3346"/>
                    <a:pt x="1903" y="3232"/>
                    <a:pt x="1979" y="3194"/>
                  </a:cubicBezTo>
                  <a:lnTo>
                    <a:pt x="2093" y="3194"/>
                  </a:lnTo>
                  <a:cubicBezTo>
                    <a:pt x="2474" y="3346"/>
                    <a:pt x="2778" y="3802"/>
                    <a:pt x="2930" y="4145"/>
                  </a:cubicBezTo>
                  <a:cubicBezTo>
                    <a:pt x="3082" y="4487"/>
                    <a:pt x="3120" y="4906"/>
                    <a:pt x="3463" y="5134"/>
                  </a:cubicBezTo>
                  <a:cubicBezTo>
                    <a:pt x="3672" y="5305"/>
                    <a:pt x="3929" y="5324"/>
                    <a:pt x="4200" y="5324"/>
                  </a:cubicBezTo>
                  <a:cubicBezTo>
                    <a:pt x="4277" y="5324"/>
                    <a:pt x="4356" y="5323"/>
                    <a:pt x="4435" y="5323"/>
                  </a:cubicBezTo>
                  <a:cubicBezTo>
                    <a:pt x="4633" y="5323"/>
                    <a:pt x="4832" y="5332"/>
                    <a:pt x="5023" y="5400"/>
                  </a:cubicBezTo>
                  <a:cubicBezTo>
                    <a:pt x="5403" y="5514"/>
                    <a:pt x="5669" y="5895"/>
                    <a:pt x="6088" y="5933"/>
                  </a:cubicBezTo>
                  <a:cubicBezTo>
                    <a:pt x="6392" y="5933"/>
                    <a:pt x="6659" y="5743"/>
                    <a:pt x="6925" y="5705"/>
                  </a:cubicBezTo>
                  <a:cubicBezTo>
                    <a:pt x="7017" y="5684"/>
                    <a:pt x="7108" y="5675"/>
                    <a:pt x="7199" y="5675"/>
                  </a:cubicBezTo>
                  <a:cubicBezTo>
                    <a:pt x="7448" y="5675"/>
                    <a:pt x="7691" y="5745"/>
                    <a:pt x="7914" y="5857"/>
                  </a:cubicBezTo>
                  <a:cubicBezTo>
                    <a:pt x="8637" y="6199"/>
                    <a:pt x="8941" y="6656"/>
                    <a:pt x="9246" y="7341"/>
                  </a:cubicBezTo>
                  <a:cubicBezTo>
                    <a:pt x="9367" y="7553"/>
                    <a:pt x="9537" y="7814"/>
                    <a:pt x="9794" y="7814"/>
                  </a:cubicBezTo>
                  <a:cubicBezTo>
                    <a:pt x="9859" y="7814"/>
                    <a:pt x="9930" y="7797"/>
                    <a:pt x="10006" y="7759"/>
                  </a:cubicBezTo>
                  <a:cubicBezTo>
                    <a:pt x="10311" y="7759"/>
                    <a:pt x="10501" y="7303"/>
                    <a:pt x="10653" y="6884"/>
                  </a:cubicBezTo>
                  <a:cubicBezTo>
                    <a:pt x="10691" y="6656"/>
                    <a:pt x="10729" y="6542"/>
                    <a:pt x="10729" y="6351"/>
                  </a:cubicBezTo>
                  <a:cubicBezTo>
                    <a:pt x="10920" y="5857"/>
                    <a:pt x="11110" y="5400"/>
                    <a:pt x="11034" y="4906"/>
                  </a:cubicBezTo>
                  <a:cubicBezTo>
                    <a:pt x="10958" y="4487"/>
                    <a:pt x="10691" y="4107"/>
                    <a:pt x="10501" y="3688"/>
                  </a:cubicBezTo>
                  <a:cubicBezTo>
                    <a:pt x="10197" y="2927"/>
                    <a:pt x="10273" y="2014"/>
                    <a:pt x="9626" y="1444"/>
                  </a:cubicBezTo>
                  <a:cubicBezTo>
                    <a:pt x="9322" y="1101"/>
                    <a:pt x="8827" y="1025"/>
                    <a:pt x="8409" y="759"/>
                  </a:cubicBezTo>
                  <a:cubicBezTo>
                    <a:pt x="8104" y="645"/>
                    <a:pt x="7914" y="378"/>
                    <a:pt x="7648" y="264"/>
                  </a:cubicBezTo>
                  <a:cubicBezTo>
                    <a:pt x="7290" y="60"/>
                    <a:pt x="6910" y="0"/>
                    <a:pt x="6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3500201" y="1452541"/>
              <a:ext cx="70472" cy="120499"/>
            </a:xfrm>
            <a:custGeom>
              <a:avLst/>
              <a:gdLst/>
              <a:ahLst/>
              <a:cxnLst/>
              <a:rect l="l" t="t" r="r" b="b"/>
              <a:pathLst>
                <a:path w="2199" h="3760" extrusionOk="0">
                  <a:moveTo>
                    <a:pt x="1255" y="0"/>
                  </a:moveTo>
                  <a:cubicBezTo>
                    <a:pt x="1079" y="0"/>
                    <a:pt x="887" y="87"/>
                    <a:pt x="686" y="298"/>
                  </a:cubicBezTo>
                  <a:cubicBezTo>
                    <a:pt x="534" y="450"/>
                    <a:pt x="381" y="564"/>
                    <a:pt x="343" y="830"/>
                  </a:cubicBezTo>
                  <a:cubicBezTo>
                    <a:pt x="1" y="1515"/>
                    <a:pt x="1" y="2542"/>
                    <a:pt x="305" y="3227"/>
                  </a:cubicBezTo>
                  <a:cubicBezTo>
                    <a:pt x="343" y="3417"/>
                    <a:pt x="495" y="3646"/>
                    <a:pt x="686" y="3722"/>
                  </a:cubicBezTo>
                  <a:cubicBezTo>
                    <a:pt x="758" y="3748"/>
                    <a:pt x="827" y="3759"/>
                    <a:pt x="892" y="3759"/>
                  </a:cubicBezTo>
                  <a:cubicBezTo>
                    <a:pt x="1299" y="3759"/>
                    <a:pt x="1549" y="3289"/>
                    <a:pt x="1713" y="2961"/>
                  </a:cubicBezTo>
                  <a:cubicBezTo>
                    <a:pt x="1903" y="2466"/>
                    <a:pt x="2093" y="2010"/>
                    <a:pt x="2169" y="1477"/>
                  </a:cubicBezTo>
                  <a:cubicBezTo>
                    <a:pt x="2198" y="870"/>
                    <a:pt x="1810" y="0"/>
                    <a:pt x="1255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396593" y="1450843"/>
              <a:ext cx="80087" cy="23747"/>
            </a:xfrm>
            <a:custGeom>
              <a:avLst/>
              <a:gdLst/>
              <a:ahLst/>
              <a:cxnLst/>
              <a:rect l="l" t="t" r="r" b="b"/>
              <a:pathLst>
                <a:path w="2499" h="741" extrusionOk="0">
                  <a:moveTo>
                    <a:pt x="1089" y="1"/>
                  </a:moveTo>
                  <a:cubicBezTo>
                    <a:pt x="1043" y="1"/>
                    <a:pt x="997" y="3"/>
                    <a:pt x="951" y="8"/>
                  </a:cubicBezTo>
                  <a:cubicBezTo>
                    <a:pt x="932" y="46"/>
                    <a:pt x="913" y="65"/>
                    <a:pt x="904" y="65"/>
                  </a:cubicBezTo>
                  <a:cubicBezTo>
                    <a:pt x="894" y="65"/>
                    <a:pt x="894" y="46"/>
                    <a:pt x="913" y="8"/>
                  </a:cubicBezTo>
                  <a:cubicBezTo>
                    <a:pt x="685" y="8"/>
                    <a:pt x="495" y="122"/>
                    <a:pt x="305" y="199"/>
                  </a:cubicBezTo>
                  <a:cubicBezTo>
                    <a:pt x="114" y="351"/>
                    <a:pt x="0" y="465"/>
                    <a:pt x="0" y="693"/>
                  </a:cubicBezTo>
                  <a:cubicBezTo>
                    <a:pt x="0" y="731"/>
                    <a:pt x="29" y="741"/>
                    <a:pt x="62" y="741"/>
                  </a:cubicBezTo>
                  <a:cubicBezTo>
                    <a:pt x="95" y="741"/>
                    <a:pt x="133" y="731"/>
                    <a:pt x="152" y="731"/>
                  </a:cubicBezTo>
                  <a:cubicBezTo>
                    <a:pt x="495" y="579"/>
                    <a:pt x="837" y="503"/>
                    <a:pt x="1218" y="465"/>
                  </a:cubicBezTo>
                  <a:lnTo>
                    <a:pt x="1712" y="465"/>
                  </a:lnTo>
                  <a:cubicBezTo>
                    <a:pt x="1902" y="465"/>
                    <a:pt x="2055" y="503"/>
                    <a:pt x="2245" y="541"/>
                  </a:cubicBezTo>
                  <a:cubicBezTo>
                    <a:pt x="2275" y="551"/>
                    <a:pt x="2311" y="556"/>
                    <a:pt x="2344" y="556"/>
                  </a:cubicBezTo>
                  <a:cubicBezTo>
                    <a:pt x="2434" y="556"/>
                    <a:pt x="2498" y="521"/>
                    <a:pt x="2359" y="465"/>
                  </a:cubicBezTo>
                  <a:cubicBezTo>
                    <a:pt x="2207" y="351"/>
                    <a:pt x="2055" y="275"/>
                    <a:pt x="1902" y="199"/>
                  </a:cubicBezTo>
                  <a:cubicBezTo>
                    <a:pt x="1672" y="100"/>
                    <a:pt x="1384" y="1"/>
                    <a:pt x="1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305131" y="1514488"/>
              <a:ext cx="29291" cy="32656"/>
            </a:xfrm>
            <a:custGeom>
              <a:avLst/>
              <a:gdLst/>
              <a:ahLst/>
              <a:cxnLst/>
              <a:rect l="l" t="t" r="r" b="b"/>
              <a:pathLst>
                <a:path w="914" h="1019" extrusionOk="0">
                  <a:moveTo>
                    <a:pt x="381" y="1"/>
                  </a:moveTo>
                  <a:cubicBezTo>
                    <a:pt x="305" y="1"/>
                    <a:pt x="191" y="39"/>
                    <a:pt x="115" y="115"/>
                  </a:cubicBezTo>
                  <a:cubicBezTo>
                    <a:pt x="115" y="191"/>
                    <a:pt x="77" y="191"/>
                    <a:pt x="77" y="229"/>
                  </a:cubicBezTo>
                  <a:lnTo>
                    <a:pt x="77" y="267"/>
                  </a:lnTo>
                  <a:cubicBezTo>
                    <a:pt x="1" y="419"/>
                    <a:pt x="1" y="533"/>
                    <a:pt x="115" y="685"/>
                  </a:cubicBezTo>
                  <a:cubicBezTo>
                    <a:pt x="153" y="800"/>
                    <a:pt x="191" y="876"/>
                    <a:pt x="305" y="990"/>
                  </a:cubicBezTo>
                  <a:cubicBezTo>
                    <a:pt x="343" y="1009"/>
                    <a:pt x="400" y="1018"/>
                    <a:pt x="462" y="1018"/>
                  </a:cubicBezTo>
                  <a:cubicBezTo>
                    <a:pt x="524" y="1018"/>
                    <a:pt x="591" y="1009"/>
                    <a:pt x="648" y="990"/>
                  </a:cubicBezTo>
                  <a:lnTo>
                    <a:pt x="686" y="952"/>
                  </a:lnTo>
                  <a:cubicBezTo>
                    <a:pt x="724" y="876"/>
                    <a:pt x="762" y="838"/>
                    <a:pt x="838" y="761"/>
                  </a:cubicBezTo>
                  <a:cubicBezTo>
                    <a:pt x="914" y="609"/>
                    <a:pt x="876" y="495"/>
                    <a:pt x="838" y="419"/>
                  </a:cubicBezTo>
                  <a:cubicBezTo>
                    <a:pt x="762" y="229"/>
                    <a:pt x="648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425852" y="1497407"/>
              <a:ext cx="28074" cy="31951"/>
            </a:xfrm>
            <a:custGeom>
              <a:avLst/>
              <a:gdLst/>
              <a:ahLst/>
              <a:cxnLst/>
              <a:rect l="l" t="t" r="r" b="b"/>
              <a:pathLst>
                <a:path w="876" h="997" extrusionOk="0">
                  <a:moveTo>
                    <a:pt x="419" y="1"/>
                  </a:moveTo>
                  <a:cubicBezTo>
                    <a:pt x="343" y="1"/>
                    <a:pt x="190" y="39"/>
                    <a:pt x="152" y="77"/>
                  </a:cubicBezTo>
                  <a:cubicBezTo>
                    <a:pt x="152" y="115"/>
                    <a:pt x="114" y="115"/>
                    <a:pt x="114" y="191"/>
                  </a:cubicBezTo>
                  <a:cubicBezTo>
                    <a:pt x="114" y="191"/>
                    <a:pt x="114" y="229"/>
                    <a:pt x="38" y="229"/>
                  </a:cubicBezTo>
                  <a:cubicBezTo>
                    <a:pt x="0" y="381"/>
                    <a:pt x="0" y="496"/>
                    <a:pt x="38" y="648"/>
                  </a:cubicBezTo>
                  <a:cubicBezTo>
                    <a:pt x="38" y="762"/>
                    <a:pt x="114" y="876"/>
                    <a:pt x="228" y="952"/>
                  </a:cubicBezTo>
                  <a:cubicBezTo>
                    <a:pt x="294" y="974"/>
                    <a:pt x="373" y="996"/>
                    <a:pt x="442" y="996"/>
                  </a:cubicBezTo>
                  <a:cubicBezTo>
                    <a:pt x="493" y="996"/>
                    <a:pt x="539" y="984"/>
                    <a:pt x="571" y="952"/>
                  </a:cubicBezTo>
                  <a:cubicBezTo>
                    <a:pt x="609" y="952"/>
                    <a:pt x="609" y="876"/>
                    <a:pt x="609" y="876"/>
                  </a:cubicBezTo>
                  <a:cubicBezTo>
                    <a:pt x="685" y="838"/>
                    <a:pt x="761" y="800"/>
                    <a:pt x="761" y="686"/>
                  </a:cubicBezTo>
                  <a:cubicBezTo>
                    <a:pt x="875" y="648"/>
                    <a:pt x="799" y="572"/>
                    <a:pt x="799" y="458"/>
                  </a:cubicBezTo>
                  <a:cubicBezTo>
                    <a:pt x="761" y="267"/>
                    <a:pt x="685" y="39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357560" y="1610981"/>
              <a:ext cx="80984" cy="22305"/>
            </a:xfrm>
            <a:custGeom>
              <a:avLst/>
              <a:gdLst/>
              <a:ahLst/>
              <a:cxnLst/>
              <a:rect l="l" t="t" r="r" b="b"/>
              <a:pathLst>
                <a:path w="2527" h="696" extrusionOk="0">
                  <a:moveTo>
                    <a:pt x="2388" y="1"/>
                  </a:moveTo>
                  <a:cubicBezTo>
                    <a:pt x="2360" y="1"/>
                    <a:pt x="2333" y="10"/>
                    <a:pt x="2321" y="33"/>
                  </a:cubicBezTo>
                  <a:cubicBezTo>
                    <a:pt x="2055" y="261"/>
                    <a:pt x="1713" y="452"/>
                    <a:pt x="1332" y="528"/>
                  </a:cubicBezTo>
                  <a:cubicBezTo>
                    <a:pt x="1224" y="560"/>
                    <a:pt x="1117" y="574"/>
                    <a:pt x="1009" y="574"/>
                  </a:cubicBezTo>
                  <a:cubicBezTo>
                    <a:pt x="736" y="574"/>
                    <a:pt x="464" y="485"/>
                    <a:pt x="191" y="376"/>
                  </a:cubicBezTo>
                  <a:lnTo>
                    <a:pt x="39" y="376"/>
                  </a:lnTo>
                  <a:cubicBezTo>
                    <a:pt x="1" y="452"/>
                    <a:pt x="1" y="452"/>
                    <a:pt x="39" y="490"/>
                  </a:cubicBezTo>
                  <a:cubicBezTo>
                    <a:pt x="229" y="566"/>
                    <a:pt x="457" y="642"/>
                    <a:pt x="724" y="680"/>
                  </a:cubicBezTo>
                  <a:cubicBezTo>
                    <a:pt x="779" y="691"/>
                    <a:pt x="838" y="696"/>
                    <a:pt x="899" y="696"/>
                  </a:cubicBezTo>
                  <a:cubicBezTo>
                    <a:pt x="1044" y="696"/>
                    <a:pt x="1198" y="669"/>
                    <a:pt x="1332" y="642"/>
                  </a:cubicBezTo>
                  <a:cubicBezTo>
                    <a:pt x="1751" y="528"/>
                    <a:pt x="2131" y="337"/>
                    <a:pt x="2474" y="71"/>
                  </a:cubicBezTo>
                  <a:cubicBezTo>
                    <a:pt x="2526" y="45"/>
                    <a:pt x="2452" y="1"/>
                    <a:pt x="2388" y="1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325321" y="1469142"/>
              <a:ext cx="71242" cy="120979"/>
            </a:xfrm>
            <a:custGeom>
              <a:avLst/>
              <a:gdLst/>
              <a:ahLst/>
              <a:cxnLst/>
              <a:rect l="l" t="t" r="r" b="b"/>
              <a:pathLst>
                <a:path w="2223" h="3775" extrusionOk="0">
                  <a:moveTo>
                    <a:pt x="197" y="0"/>
                  </a:moveTo>
                  <a:cubicBezTo>
                    <a:pt x="95" y="0"/>
                    <a:pt x="1" y="89"/>
                    <a:pt x="132" y="122"/>
                  </a:cubicBezTo>
                  <a:cubicBezTo>
                    <a:pt x="702" y="350"/>
                    <a:pt x="1083" y="921"/>
                    <a:pt x="1235" y="1492"/>
                  </a:cubicBezTo>
                  <a:cubicBezTo>
                    <a:pt x="1311" y="1872"/>
                    <a:pt x="1273" y="2215"/>
                    <a:pt x="1235" y="2595"/>
                  </a:cubicBezTo>
                  <a:cubicBezTo>
                    <a:pt x="1235" y="2785"/>
                    <a:pt x="1197" y="2975"/>
                    <a:pt x="1159" y="3128"/>
                  </a:cubicBezTo>
                  <a:cubicBezTo>
                    <a:pt x="1083" y="3242"/>
                    <a:pt x="1083" y="3432"/>
                    <a:pt x="1197" y="3584"/>
                  </a:cubicBezTo>
                  <a:cubicBezTo>
                    <a:pt x="1235" y="3736"/>
                    <a:pt x="1387" y="3774"/>
                    <a:pt x="1501" y="3774"/>
                  </a:cubicBezTo>
                  <a:lnTo>
                    <a:pt x="2186" y="3774"/>
                  </a:lnTo>
                  <a:cubicBezTo>
                    <a:pt x="2217" y="3774"/>
                    <a:pt x="2223" y="3677"/>
                    <a:pt x="2185" y="3677"/>
                  </a:cubicBezTo>
                  <a:cubicBezTo>
                    <a:pt x="2175" y="3677"/>
                    <a:pt x="2163" y="3683"/>
                    <a:pt x="2148" y="3698"/>
                  </a:cubicBezTo>
                  <a:lnTo>
                    <a:pt x="1768" y="3698"/>
                  </a:lnTo>
                  <a:cubicBezTo>
                    <a:pt x="1722" y="3698"/>
                    <a:pt x="1664" y="3704"/>
                    <a:pt x="1606" y="3704"/>
                  </a:cubicBezTo>
                  <a:cubicBezTo>
                    <a:pt x="1520" y="3704"/>
                    <a:pt x="1433" y="3691"/>
                    <a:pt x="1387" y="3622"/>
                  </a:cubicBezTo>
                  <a:cubicBezTo>
                    <a:pt x="1197" y="3508"/>
                    <a:pt x="1273" y="3204"/>
                    <a:pt x="1311" y="3052"/>
                  </a:cubicBezTo>
                  <a:cubicBezTo>
                    <a:pt x="1425" y="2633"/>
                    <a:pt x="1463" y="2176"/>
                    <a:pt x="1425" y="1682"/>
                  </a:cubicBezTo>
                  <a:cubicBezTo>
                    <a:pt x="1311" y="959"/>
                    <a:pt x="931" y="312"/>
                    <a:pt x="246" y="8"/>
                  </a:cubicBezTo>
                  <a:cubicBezTo>
                    <a:pt x="230" y="3"/>
                    <a:pt x="213" y="0"/>
                    <a:pt x="197" y="0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269335" y="1468148"/>
              <a:ext cx="77299" cy="30317"/>
            </a:xfrm>
            <a:custGeom>
              <a:avLst/>
              <a:gdLst/>
              <a:ahLst/>
              <a:cxnLst/>
              <a:rect l="l" t="t" r="r" b="b"/>
              <a:pathLst>
                <a:path w="2412" h="946" extrusionOk="0">
                  <a:moveTo>
                    <a:pt x="1270" y="1"/>
                  </a:moveTo>
                  <a:cubicBezTo>
                    <a:pt x="1004" y="77"/>
                    <a:pt x="661" y="229"/>
                    <a:pt x="395" y="496"/>
                  </a:cubicBezTo>
                  <a:lnTo>
                    <a:pt x="91" y="800"/>
                  </a:lnTo>
                  <a:cubicBezTo>
                    <a:pt x="1" y="912"/>
                    <a:pt x="30" y="945"/>
                    <a:pt x="93" y="945"/>
                  </a:cubicBezTo>
                  <a:cubicBezTo>
                    <a:pt x="137" y="945"/>
                    <a:pt x="196" y="930"/>
                    <a:pt x="243" y="914"/>
                  </a:cubicBezTo>
                  <a:cubicBezTo>
                    <a:pt x="357" y="800"/>
                    <a:pt x="509" y="724"/>
                    <a:pt x="699" y="648"/>
                  </a:cubicBezTo>
                  <a:cubicBezTo>
                    <a:pt x="852" y="610"/>
                    <a:pt x="1042" y="534"/>
                    <a:pt x="1232" y="534"/>
                  </a:cubicBezTo>
                  <a:cubicBezTo>
                    <a:pt x="1449" y="461"/>
                    <a:pt x="1681" y="435"/>
                    <a:pt x="1900" y="435"/>
                  </a:cubicBezTo>
                  <a:cubicBezTo>
                    <a:pt x="2026" y="435"/>
                    <a:pt x="2148" y="444"/>
                    <a:pt x="2259" y="457"/>
                  </a:cubicBezTo>
                  <a:cubicBezTo>
                    <a:pt x="2297" y="457"/>
                    <a:pt x="2411" y="457"/>
                    <a:pt x="2411" y="381"/>
                  </a:cubicBezTo>
                  <a:cubicBezTo>
                    <a:pt x="2335" y="153"/>
                    <a:pt x="2221" y="77"/>
                    <a:pt x="2031" y="39"/>
                  </a:cubicBezTo>
                  <a:cubicBezTo>
                    <a:pt x="1936" y="20"/>
                    <a:pt x="1831" y="10"/>
                    <a:pt x="1727" y="10"/>
                  </a:cubicBezTo>
                  <a:cubicBezTo>
                    <a:pt x="1622" y="10"/>
                    <a:pt x="1517" y="20"/>
                    <a:pt x="1422" y="39"/>
                  </a:cubicBezTo>
                  <a:cubicBezTo>
                    <a:pt x="1308" y="1"/>
                    <a:pt x="1270" y="1"/>
                    <a:pt x="1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3330256" y="1339640"/>
              <a:ext cx="70024" cy="64480"/>
            </a:xfrm>
            <a:custGeom>
              <a:avLst/>
              <a:gdLst/>
              <a:ahLst/>
              <a:cxnLst/>
              <a:rect l="l" t="t" r="r" b="b"/>
              <a:pathLst>
                <a:path w="2185" h="2012" extrusionOk="0">
                  <a:moveTo>
                    <a:pt x="157" y="1"/>
                  </a:moveTo>
                  <a:cubicBezTo>
                    <a:pt x="79" y="1"/>
                    <a:pt x="0" y="27"/>
                    <a:pt x="54" y="54"/>
                  </a:cubicBezTo>
                  <a:cubicBezTo>
                    <a:pt x="244" y="321"/>
                    <a:pt x="282" y="549"/>
                    <a:pt x="358" y="815"/>
                  </a:cubicBezTo>
                  <a:cubicBezTo>
                    <a:pt x="472" y="1082"/>
                    <a:pt x="548" y="1310"/>
                    <a:pt x="739" y="1500"/>
                  </a:cubicBezTo>
                  <a:cubicBezTo>
                    <a:pt x="1031" y="1825"/>
                    <a:pt x="1462" y="2011"/>
                    <a:pt x="1866" y="2011"/>
                  </a:cubicBezTo>
                  <a:cubicBezTo>
                    <a:pt x="1935" y="2011"/>
                    <a:pt x="2004" y="2006"/>
                    <a:pt x="2070" y="1995"/>
                  </a:cubicBezTo>
                  <a:cubicBezTo>
                    <a:pt x="2146" y="1995"/>
                    <a:pt x="2184" y="1995"/>
                    <a:pt x="2184" y="1957"/>
                  </a:cubicBezTo>
                  <a:cubicBezTo>
                    <a:pt x="2184" y="1919"/>
                    <a:pt x="2146" y="1919"/>
                    <a:pt x="2070" y="1919"/>
                  </a:cubicBezTo>
                  <a:cubicBezTo>
                    <a:pt x="2037" y="1921"/>
                    <a:pt x="2004" y="1923"/>
                    <a:pt x="1970" y="1923"/>
                  </a:cubicBezTo>
                  <a:cubicBezTo>
                    <a:pt x="1543" y="1923"/>
                    <a:pt x="1100" y="1701"/>
                    <a:pt x="853" y="1348"/>
                  </a:cubicBezTo>
                  <a:cubicBezTo>
                    <a:pt x="548" y="929"/>
                    <a:pt x="548" y="397"/>
                    <a:pt x="244" y="16"/>
                  </a:cubicBezTo>
                  <a:cubicBezTo>
                    <a:pt x="222" y="5"/>
                    <a:pt x="190" y="1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397491" y="1347940"/>
              <a:ext cx="62525" cy="42239"/>
            </a:xfrm>
            <a:custGeom>
              <a:avLst/>
              <a:gdLst/>
              <a:ahLst/>
              <a:cxnLst/>
              <a:rect l="l" t="t" r="r" b="b"/>
              <a:pathLst>
                <a:path w="1951" h="1318" extrusionOk="0">
                  <a:moveTo>
                    <a:pt x="161" y="1"/>
                  </a:moveTo>
                  <a:cubicBezTo>
                    <a:pt x="89" y="1"/>
                    <a:pt x="0" y="27"/>
                    <a:pt x="48" y="100"/>
                  </a:cubicBezTo>
                  <a:cubicBezTo>
                    <a:pt x="277" y="861"/>
                    <a:pt x="1037" y="1317"/>
                    <a:pt x="1836" y="1317"/>
                  </a:cubicBezTo>
                  <a:cubicBezTo>
                    <a:pt x="1874" y="1317"/>
                    <a:pt x="1950" y="1317"/>
                    <a:pt x="1950" y="1279"/>
                  </a:cubicBezTo>
                  <a:cubicBezTo>
                    <a:pt x="1950" y="1203"/>
                    <a:pt x="1836" y="1203"/>
                    <a:pt x="1836" y="1203"/>
                  </a:cubicBezTo>
                  <a:cubicBezTo>
                    <a:pt x="1113" y="1203"/>
                    <a:pt x="467" y="708"/>
                    <a:pt x="238" y="24"/>
                  </a:cubicBezTo>
                  <a:cubicBezTo>
                    <a:pt x="238" y="10"/>
                    <a:pt x="203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3524588" y="1363611"/>
              <a:ext cx="26856" cy="49289"/>
            </a:xfrm>
            <a:custGeom>
              <a:avLst/>
              <a:gdLst/>
              <a:ahLst/>
              <a:cxnLst/>
              <a:rect l="l" t="t" r="r" b="b"/>
              <a:pathLst>
                <a:path w="838" h="1538" extrusionOk="0">
                  <a:moveTo>
                    <a:pt x="177" y="1"/>
                  </a:moveTo>
                  <a:cubicBezTo>
                    <a:pt x="153" y="1"/>
                    <a:pt x="134" y="10"/>
                    <a:pt x="115" y="29"/>
                  </a:cubicBezTo>
                  <a:cubicBezTo>
                    <a:pt x="77" y="29"/>
                    <a:pt x="1" y="67"/>
                    <a:pt x="77" y="143"/>
                  </a:cubicBezTo>
                  <a:cubicBezTo>
                    <a:pt x="457" y="448"/>
                    <a:pt x="571" y="980"/>
                    <a:pt x="457" y="1475"/>
                  </a:cubicBezTo>
                  <a:cubicBezTo>
                    <a:pt x="413" y="1519"/>
                    <a:pt x="460" y="1538"/>
                    <a:pt x="521" y="1538"/>
                  </a:cubicBezTo>
                  <a:cubicBezTo>
                    <a:pt x="565" y="1538"/>
                    <a:pt x="616" y="1529"/>
                    <a:pt x="648" y="1513"/>
                  </a:cubicBezTo>
                  <a:cubicBezTo>
                    <a:pt x="838" y="942"/>
                    <a:pt x="686" y="372"/>
                    <a:pt x="267" y="29"/>
                  </a:cubicBezTo>
                  <a:cubicBezTo>
                    <a:pt x="229" y="10"/>
                    <a:pt x="201" y="1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3246628" y="1469234"/>
              <a:ext cx="282883" cy="123191"/>
            </a:xfrm>
            <a:custGeom>
              <a:avLst/>
              <a:gdLst/>
              <a:ahLst/>
              <a:cxnLst/>
              <a:rect l="l" t="t" r="r" b="b"/>
              <a:pathLst>
                <a:path w="8827" h="3844" extrusionOk="0">
                  <a:moveTo>
                    <a:pt x="6649" y="353"/>
                  </a:moveTo>
                  <a:cubicBezTo>
                    <a:pt x="6772" y="353"/>
                    <a:pt x="6887" y="362"/>
                    <a:pt x="7001" y="381"/>
                  </a:cubicBezTo>
                  <a:cubicBezTo>
                    <a:pt x="7343" y="495"/>
                    <a:pt x="7419" y="724"/>
                    <a:pt x="7533" y="1066"/>
                  </a:cubicBezTo>
                  <a:cubicBezTo>
                    <a:pt x="7609" y="1370"/>
                    <a:pt x="7724" y="2131"/>
                    <a:pt x="7305" y="2512"/>
                  </a:cubicBezTo>
                  <a:cubicBezTo>
                    <a:pt x="7153" y="2664"/>
                    <a:pt x="6887" y="2778"/>
                    <a:pt x="6620" y="2854"/>
                  </a:cubicBezTo>
                  <a:cubicBezTo>
                    <a:pt x="6450" y="2903"/>
                    <a:pt x="6139" y="2967"/>
                    <a:pt x="5847" y="2967"/>
                  </a:cubicBezTo>
                  <a:cubicBezTo>
                    <a:pt x="5684" y="2967"/>
                    <a:pt x="5526" y="2947"/>
                    <a:pt x="5403" y="2892"/>
                  </a:cubicBezTo>
                  <a:cubicBezTo>
                    <a:pt x="5061" y="2816"/>
                    <a:pt x="4756" y="2512"/>
                    <a:pt x="4566" y="2131"/>
                  </a:cubicBezTo>
                  <a:cubicBezTo>
                    <a:pt x="4452" y="1903"/>
                    <a:pt x="4300" y="1561"/>
                    <a:pt x="4338" y="1180"/>
                  </a:cubicBezTo>
                  <a:cubicBezTo>
                    <a:pt x="4376" y="800"/>
                    <a:pt x="4680" y="724"/>
                    <a:pt x="5061" y="609"/>
                  </a:cubicBezTo>
                  <a:cubicBezTo>
                    <a:pt x="5441" y="495"/>
                    <a:pt x="5859" y="419"/>
                    <a:pt x="6240" y="381"/>
                  </a:cubicBezTo>
                  <a:cubicBezTo>
                    <a:pt x="6392" y="362"/>
                    <a:pt x="6525" y="353"/>
                    <a:pt x="6649" y="353"/>
                  </a:cubicBezTo>
                  <a:close/>
                  <a:moveTo>
                    <a:pt x="2816" y="990"/>
                  </a:moveTo>
                  <a:cubicBezTo>
                    <a:pt x="3006" y="990"/>
                    <a:pt x="3158" y="1104"/>
                    <a:pt x="3310" y="1332"/>
                  </a:cubicBezTo>
                  <a:cubicBezTo>
                    <a:pt x="3501" y="1675"/>
                    <a:pt x="3425" y="2055"/>
                    <a:pt x="3425" y="2321"/>
                  </a:cubicBezTo>
                  <a:cubicBezTo>
                    <a:pt x="3387" y="2702"/>
                    <a:pt x="3196" y="3082"/>
                    <a:pt x="2968" y="3273"/>
                  </a:cubicBezTo>
                  <a:cubicBezTo>
                    <a:pt x="2664" y="3577"/>
                    <a:pt x="2093" y="3615"/>
                    <a:pt x="1827" y="3615"/>
                  </a:cubicBezTo>
                  <a:cubicBezTo>
                    <a:pt x="1522" y="3615"/>
                    <a:pt x="1294" y="3615"/>
                    <a:pt x="1104" y="3539"/>
                  </a:cubicBezTo>
                  <a:cubicBezTo>
                    <a:pt x="571" y="3273"/>
                    <a:pt x="457" y="2474"/>
                    <a:pt x="381" y="2245"/>
                  </a:cubicBezTo>
                  <a:cubicBezTo>
                    <a:pt x="343" y="1903"/>
                    <a:pt x="381" y="1637"/>
                    <a:pt x="647" y="1446"/>
                  </a:cubicBezTo>
                  <a:cubicBezTo>
                    <a:pt x="838" y="1294"/>
                    <a:pt x="1066" y="1256"/>
                    <a:pt x="1294" y="1180"/>
                  </a:cubicBezTo>
                  <a:cubicBezTo>
                    <a:pt x="1637" y="1104"/>
                    <a:pt x="2055" y="990"/>
                    <a:pt x="2435" y="990"/>
                  </a:cubicBezTo>
                  <a:close/>
                  <a:moveTo>
                    <a:pt x="8713" y="1"/>
                  </a:moveTo>
                  <a:cubicBezTo>
                    <a:pt x="8561" y="1"/>
                    <a:pt x="8484" y="1"/>
                    <a:pt x="8332" y="39"/>
                  </a:cubicBezTo>
                  <a:cubicBezTo>
                    <a:pt x="8180" y="77"/>
                    <a:pt x="8066" y="77"/>
                    <a:pt x="7952" y="153"/>
                  </a:cubicBezTo>
                  <a:cubicBezTo>
                    <a:pt x="7724" y="191"/>
                    <a:pt x="7419" y="229"/>
                    <a:pt x="7191" y="267"/>
                  </a:cubicBezTo>
                  <a:cubicBezTo>
                    <a:pt x="7153" y="267"/>
                    <a:pt x="7153" y="267"/>
                    <a:pt x="7115" y="229"/>
                  </a:cubicBezTo>
                  <a:cubicBezTo>
                    <a:pt x="6986" y="197"/>
                    <a:pt x="6864" y="185"/>
                    <a:pt x="6744" y="185"/>
                  </a:cubicBezTo>
                  <a:cubicBezTo>
                    <a:pt x="6579" y="185"/>
                    <a:pt x="6416" y="207"/>
                    <a:pt x="6240" y="229"/>
                  </a:cubicBezTo>
                  <a:cubicBezTo>
                    <a:pt x="5859" y="267"/>
                    <a:pt x="5441" y="343"/>
                    <a:pt x="5022" y="495"/>
                  </a:cubicBezTo>
                  <a:cubicBezTo>
                    <a:pt x="4642" y="571"/>
                    <a:pt x="4185" y="724"/>
                    <a:pt x="4147" y="1218"/>
                  </a:cubicBezTo>
                  <a:lnTo>
                    <a:pt x="4147" y="1522"/>
                  </a:lnTo>
                  <a:cubicBezTo>
                    <a:pt x="4096" y="1512"/>
                    <a:pt x="4046" y="1508"/>
                    <a:pt x="3995" y="1508"/>
                  </a:cubicBezTo>
                  <a:cubicBezTo>
                    <a:pt x="3855" y="1508"/>
                    <a:pt x="3716" y="1543"/>
                    <a:pt x="3577" y="1599"/>
                  </a:cubicBezTo>
                  <a:cubicBezTo>
                    <a:pt x="3539" y="1522"/>
                    <a:pt x="3539" y="1408"/>
                    <a:pt x="3501" y="1332"/>
                  </a:cubicBezTo>
                  <a:cubicBezTo>
                    <a:pt x="3309" y="977"/>
                    <a:pt x="3040" y="877"/>
                    <a:pt x="2762" y="877"/>
                  </a:cubicBezTo>
                  <a:cubicBezTo>
                    <a:pt x="2653" y="877"/>
                    <a:pt x="2543" y="892"/>
                    <a:pt x="2435" y="914"/>
                  </a:cubicBezTo>
                  <a:cubicBezTo>
                    <a:pt x="1979" y="914"/>
                    <a:pt x="1522" y="990"/>
                    <a:pt x="1066" y="1104"/>
                  </a:cubicBezTo>
                  <a:cubicBezTo>
                    <a:pt x="723" y="1180"/>
                    <a:pt x="191" y="1180"/>
                    <a:pt x="77" y="1561"/>
                  </a:cubicBezTo>
                  <a:cubicBezTo>
                    <a:pt x="1" y="1713"/>
                    <a:pt x="1" y="1903"/>
                    <a:pt x="77" y="2055"/>
                  </a:cubicBezTo>
                  <a:cubicBezTo>
                    <a:pt x="115" y="2321"/>
                    <a:pt x="191" y="2626"/>
                    <a:pt x="305" y="2854"/>
                  </a:cubicBezTo>
                  <a:cubicBezTo>
                    <a:pt x="457" y="3234"/>
                    <a:pt x="647" y="3577"/>
                    <a:pt x="1028" y="3767"/>
                  </a:cubicBezTo>
                  <a:cubicBezTo>
                    <a:pt x="1142" y="3805"/>
                    <a:pt x="1294" y="3843"/>
                    <a:pt x="1446" y="3843"/>
                  </a:cubicBezTo>
                  <a:lnTo>
                    <a:pt x="1827" y="3843"/>
                  </a:lnTo>
                  <a:cubicBezTo>
                    <a:pt x="2207" y="3843"/>
                    <a:pt x="2778" y="3767"/>
                    <a:pt x="3120" y="3463"/>
                  </a:cubicBezTo>
                  <a:cubicBezTo>
                    <a:pt x="3387" y="3234"/>
                    <a:pt x="3577" y="2854"/>
                    <a:pt x="3691" y="2359"/>
                  </a:cubicBezTo>
                  <a:cubicBezTo>
                    <a:pt x="3691" y="2283"/>
                    <a:pt x="3691" y="2245"/>
                    <a:pt x="3729" y="2131"/>
                  </a:cubicBezTo>
                  <a:lnTo>
                    <a:pt x="3767" y="2131"/>
                  </a:lnTo>
                  <a:cubicBezTo>
                    <a:pt x="3881" y="2055"/>
                    <a:pt x="3957" y="1979"/>
                    <a:pt x="4071" y="1979"/>
                  </a:cubicBezTo>
                  <a:lnTo>
                    <a:pt x="4262" y="1979"/>
                  </a:lnTo>
                  <a:cubicBezTo>
                    <a:pt x="4300" y="2093"/>
                    <a:pt x="4338" y="2245"/>
                    <a:pt x="4376" y="2283"/>
                  </a:cubicBezTo>
                  <a:cubicBezTo>
                    <a:pt x="4642" y="2664"/>
                    <a:pt x="4946" y="3006"/>
                    <a:pt x="5289" y="3082"/>
                  </a:cubicBezTo>
                  <a:cubicBezTo>
                    <a:pt x="5403" y="3120"/>
                    <a:pt x="5479" y="3120"/>
                    <a:pt x="5593" y="3120"/>
                  </a:cubicBezTo>
                  <a:cubicBezTo>
                    <a:pt x="5682" y="3138"/>
                    <a:pt x="5772" y="3145"/>
                    <a:pt x="5862" y="3145"/>
                  </a:cubicBezTo>
                  <a:cubicBezTo>
                    <a:pt x="6160" y="3145"/>
                    <a:pt x="6454" y="3065"/>
                    <a:pt x="6658" y="3006"/>
                  </a:cubicBezTo>
                  <a:cubicBezTo>
                    <a:pt x="7001" y="2892"/>
                    <a:pt x="7229" y="2816"/>
                    <a:pt x="7419" y="2626"/>
                  </a:cubicBezTo>
                  <a:cubicBezTo>
                    <a:pt x="7952" y="2131"/>
                    <a:pt x="7800" y="1332"/>
                    <a:pt x="7762" y="990"/>
                  </a:cubicBezTo>
                  <a:cubicBezTo>
                    <a:pt x="7990" y="838"/>
                    <a:pt x="8180" y="724"/>
                    <a:pt x="8370" y="571"/>
                  </a:cubicBezTo>
                  <a:cubicBezTo>
                    <a:pt x="8484" y="457"/>
                    <a:pt x="8561" y="419"/>
                    <a:pt x="8675" y="343"/>
                  </a:cubicBezTo>
                  <a:cubicBezTo>
                    <a:pt x="8713" y="229"/>
                    <a:pt x="8827" y="153"/>
                    <a:pt x="8827" y="39"/>
                  </a:cubicBezTo>
                  <a:cubicBezTo>
                    <a:pt x="8827" y="1"/>
                    <a:pt x="8751" y="1"/>
                    <a:pt x="8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6"/>
          <p:cNvGrpSpPr/>
          <p:nvPr/>
        </p:nvGrpSpPr>
        <p:grpSpPr>
          <a:xfrm>
            <a:off x="339452" y="2386548"/>
            <a:ext cx="4812285" cy="2560006"/>
            <a:chOff x="1025252" y="2386548"/>
            <a:chExt cx="4812285" cy="2560006"/>
          </a:xfrm>
        </p:grpSpPr>
        <p:grpSp>
          <p:nvGrpSpPr>
            <p:cNvPr id="759" name="Google Shape;759;p36"/>
            <p:cNvGrpSpPr/>
            <p:nvPr/>
          </p:nvGrpSpPr>
          <p:grpSpPr>
            <a:xfrm>
              <a:off x="1025252" y="2386548"/>
              <a:ext cx="4812285" cy="2560006"/>
              <a:chOff x="1025252" y="2386548"/>
              <a:chExt cx="4812285" cy="2560006"/>
            </a:xfrm>
          </p:grpSpPr>
          <p:grpSp>
            <p:nvGrpSpPr>
              <p:cNvPr id="760" name="Google Shape;760;p36"/>
              <p:cNvGrpSpPr/>
              <p:nvPr/>
            </p:nvGrpSpPr>
            <p:grpSpPr>
              <a:xfrm>
                <a:off x="1025252" y="3245757"/>
                <a:ext cx="4812285" cy="1700798"/>
                <a:chOff x="1025252" y="3245757"/>
                <a:chExt cx="4812285" cy="1700798"/>
              </a:xfrm>
            </p:grpSpPr>
            <p:sp>
              <p:nvSpPr>
                <p:cNvPr id="761" name="Google Shape;761;p36"/>
                <p:cNvSpPr/>
                <p:nvPr/>
              </p:nvSpPr>
              <p:spPr>
                <a:xfrm>
                  <a:off x="1025252" y="3370098"/>
                  <a:ext cx="1530140" cy="813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6" h="25377" extrusionOk="0">
                      <a:moveTo>
                        <a:pt x="0" y="1"/>
                      </a:moveTo>
                      <a:lnTo>
                        <a:pt x="0" y="25376"/>
                      </a:lnTo>
                      <a:lnTo>
                        <a:pt x="47746" y="25376"/>
                      </a:lnTo>
                      <a:lnTo>
                        <a:pt x="477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6"/>
                <p:cNvSpPr/>
                <p:nvPr/>
              </p:nvSpPr>
              <p:spPr>
                <a:xfrm>
                  <a:off x="1025252" y="3245757"/>
                  <a:ext cx="1530140" cy="50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6" h="1561" extrusionOk="0">
                      <a:moveTo>
                        <a:pt x="0" y="0"/>
                      </a:moveTo>
                      <a:lnTo>
                        <a:pt x="0" y="1560"/>
                      </a:lnTo>
                      <a:lnTo>
                        <a:pt x="47746" y="1560"/>
                      </a:lnTo>
                      <a:lnTo>
                        <a:pt x="47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6"/>
                <p:cNvSpPr/>
                <p:nvPr/>
              </p:nvSpPr>
              <p:spPr>
                <a:xfrm>
                  <a:off x="1025252" y="3245757"/>
                  <a:ext cx="51244" cy="788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" h="24615" extrusionOk="0">
                      <a:moveTo>
                        <a:pt x="0" y="0"/>
                      </a:moveTo>
                      <a:lnTo>
                        <a:pt x="0" y="24615"/>
                      </a:lnTo>
                      <a:lnTo>
                        <a:pt x="1598" y="24615"/>
                      </a:lnTo>
                      <a:lnTo>
                        <a:pt x="15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6"/>
                <p:cNvSpPr/>
                <p:nvPr/>
              </p:nvSpPr>
              <p:spPr>
                <a:xfrm>
                  <a:off x="1075213" y="3432301"/>
                  <a:ext cx="1430184" cy="53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7" h="16778" extrusionOk="0">
                      <a:moveTo>
                        <a:pt x="1" y="0"/>
                      </a:moveTo>
                      <a:lnTo>
                        <a:pt x="1" y="16778"/>
                      </a:lnTo>
                      <a:lnTo>
                        <a:pt x="44627" y="16778"/>
                      </a:lnTo>
                      <a:lnTo>
                        <a:pt x="446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6"/>
                <p:cNvSpPr/>
                <p:nvPr/>
              </p:nvSpPr>
              <p:spPr>
                <a:xfrm>
                  <a:off x="2254186" y="4659953"/>
                  <a:ext cx="286569" cy="286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2" h="8943" extrusionOk="0">
                      <a:moveTo>
                        <a:pt x="4587" y="0"/>
                      </a:moveTo>
                      <a:cubicBezTo>
                        <a:pt x="4542" y="0"/>
                        <a:pt x="4497" y="1"/>
                        <a:pt x="4452" y="2"/>
                      </a:cubicBezTo>
                      <a:cubicBezTo>
                        <a:pt x="1979" y="2"/>
                        <a:pt x="1" y="1981"/>
                        <a:pt x="1" y="4454"/>
                      </a:cubicBezTo>
                      <a:cubicBezTo>
                        <a:pt x="1" y="6927"/>
                        <a:pt x="1979" y="8943"/>
                        <a:pt x="4452" y="8943"/>
                      </a:cubicBezTo>
                      <a:cubicBezTo>
                        <a:pt x="6925" y="8943"/>
                        <a:pt x="8941" y="6927"/>
                        <a:pt x="8941" y="4454"/>
                      </a:cubicBezTo>
                      <a:cubicBezTo>
                        <a:pt x="8941" y="1989"/>
                        <a:pt x="6998" y="0"/>
                        <a:pt x="45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6"/>
                <p:cNvSpPr/>
                <p:nvPr/>
              </p:nvSpPr>
              <p:spPr>
                <a:xfrm>
                  <a:off x="2285880" y="4692930"/>
                  <a:ext cx="219493" cy="219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" h="6849" extrusionOk="0">
                      <a:moveTo>
                        <a:pt x="3425" y="1"/>
                      </a:moveTo>
                      <a:cubicBezTo>
                        <a:pt x="1523" y="1"/>
                        <a:pt x="1" y="1522"/>
                        <a:pt x="1" y="3425"/>
                      </a:cubicBezTo>
                      <a:cubicBezTo>
                        <a:pt x="1" y="5327"/>
                        <a:pt x="1523" y="6849"/>
                        <a:pt x="3425" y="6849"/>
                      </a:cubicBezTo>
                      <a:cubicBezTo>
                        <a:pt x="5327" y="6849"/>
                        <a:pt x="6849" y="5327"/>
                        <a:pt x="6849" y="3425"/>
                      </a:cubicBezTo>
                      <a:cubicBezTo>
                        <a:pt x="6849" y="1522"/>
                        <a:pt x="5327" y="1"/>
                        <a:pt x="34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6"/>
                <p:cNvSpPr/>
                <p:nvPr/>
              </p:nvSpPr>
              <p:spPr>
                <a:xfrm>
                  <a:off x="2360261" y="4117464"/>
                  <a:ext cx="75632" cy="71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" h="22257" extrusionOk="0">
                      <a:moveTo>
                        <a:pt x="1" y="1"/>
                      </a:moveTo>
                      <a:lnTo>
                        <a:pt x="1" y="21876"/>
                      </a:lnTo>
                      <a:cubicBezTo>
                        <a:pt x="1" y="22066"/>
                        <a:pt x="153" y="22257"/>
                        <a:pt x="381" y="22257"/>
                      </a:cubicBezTo>
                      <a:lnTo>
                        <a:pt x="1903" y="22257"/>
                      </a:lnTo>
                      <a:cubicBezTo>
                        <a:pt x="2093" y="22257"/>
                        <a:pt x="2283" y="22066"/>
                        <a:pt x="2359" y="21876"/>
                      </a:cubicBezTo>
                      <a:lnTo>
                        <a:pt x="235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6"/>
                <p:cNvSpPr/>
                <p:nvPr/>
              </p:nvSpPr>
              <p:spPr>
                <a:xfrm>
                  <a:off x="1214233" y="4116246"/>
                  <a:ext cx="4487964" cy="31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41" h="9779" extrusionOk="0">
                      <a:moveTo>
                        <a:pt x="0" y="1"/>
                      </a:moveTo>
                      <a:lnTo>
                        <a:pt x="0" y="9778"/>
                      </a:lnTo>
                      <a:lnTo>
                        <a:pt x="140041" y="9778"/>
                      </a:lnTo>
                      <a:lnTo>
                        <a:pt x="14004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6"/>
                <p:cNvSpPr/>
                <p:nvPr/>
              </p:nvSpPr>
              <p:spPr>
                <a:xfrm>
                  <a:off x="4307333" y="3245757"/>
                  <a:ext cx="1530140" cy="50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6" h="1561" extrusionOk="0">
                      <a:moveTo>
                        <a:pt x="0" y="0"/>
                      </a:moveTo>
                      <a:lnTo>
                        <a:pt x="0" y="1560"/>
                      </a:lnTo>
                      <a:lnTo>
                        <a:pt x="47746" y="1560"/>
                      </a:lnTo>
                      <a:lnTo>
                        <a:pt x="47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6"/>
                <p:cNvSpPr/>
                <p:nvPr/>
              </p:nvSpPr>
              <p:spPr>
                <a:xfrm>
                  <a:off x="4307333" y="3245757"/>
                  <a:ext cx="49994" cy="788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24615" extrusionOk="0">
                      <a:moveTo>
                        <a:pt x="0" y="0"/>
                      </a:moveTo>
                      <a:lnTo>
                        <a:pt x="0" y="24615"/>
                      </a:lnTo>
                      <a:lnTo>
                        <a:pt x="1560" y="24615"/>
                      </a:lnTo>
                      <a:lnTo>
                        <a:pt x="15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6"/>
                <p:cNvSpPr/>
                <p:nvPr/>
              </p:nvSpPr>
              <p:spPr>
                <a:xfrm>
                  <a:off x="5786201" y="3245757"/>
                  <a:ext cx="51244" cy="79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" h="24653" extrusionOk="0">
                      <a:moveTo>
                        <a:pt x="1" y="0"/>
                      </a:moveTo>
                      <a:lnTo>
                        <a:pt x="1" y="24653"/>
                      </a:lnTo>
                      <a:lnTo>
                        <a:pt x="1599" y="24653"/>
                      </a:lnTo>
                      <a:lnTo>
                        <a:pt x="15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6"/>
                <p:cNvSpPr/>
                <p:nvPr/>
              </p:nvSpPr>
              <p:spPr>
                <a:xfrm>
                  <a:off x="4357295" y="3432301"/>
                  <a:ext cx="1428966" cy="53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9" h="16778" extrusionOk="0">
                      <a:moveTo>
                        <a:pt x="1" y="0"/>
                      </a:moveTo>
                      <a:lnTo>
                        <a:pt x="1" y="16778"/>
                      </a:lnTo>
                      <a:lnTo>
                        <a:pt x="44589" y="16778"/>
                      </a:lnTo>
                      <a:lnTo>
                        <a:pt x="445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6"/>
                <p:cNvSpPr/>
                <p:nvPr/>
              </p:nvSpPr>
              <p:spPr>
                <a:xfrm>
                  <a:off x="4343899" y="4659953"/>
                  <a:ext cx="286537" cy="286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8943" extrusionOk="0">
                      <a:moveTo>
                        <a:pt x="4587" y="0"/>
                      </a:moveTo>
                      <a:cubicBezTo>
                        <a:pt x="4542" y="0"/>
                        <a:pt x="4497" y="1"/>
                        <a:pt x="4452" y="2"/>
                      </a:cubicBezTo>
                      <a:cubicBezTo>
                        <a:pt x="1979" y="2"/>
                        <a:pt x="0" y="1981"/>
                        <a:pt x="0" y="4454"/>
                      </a:cubicBezTo>
                      <a:cubicBezTo>
                        <a:pt x="0" y="6927"/>
                        <a:pt x="1979" y="8943"/>
                        <a:pt x="4452" y="8943"/>
                      </a:cubicBezTo>
                      <a:cubicBezTo>
                        <a:pt x="6925" y="8943"/>
                        <a:pt x="8941" y="6927"/>
                        <a:pt x="8941" y="4454"/>
                      </a:cubicBezTo>
                      <a:cubicBezTo>
                        <a:pt x="8941" y="1989"/>
                        <a:pt x="6998" y="0"/>
                        <a:pt x="45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6"/>
                <p:cNvSpPr/>
                <p:nvPr/>
              </p:nvSpPr>
              <p:spPr>
                <a:xfrm>
                  <a:off x="4375593" y="4692930"/>
                  <a:ext cx="219493" cy="219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" h="6849" extrusionOk="0">
                      <a:moveTo>
                        <a:pt x="3425" y="1"/>
                      </a:moveTo>
                      <a:cubicBezTo>
                        <a:pt x="1522" y="1"/>
                        <a:pt x="1" y="1522"/>
                        <a:pt x="1" y="3425"/>
                      </a:cubicBezTo>
                      <a:cubicBezTo>
                        <a:pt x="1" y="5327"/>
                        <a:pt x="1522" y="6849"/>
                        <a:pt x="3425" y="6849"/>
                      </a:cubicBezTo>
                      <a:cubicBezTo>
                        <a:pt x="5327" y="6849"/>
                        <a:pt x="6849" y="5327"/>
                        <a:pt x="6849" y="3425"/>
                      </a:cubicBezTo>
                      <a:cubicBezTo>
                        <a:pt x="6849" y="1522"/>
                        <a:pt x="5327" y="1"/>
                        <a:pt x="34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6"/>
                <p:cNvSpPr/>
                <p:nvPr/>
              </p:nvSpPr>
              <p:spPr>
                <a:xfrm>
                  <a:off x="4449974" y="4117464"/>
                  <a:ext cx="74414" cy="71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2257" extrusionOk="0">
                      <a:moveTo>
                        <a:pt x="0" y="1"/>
                      </a:moveTo>
                      <a:lnTo>
                        <a:pt x="0" y="21876"/>
                      </a:lnTo>
                      <a:cubicBezTo>
                        <a:pt x="0" y="22066"/>
                        <a:pt x="153" y="22257"/>
                        <a:pt x="381" y="22257"/>
                      </a:cubicBezTo>
                      <a:lnTo>
                        <a:pt x="1903" y="22257"/>
                      </a:lnTo>
                      <a:cubicBezTo>
                        <a:pt x="2093" y="22257"/>
                        <a:pt x="2283" y="22066"/>
                        <a:pt x="2321" y="21876"/>
                      </a:cubicBezTo>
                      <a:lnTo>
                        <a:pt x="232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6"/>
                <p:cNvSpPr/>
                <p:nvPr/>
              </p:nvSpPr>
              <p:spPr>
                <a:xfrm>
                  <a:off x="5526525" y="4659953"/>
                  <a:ext cx="286537" cy="286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8943" extrusionOk="0">
                      <a:moveTo>
                        <a:pt x="4585" y="0"/>
                      </a:moveTo>
                      <a:cubicBezTo>
                        <a:pt x="4541" y="0"/>
                        <a:pt x="4496" y="1"/>
                        <a:pt x="4452" y="2"/>
                      </a:cubicBezTo>
                      <a:cubicBezTo>
                        <a:pt x="1979" y="2"/>
                        <a:pt x="0" y="1981"/>
                        <a:pt x="0" y="4454"/>
                      </a:cubicBezTo>
                      <a:cubicBezTo>
                        <a:pt x="0" y="6927"/>
                        <a:pt x="1979" y="8943"/>
                        <a:pt x="4452" y="8943"/>
                      </a:cubicBezTo>
                      <a:cubicBezTo>
                        <a:pt x="6924" y="8943"/>
                        <a:pt x="8941" y="6927"/>
                        <a:pt x="8941" y="4454"/>
                      </a:cubicBezTo>
                      <a:cubicBezTo>
                        <a:pt x="8941" y="1989"/>
                        <a:pt x="6961" y="0"/>
                        <a:pt x="45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6"/>
                <p:cNvSpPr/>
                <p:nvPr/>
              </p:nvSpPr>
              <p:spPr>
                <a:xfrm>
                  <a:off x="5558219" y="4692930"/>
                  <a:ext cx="219493" cy="219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" h="6849" extrusionOk="0">
                      <a:moveTo>
                        <a:pt x="3425" y="1"/>
                      </a:moveTo>
                      <a:cubicBezTo>
                        <a:pt x="1522" y="1"/>
                        <a:pt x="1" y="1522"/>
                        <a:pt x="1" y="3425"/>
                      </a:cubicBezTo>
                      <a:cubicBezTo>
                        <a:pt x="1" y="5327"/>
                        <a:pt x="1522" y="6849"/>
                        <a:pt x="3425" y="6849"/>
                      </a:cubicBezTo>
                      <a:cubicBezTo>
                        <a:pt x="5327" y="6849"/>
                        <a:pt x="6848" y="5327"/>
                        <a:pt x="6848" y="3425"/>
                      </a:cubicBezTo>
                      <a:cubicBezTo>
                        <a:pt x="6848" y="1522"/>
                        <a:pt x="5327" y="1"/>
                        <a:pt x="34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6"/>
                <p:cNvSpPr/>
                <p:nvPr/>
              </p:nvSpPr>
              <p:spPr>
                <a:xfrm>
                  <a:off x="5631382" y="4117464"/>
                  <a:ext cx="74382" cy="71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22257" extrusionOk="0">
                      <a:moveTo>
                        <a:pt x="0" y="1"/>
                      </a:moveTo>
                      <a:lnTo>
                        <a:pt x="0" y="21876"/>
                      </a:lnTo>
                      <a:cubicBezTo>
                        <a:pt x="0" y="22066"/>
                        <a:pt x="152" y="22257"/>
                        <a:pt x="381" y="22257"/>
                      </a:cubicBezTo>
                      <a:lnTo>
                        <a:pt x="1902" y="22257"/>
                      </a:lnTo>
                      <a:cubicBezTo>
                        <a:pt x="2131" y="22257"/>
                        <a:pt x="2321" y="22066"/>
                        <a:pt x="2321" y="21876"/>
                      </a:cubicBezTo>
                      <a:lnTo>
                        <a:pt x="232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6"/>
                <p:cNvSpPr/>
                <p:nvPr/>
              </p:nvSpPr>
              <p:spPr>
                <a:xfrm>
                  <a:off x="1071560" y="4659953"/>
                  <a:ext cx="286569" cy="286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2" h="8943" extrusionOk="0">
                      <a:moveTo>
                        <a:pt x="4587" y="0"/>
                      </a:moveTo>
                      <a:cubicBezTo>
                        <a:pt x="4542" y="0"/>
                        <a:pt x="4497" y="1"/>
                        <a:pt x="4452" y="2"/>
                      </a:cubicBezTo>
                      <a:cubicBezTo>
                        <a:pt x="1979" y="2"/>
                        <a:pt x="1" y="1981"/>
                        <a:pt x="1" y="4454"/>
                      </a:cubicBezTo>
                      <a:cubicBezTo>
                        <a:pt x="1" y="6927"/>
                        <a:pt x="1979" y="8943"/>
                        <a:pt x="4452" y="8943"/>
                      </a:cubicBezTo>
                      <a:cubicBezTo>
                        <a:pt x="6925" y="8943"/>
                        <a:pt x="8941" y="6927"/>
                        <a:pt x="8941" y="4454"/>
                      </a:cubicBezTo>
                      <a:cubicBezTo>
                        <a:pt x="8941" y="1989"/>
                        <a:pt x="6998" y="0"/>
                        <a:pt x="45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6"/>
                <p:cNvSpPr/>
                <p:nvPr/>
              </p:nvSpPr>
              <p:spPr>
                <a:xfrm>
                  <a:off x="1103287" y="4692930"/>
                  <a:ext cx="219461" cy="219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8" h="6849" extrusionOk="0">
                      <a:moveTo>
                        <a:pt x="3424" y="1"/>
                      </a:moveTo>
                      <a:cubicBezTo>
                        <a:pt x="1522" y="1"/>
                        <a:pt x="0" y="1522"/>
                        <a:pt x="0" y="3425"/>
                      </a:cubicBezTo>
                      <a:cubicBezTo>
                        <a:pt x="0" y="5327"/>
                        <a:pt x="1522" y="6849"/>
                        <a:pt x="3424" y="6849"/>
                      </a:cubicBezTo>
                      <a:cubicBezTo>
                        <a:pt x="5326" y="6849"/>
                        <a:pt x="6848" y="5327"/>
                        <a:pt x="6848" y="3425"/>
                      </a:cubicBezTo>
                      <a:cubicBezTo>
                        <a:pt x="6848" y="1522"/>
                        <a:pt x="5326" y="1"/>
                        <a:pt x="34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6"/>
                <p:cNvSpPr/>
                <p:nvPr/>
              </p:nvSpPr>
              <p:spPr>
                <a:xfrm>
                  <a:off x="1176418" y="4117464"/>
                  <a:ext cx="74414" cy="71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2257" extrusionOk="0">
                      <a:moveTo>
                        <a:pt x="1" y="1"/>
                      </a:moveTo>
                      <a:lnTo>
                        <a:pt x="1" y="21876"/>
                      </a:lnTo>
                      <a:cubicBezTo>
                        <a:pt x="1" y="22066"/>
                        <a:pt x="153" y="22257"/>
                        <a:pt x="381" y="22257"/>
                      </a:cubicBezTo>
                      <a:lnTo>
                        <a:pt x="1941" y="22257"/>
                      </a:lnTo>
                      <a:cubicBezTo>
                        <a:pt x="2131" y="22257"/>
                        <a:pt x="2321" y="22066"/>
                        <a:pt x="2321" y="21876"/>
                      </a:cubicBezTo>
                      <a:lnTo>
                        <a:pt x="232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6"/>
                <p:cNvSpPr/>
                <p:nvPr/>
              </p:nvSpPr>
              <p:spPr>
                <a:xfrm>
                  <a:off x="1025252" y="3971170"/>
                  <a:ext cx="4812285" cy="213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61" h="6659" extrusionOk="0">
                      <a:moveTo>
                        <a:pt x="0" y="1"/>
                      </a:moveTo>
                      <a:lnTo>
                        <a:pt x="0" y="6658"/>
                      </a:lnTo>
                      <a:lnTo>
                        <a:pt x="150161" y="6658"/>
                      </a:lnTo>
                      <a:lnTo>
                        <a:pt x="1501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3" name="Google Shape;783;p36"/>
              <p:cNvGrpSpPr/>
              <p:nvPr/>
            </p:nvGrpSpPr>
            <p:grpSpPr>
              <a:xfrm>
                <a:off x="1039866" y="2489835"/>
                <a:ext cx="4353874" cy="1478960"/>
                <a:chOff x="1039866" y="2489835"/>
                <a:chExt cx="4353874" cy="1478960"/>
              </a:xfrm>
            </p:grpSpPr>
            <p:sp>
              <p:nvSpPr>
                <p:cNvPr id="784" name="Google Shape;784;p36"/>
                <p:cNvSpPr/>
                <p:nvPr/>
              </p:nvSpPr>
              <p:spPr>
                <a:xfrm>
                  <a:off x="1194716" y="2548384"/>
                  <a:ext cx="4199024" cy="130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5" h="40822" extrusionOk="0">
                      <a:moveTo>
                        <a:pt x="2473" y="0"/>
                      </a:moveTo>
                      <a:cubicBezTo>
                        <a:pt x="951" y="0"/>
                        <a:pt x="0" y="1636"/>
                        <a:pt x="761" y="2967"/>
                      </a:cubicBezTo>
                      <a:lnTo>
                        <a:pt x="20963" y="39756"/>
                      </a:lnTo>
                      <a:cubicBezTo>
                        <a:pt x="21305" y="40403"/>
                        <a:pt x="21990" y="40821"/>
                        <a:pt x="22675" y="40821"/>
                      </a:cubicBezTo>
                      <a:lnTo>
                        <a:pt x="129008" y="40821"/>
                      </a:lnTo>
                      <a:cubicBezTo>
                        <a:pt x="130111" y="40821"/>
                        <a:pt x="131025" y="39908"/>
                        <a:pt x="131025" y="38805"/>
                      </a:cubicBezTo>
                      <a:lnTo>
                        <a:pt x="131025" y="36903"/>
                      </a:lnTo>
                      <a:cubicBezTo>
                        <a:pt x="131025" y="35838"/>
                        <a:pt x="130111" y="34925"/>
                        <a:pt x="129008" y="34925"/>
                      </a:cubicBezTo>
                      <a:lnTo>
                        <a:pt x="26099" y="34925"/>
                      </a:lnTo>
                      <a:cubicBezTo>
                        <a:pt x="26070" y="34926"/>
                        <a:pt x="26041" y="34927"/>
                        <a:pt x="26014" y="34927"/>
                      </a:cubicBezTo>
                      <a:cubicBezTo>
                        <a:pt x="25382" y="34927"/>
                        <a:pt x="25019" y="34518"/>
                        <a:pt x="24691" y="33935"/>
                      </a:cubicBezTo>
                      <a:lnTo>
                        <a:pt x="6316" y="1065"/>
                      </a:lnTo>
                      <a:cubicBezTo>
                        <a:pt x="6011" y="457"/>
                        <a:pt x="5327" y="0"/>
                        <a:pt x="460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6"/>
                <p:cNvSpPr/>
                <p:nvPr/>
              </p:nvSpPr>
              <p:spPr>
                <a:xfrm>
                  <a:off x="1039866" y="2489835"/>
                  <a:ext cx="4305101" cy="1478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35" h="46149" extrusionOk="0">
                      <a:moveTo>
                        <a:pt x="952" y="1"/>
                      </a:moveTo>
                      <a:cubicBezTo>
                        <a:pt x="381" y="1"/>
                        <a:pt x="1" y="610"/>
                        <a:pt x="267" y="1142"/>
                      </a:cubicBezTo>
                      <a:lnTo>
                        <a:pt x="24653" y="45730"/>
                      </a:lnTo>
                      <a:cubicBezTo>
                        <a:pt x="24806" y="45958"/>
                        <a:pt x="25034" y="46148"/>
                        <a:pt x="25338" y="46148"/>
                      </a:cubicBezTo>
                      <a:lnTo>
                        <a:pt x="133574" y="46148"/>
                      </a:lnTo>
                      <a:cubicBezTo>
                        <a:pt x="133992" y="46148"/>
                        <a:pt x="134335" y="45806"/>
                        <a:pt x="134335" y="45388"/>
                      </a:cubicBezTo>
                      <a:lnTo>
                        <a:pt x="134335" y="41127"/>
                      </a:lnTo>
                      <a:cubicBezTo>
                        <a:pt x="134335" y="40670"/>
                        <a:pt x="133992" y="40366"/>
                        <a:pt x="133574" y="40366"/>
                      </a:cubicBezTo>
                      <a:lnTo>
                        <a:pt x="28800" y="40366"/>
                      </a:lnTo>
                      <a:cubicBezTo>
                        <a:pt x="28496" y="40366"/>
                        <a:pt x="28268" y="40176"/>
                        <a:pt x="28153" y="39947"/>
                      </a:cubicBezTo>
                      <a:lnTo>
                        <a:pt x="6506" y="419"/>
                      </a:lnTo>
                      <a:cubicBezTo>
                        <a:pt x="6354" y="191"/>
                        <a:pt x="6126" y="1"/>
                        <a:pt x="58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6" name="Google Shape;786;p36"/>
                <p:cNvGrpSpPr/>
                <p:nvPr/>
              </p:nvGrpSpPr>
              <p:grpSpPr>
                <a:xfrm>
                  <a:off x="1369051" y="2513197"/>
                  <a:ext cx="752283" cy="1214216"/>
                  <a:chOff x="1369051" y="2513197"/>
                  <a:chExt cx="752283" cy="1214216"/>
                </a:xfrm>
              </p:grpSpPr>
              <p:sp>
                <p:nvSpPr>
                  <p:cNvPr id="787" name="Google Shape;787;p36"/>
                  <p:cNvSpPr/>
                  <p:nvPr/>
                </p:nvSpPr>
                <p:spPr>
                  <a:xfrm>
                    <a:off x="1369051" y="2513197"/>
                    <a:ext cx="752283" cy="1214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4" h="37888" extrusionOk="0">
                        <a:moveTo>
                          <a:pt x="9023" y="1"/>
                        </a:moveTo>
                        <a:cubicBezTo>
                          <a:pt x="8651" y="1"/>
                          <a:pt x="8280" y="36"/>
                          <a:pt x="7914" y="109"/>
                        </a:cubicBezTo>
                        <a:cubicBezTo>
                          <a:pt x="7838" y="109"/>
                          <a:pt x="7724" y="109"/>
                          <a:pt x="7648" y="147"/>
                        </a:cubicBezTo>
                        <a:cubicBezTo>
                          <a:pt x="6582" y="413"/>
                          <a:pt x="5593" y="908"/>
                          <a:pt x="4604" y="1250"/>
                        </a:cubicBezTo>
                        <a:cubicBezTo>
                          <a:pt x="3843" y="1478"/>
                          <a:pt x="3044" y="1593"/>
                          <a:pt x="2359" y="1973"/>
                        </a:cubicBezTo>
                        <a:cubicBezTo>
                          <a:pt x="1" y="3343"/>
                          <a:pt x="2283" y="6957"/>
                          <a:pt x="3044" y="8707"/>
                        </a:cubicBezTo>
                        <a:cubicBezTo>
                          <a:pt x="3691" y="10343"/>
                          <a:pt x="4414" y="11941"/>
                          <a:pt x="5175" y="13500"/>
                        </a:cubicBezTo>
                        <a:cubicBezTo>
                          <a:pt x="6164" y="15555"/>
                          <a:pt x="7419" y="17419"/>
                          <a:pt x="8370" y="19397"/>
                        </a:cubicBezTo>
                        <a:cubicBezTo>
                          <a:pt x="9398" y="21642"/>
                          <a:pt x="10577" y="23772"/>
                          <a:pt x="11832" y="25865"/>
                        </a:cubicBezTo>
                        <a:cubicBezTo>
                          <a:pt x="13887" y="29289"/>
                          <a:pt x="16207" y="32484"/>
                          <a:pt x="18566" y="35718"/>
                        </a:cubicBezTo>
                        <a:cubicBezTo>
                          <a:pt x="19099" y="36403"/>
                          <a:pt x="19631" y="37088"/>
                          <a:pt x="20354" y="37544"/>
                        </a:cubicBezTo>
                        <a:cubicBezTo>
                          <a:pt x="20711" y="37762"/>
                          <a:pt x="21150" y="37887"/>
                          <a:pt x="21586" y="37887"/>
                        </a:cubicBezTo>
                        <a:cubicBezTo>
                          <a:pt x="21987" y="37887"/>
                          <a:pt x="22385" y="37781"/>
                          <a:pt x="22713" y="37544"/>
                        </a:cubicBezTo>
                        <a:cubicBezTo>
                          <a:pt x="23284" y="37050"/>
                          <a:pt x="23474" y="36213"/>
                          <a:pt x="23322" y="35452"/>
                        </a:cubicBezTo>
                        <a:cubicBezTo>
                          <a:pt x="23208" y="34691"/>
                          <a:pt x="22827" y="34006"/>
                          <a:pt x="22447" y="33359"/>
                        </a:cubicBezTo>
                        <a:cubicBezTo>
                          <a:pt x="19898" y="28984"/>
                          <a:pt x="17958" y="24191"/>
                          <a:pt x="17425" y="19169"/>
                        </a:cubicBezTo>
                        <a:cubicBezTo>
                          <a:pt x="17159" y="16696"/>
                          <a:pt x="17235" y="14223"/>
                          <a:pt x="17006" y="11750"/>
                        </a:cubicBezTo>
                        <a:cubicBezTo>
                          <a:pt x="16816" y="9620"/>
                          <a:pt x="16093" y="7642"/>
                          <a:pt x="15675" y="5549"/>
                        </a:cubicBezTo>
                        <a:cubicBezTo>
                          <a:pt x="15294" y="3837"/>
                          <a:pt x="14305" y="2315"/>
                          <a:pt x="12860" y="1250"/>
                        </a:cubicBezTo>
                        <a:cubicBezTo>
                          <a:pt x="11753" y="473"/>
                          <a:pt x="10388" y="1"/>
                          <a:pt x="902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" name="Google Shape;788;p36"/>
                  <p:cNvSpPr/>
                  <p:nvPr/>
                </p:nvSpPr>
                <p:spPr>
                  <a:xfrm>
                    <a:off x="1490990" y="2543834"/>
                    <a:ext cx="612075" cy="1128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99" h="35219" extrusionOk="0">
                        <a:moveTo>
                          <a:pt x="4955" y="0"/>
                        </a:moveTo>
                        <a:cubicBezTo>
                          <a:pt x="3784" y="0"/>
                          <a:pt x="2590" y="519"/>
                          <a:pt x="1750" y="1359"/>
                        </a:cubicBezTo>
                        <a:cubicBezTo>
                          <a:pt x="457" y="2691"/>
                          <a:pt x="0" y="4631"/>
                          <a:pt x="190" y="6419"/>
                        </a:cubicBezTo>
                        <a:cubicBezTo>
                          <a:pt x="228" y="6495"/>
                          <a:pt x="228" y="6572"/>
                          <a:pt x="228" y="6686"/>
                        </a:cubicBezTo>
                        <a:cubicBezTo>
                          <a:pt x="266" y="6876"/>
                          <a:pt x="266" y="7066"/>
                          <a:pt x="304" y="7256"/>
                        </a:cubicBezTo>
                        <a:lnTo>
                          <a:pt x="16055" y="35143"/>
                        </a:lnTo>
                        <a:lnTo>
                          <a:pt x="16093" y="35219"/>
                        </a:lnTo>
                        <a:lnTo>
                          <a:pt x="18908" y="35219"/>
                        </a:lnTo>
                        <a:cubicBezTo>
                          <a:pt x="18946" y="34876"/>
                          <a:pt x="19022" y="34534"/>
                          <a:pt x="19098" y="34192"/>
                        </a:cubicBezTo>
                        <a:cubicBezTo>
                          <a:pt x="16854" y="30501"/>
                          <a:pt x="15446" y="26659"/>
                          <a:pt x="14419" y="22398"/>
                        </a:cubicBezTo>
                        <a:cubicBezTo>
                          <a:pt x="13962" y="20305"/>
                          <a:pt x="13316" y="18365"/>
                          <a:pt x="12973" y="16235"/>
                        </a:cubicBezTo>
                        <a:cubicBezTo>
                          <a:pt x="12859" y="15550"/>
                          <a:pt x="12783" y="14903"/>
                          <a:pt x="12631" y="14218"/>
                        </a:cubicBezTo>
                        <a:cubicBezTo>
                          <a:pt x="12364" y="12506"/>
                          <a:pt x="11984" y="10794"/>
                          <a:pt x="11527" y="9082"/>
                        </a:cubicBezTo>
                        <a:cubicBezTo>
                          <a:pt x="11071" y="7294"/>
                          <a:pt x="10272" y="5925"/>
                          <a:pt x="9435" y="4289"/>
                        </a:cubicBezTo>
                        <a:cubicBezTo>
                          <a:pt x="8788" y="2919"/>
                          <a:pt x="8180" y="1283"/>
                          <a:pt x="6772" y="484"/>
                        </a:cubicBezTo>
                        <a:cubicBezTo>
                          <a:pt x="6212" y="151"/>
                          <a:pt x="5587" y="0"/>
                          <a:pt x="495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89" name="Google Shape;789;p36"/>
              <p:cNvGrpSpPr/>
              <p:nvPr/>
            </p:nvGrpSpPr>
            <p:grpSpPr>
              <a:xfrm>
                <a:off x="1725060" y="2386548"/>
                <a:ext cx="1138759" cy="1347461"/>
                <a:chOff x="1725060" y="2386548"/>
                <a:chExt cx="1138759" cy="1347461"/>
              </a:xfrm>
            </p:grpSpPr>
            <p:sp>
              <p:nvSpPr>
                <p:cNvPr id="790" name="Google Shape;790;p36"/>
                <p:cNvSpPr/>
                <p:nvPr/>
              </p:nvSpPr>
              <p:spPr>
                <a:xfrm>
                  <a:off x="1817708" y="2671957"/>
                  <a:ext cx="229268" cy="241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7528" extrusionOk="0">
                      <a:moveTo>
                        <a:pt x="5082" y="0"/>
                      </a:moveTo>
                      <a:cubicBezTo>
                        <a:pt x="4832" y="0"/>
                        <a:pt x="4593" y="27"/>
                        <a:pt x="4452" y="63"/>
                      </a:cubicBezTo>
                      <a:cubicBezTo>
                        <a:pt x="4072" y="101"/>
                        <a:pt x="3691" y="63"/>
                        <a:pt x="3387" y="291"/>
                      </a:cubicBezTo>
                      <a:cubicBezTo>
                        <a:pt x="3121" y="481"/>
                        <a:pt x="3006" y="671"/>
                        <a:pt x="2626" y="823"/>
                      </a:cubicBezTo>
                      <a:cubicBezTo>
                        <a:pt x="1979" y="1014"/>
                        <a:pt x="1294" y="1090"/>
                        <a:pt x="648" y="1204"/>
                      </a:cubicBezTo>
                      <a:cubicBezTo>
                        <a:pt x="572" y="1204"/>
                        <a:pt x="477" y="1192"/>
                        <a:pt x="387" y="1192"/>
                      </a:cubicBezTo>
                      <a:cubicBezTo>
                        <a:pt x="250" y="1192"/>
                        <a:pt x="123" y="1219"/>
                        <a:pt x="77" y="1356"/>
                      </a:cubicBezTo>
                      <a:cubicBezTo>
                        <a:pt x="1" y="1470"/>
                        <a:pt x="153" y="1813"/>
                        <a:pt x="191" y="1965"/>
                      </a:cubicBezTo>
                      <a:cubicBezTo>
                        <a:pt x="572" y="3106"/>
                        <a:pt x="876" y="4247"/>
                        <a:pt x="1066" y="5427"/>
                      </a:cubicBezTo>
                      <a:cubicBezTo>
                        <a:pt x="1142" y="5959"/>
                        <a:pt x="1142" y="6492"/>
                        <a:pt x="1294" y="6987"/>
                      </a:cubicBezTo>
                      <a:cubicBezTo>
                        <a:pt x="1425" y="7412"/>
                        <a:pt x="1584" y="7528"/>
                        <a:pt x="1965" y="7528"/>
                      </a:cubicBezTo>
                      <a:cubicBezTo>
                        <a:pt x="2027" y="7528"/>
                        <a:pt x="2095" y="7525"/>
                        <a:pt x="2169" y="7519"/>
                      </a:cubicBezTo>
                      <a:cubicBezTo>
                        <a:pt x="3121" y="7367"/>
                        <a:pt x="4072" y="7177"/>
                        <a:pt x="4947" y="6872"/>
                      </a:cubicBezTo>
                      <a:cubicBezTo>
                        <a:pt x="5403" y="6720"/>
                        <a:pt x="5784" y="6568"/>
                        <a:pt x="6202" y="6530"/>
                      </a:cubicBezTo>
                      <a:cubicBezTo>
                        <a:pt x="6430" y="6492"/>
                        <a:pt x="6659" y="6530"/>
                        <a:pt x="6849" y="6378"/>
                      </a:cubicBezTo>
                      <a:cubicBezTo>
                        <a:pt x="7039" y="6226"/>
                        <a:pt x="7153" y="5959"/>
                        <a:pt x="7153" y="5731"/>
                      </a:cubicBezTo>
                      <a:cubicBezTo>
                        <a:pt x="7153" y="5465"/>
                        <a:pt x="7039" y="5237"/>
                        <a:pt x="7001" y="5046"/>
                      </a:cubicBezTo>
                      <a:cubicBezTo>
                        <a:pt x="6925" y="4742"/>
                        <a:pt x="6811" y="4476"/>
                        <a:pt x="6773" y="4171"/>
                      </a:cubicBezTo>
                      <a:cubicBezTo>
                        <a:pt x="6697" y="3943"/>
                        <a:pt x="6659" y="3677"/>
                        <a:pt x="6621" y="3410"/>
                      </a:cubicBezTo>
                      <a:cubicBezTo>
                        <a:pt x="6545" y="2764"/>
                        <a:pt x="6430" y="2155"/>
                        <a:pt x="6278" y="1470"/>
                      </a:cubicBezTo>
                      <a:cubicBezTo>
                        <a:pt x="6278" y="1394"/>
                        <a:pt x="6240" y="1318"/>
                        <a:pt x="6240" y="1242"/>
                      </a:cubicBezTo>
                      <a:cubicBezTo>
                        <a:pt x="6240" y="1128"/>
                        <a:pt x="6202" y="1052"/>
                        <a:pt x="6202" y="938"/>
                      </a:cubicBezTo>
                      <a:lnTo>
                        <a:pt x="6202" y="900"/>
                      </a:lnTo>
                      <a:cubicBezTo>
                        <a:pt x="6164" y="557"/>
                        <a:pt x="6050" y="253"/>
                        <a:pt x="5860" y="139"/>
                      </a:cubicBezTo>
                      <a:cubicBezTo>
                        <a:pt x="5676" y="37"/>
                        <a:pt x="5372" y="0"/>
                        <a:pt x="5082" y="0"/>
                      </a:cubicBezTo>
                      <a:close/>
                    </a:path>
                  </a:pathLst>
                </a:custGeom>
                <a:solidFill>
                  <a:srgbClr val="F79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6"/>
                <p:cNvSpPr/>
                <p:nvPr/>
              </p:nvSpPr>
              <p:spPr>
                <a:xfrm>
                  <a:off x="1968905" y="2699421"/>
                  <a:ext cx="59769" cy="80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" h="2516" extrusionOk="0">
                      <a:moveTo>
                        <a:pt x="1322" y="0"/>
                      </a:moveTo>
                      <a:cubicBezTo>
                        <a:pt x="961" y="0"/>
                        <a:pt x="557" y="212"/>
                        <a:pt x="381" y="423"/>
                      </a:cubicBezTo>
                      <a:cubicBezTo>
                        <a:pt x="0" y="918"/>
                        <a:pt x="76" y="1450"/>
                        <a:pt x="533" y="1831"/>
                      </a:cubicBezTo>
                      <a:cubicBezTo>
                        <a:pt x="723" y="2021"/>
                        <a:pt x="990" y="2135"/>
                        <a:pt x="1218" y="2287"/>
                      </a:cubicBezTo>
                      <a:cubicBezTo>
                        <a:pt x="1370" y="2401"/>
                        <a:pt x="1674" y="2477"/>
                        <a:pt x="1865" y="2515"/>
                      </a:cubicBezTo>
                      <a:cubicBezTo>
                        <a:pt x="1750" y="1907"/>
                        <a:pt x="1674" y="1260"/>
                        <a:pt x="1522" y="575"/>
                      </a:cubicBezTo>
                      <a:cubicBezTo>
                        <a:pt x="1522" y="499"/>
                        <a:pt x="1484" y="423"/>
                        <a:pt x="1484" y="347"/>
                      </a:cubicBezTo>
                      <a:cubicBezTo>
                        <a:pt x="1484" y="233"/>
                        <a:pt x="1408" y="157"/>
                        <a:pt x="1408" y="43"/>
                      </a:cubicBezTo>
                      <a:lnTo>
                        <a:pt x="1408" y="5"/>
                      </a:lnTo>
                      <a:cubicBezTo>
                        <a:pt x="1380" y="2"/>
                        <a:pt x="1351" y="0"/>
                        <a:pt x="1322" y="0"/>
                      </a:cubicBezTo>
                      <a:close/>
                    </a:path>
                  </a:pathLst>
                </a:custGeom>
                <a:solidFill>
                  <a:srgbClr val="DB63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6"/>
                <p:cNvSpPr/>
                <p:nvPr/>
              </p:nvSpPr>
              <p:spPr>
                <a:xfrm>
                  <a:off x="1805530" y="2817322"/>
                  <a:ext cx="764493" cy="916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5" h="28604" extrusionOk="0">
                      <a:moveTo>
                        <a:pt x="3468" y="1"/>
                      </a:moveTo>
                      <a:cubicBezTo>
                        <a:pt x="3076" y="1"/>
                        <a:pt x="2681" y="29"/>
                        <a:pt x="2283" y="92"/>
                      </a:cubicBezTo>
                      <a:cubicBezTo>
                        <a:pt x="1941" y="130"/>
                        <a:pt x="1636" y="244"/>
                        <a:pt x="1370" y="396"/>
                      </a:cubicBezTo>
                      <a:cubicBezTo>
                        <a:pt x="685" y="891"/>
                        <a:pt x="723" y="1690"/>
                        <a:pt x="533" y="2413"/>
                      </a:cubicBezTo>
                      <a:cubicBezTo>
                        <a:pt x="305" y="3326"/>
                        <a:pt x="153" y="4163"/>
                        <a:pt x="115" y="5076"/>
                      </a:cubicBezTo>
                      <a:cubicBezTo>
                        <a:pt x="0" y="8119"/>
                        <a:pt x="571" y="11239"/>
                        <a:pt x="1104" y="14206"/>
                      </a:cubicBezTo>
                      <a:cubicBezTo>
                        <a:pt x="1636" y="17022"/>
                        <a:pt x="2435" y="19799"/>
                        <a:pt x="3462" y="22462"/>
                      </a:cubicBezTo>
                      <a:cubicBezTo>
                        <a:pt x="3843" y="23489"/>
                        <a:pt x="4376" y="24364"/>
                        <a:pt x="4718" y="25429"/>
                      </a:cubicBezTo>
                      <a:cubicBezTo>
                        <a:pt x="5060" y="26380"/>
                        <a:pt x="5365" y="27370"/>
                        <a:pt x="6278" y="27902"/>
                      </a:cubicBezTo>
                      <a:cubicBezTo>
                        <a:pt x="6620" y="28092"/>
                        <a:pt x="7039" y="28168"/>
                        <a:pt x="7419" y="28283"/>
                      </a:cubicBezTo>
                      <a:cubicBezTo>
                        <a:pt x="8568" y="28508"/>
                        <a:pt x="9722" y="28604"/>
                        <a:pt x="10878" y="28604"/>
                      </a:cubicBezTo>
                      <a:cubicBezTo>
                        <a:pt x="14010" y="28604"/>
                        <a:pt x="17156" y="27902"/>
                        <a:pt x="20240" y="27179"/>
                      </a:cubicBezTo>
                      <a:cubicBezTo>
                        <a:pt x="21229" y="26951"/>
                        <a:pt x="22256" y="26647"/>
                        <a:pt x="22903" y="25886"/>
                      </a:cubicBezTo>
                      <a:cubicBezTo>
                        <a:pt x="23322" y="25391"/>
                        <a:pt x="23512" y="24706"/>
                        <a:pt x="23588" y="24060"/>
                      </a:cubicBezTo>
                      <a:cubicBezTo>
                        <a:pt x="23854" y="22424"/>
                        <a:pt x="23398" y="20712"/>
                        <a:pt x="22523" y="19380"/>
                      </a:cubicBezTo>
                      <a:cubicBezTo>
                        <a:pt x="21686" y="18201"/>
                        <a:pt x="20582" y="17250"/>
                        <a:pt x="19783" y="16070"/>
                      </a:cubicBezTo>
                      <a:cubicBezTo>
                        <a:pt x="18946" y="14815"/>
                        <a:pt x="18528" y="13255"/>
                        <a:pt x="17843" y="11771"/>
                      </a:cubicBezTo>
                      <a:cubicBezTo>
                        <a:pt x="16740" y="9451"/>
                        <a:pt x="15713" y="7206"/>
                        <a:pt x="13772" y="5570"/>
                      </a:cubicBezTo>
                      <a:lnTo>
                        <a:pt x="12897" y="4847"/>
                      </a:lnTo>
                      <a:cubicBezTo>
                        <a:pt x="11870" y="3972"/>
                        <a:pt x="10767" y="3212"/>
                        <a:pt x="9778" y="2336"/>
                      </a:cubicBezTo>
                      <a:cubicBezTo>
                        <a:pt x="9359" y="1956"/>
                        <a:pt x="9055" y="1423"/>
                        <a:pt x="8560" y="1195"/>
                      </a:cubicBezTo>
                      <a:cubicBezTo>
                        <a:pt x="7952" y="853"/>
                        <a:pt x="7191" y="663"/>
                        <a:pt x="6506" y="472"/>
                      </a:cubicBezTo>
                      <a:cubicBezTo>
                        <a:pt x="5513" y="197"/>
                        <a:pt x="4501" y="1"/>
                        <a:pt x="34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6"/>
                <p:cNvSpPr/>
                <p:nvPr/>
              </p:nvSpPr>
              <p:spPr>
                <a:xfrm>
                  <a:off x="1798223" y="2860970"/>
                  <a:ext cx="329224" cy="71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3" h="22361" extrusionOk="0">
                      <a:moveTo>
                        <a:pt x="3263" y="0"/>
                      </a:moveTo>
                      <a:cubicBezTo>
                        <a:pt x="2855" y="0"/>
                        <a:pt x="2458" y="133"/>
                        <a:pt x="2093" y="328"/>
                      </a:cubicBezTo>
                      <a:cubicBezTo>
                        <a:pt x="1294" y="822"/>
                        <a:pt x="343" y="1735"/>
                        <a:pt x="152" y="2686"/>
                      </a:cubicBezTo>
                      <a:cubicBezTo>
                        <a:pt x="0" y="3485"/>
                        <a:pt x="190" y="4322"/>
                        <a:pt x="343" y="5159"/>
                      </a:cubicBezTo>
                      <a:cubicBezTo>
                        <a:pt x="381" y="5578"/>
                        <a:pt x="495" y="5996"/>
                        <a:pt x="571" y="6415"/>
                      </a:cubicBezTo>
                      <a:cubicBezTo>
                        <a:pt x="1674" y="11665"/>
                        <a:pt x="3538" y="16687"/>
                        <a:pt x="5364" y="21747"/>
                      </a:cubicBezTo>
                      <a:cubicBezTo>
                        <a:pt x="5541" y="22188"/>
                        <a:pt x="5769" y="22361"/>
                        <a:pt x="6048" y="22361"/>
                      </a:cubicBezTo>
                      <a:cubicBezTo>
                        <a:pt x="6250" y="22361"/>
                        <a:pt x="6479" y="22271"/>
                        <a:pt x="6734" y="22127"/>
                      </a:cubicBezTo>
                      <a:cubicBezTo>
                        <a:pt x="7419" y="21785"/>
                        <a:pt x="8028" y="21556"/>
                        <a:pt x="8712" y="21328"/>
                      </a:cubicBezTo>
                      <a:cubicBezTo>
                        <a:pt x="9283" y="21062"/>
                        <a:pt x="9892" y="20834"/>
                        <a:pt x="10082" y="20263"/>
                      </a:cubicBezTo>
                      <a:cubicBezTo>
                        <a:pt x="10272" y="19692"/>
                        <a:pt x="9968" y="19084"/>
                        <a:pt x="9778" y="18551"/>
                      </a:cubicBezTo>
                      <a:cubicBezTo>
                        <a:pt x="9587" y="17904"/>
                        <a:pt x="9397" y="17257"/>
                        <a:pt x="9207" y="16611"/>
                      </a:cubicBezTo>
                      <a:cubicBezTo>
                        <a:pt x="8865" y="15317"/>
                        <a:pt x="8560" y="13986"/>
                        <a:pt x="8218" y="12654"/>
                      </a:cubicBezTo>
                      <a:cubicBezTo>
                        <a:pt x="7609" y="10029"/>
                        <a:pt x="7038" y="7442"/>
                        <a:pt x="6316" y="4855"/>
                      </a:cubicBezTo>
                      <a:cubicBezTo>
                        <a:pt x="6011" y="3676"/>
                        <a:pt x="5593" y="2534"/>
                        <a:pt x="5098" y="1469"/>
                      </a:cubicBezTo>
                      <a:cubicBezTo>
                        <a:pt x="4832" y="898"/>
                        <a:pt x="4489" y="404"/>
                        <a:pt x="3957" y="138"/>
                      </a:cubicBezTo>
                      <a:cubicBezTo>
                        <a:pt x="3724" y="42"/>
                        <a:pt x="3492" y="0"/>
                        <a:pt x="3263" y="0"/>
                      </a:cubicBezTo>
                      <a:close/>
                    </a:path>
                  </a:pathLst>
                </a:custGeom>
                <a:solidFill>
                  <a:srgbClr val="F79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6"/>
                <p:cNvSpPr/>
                <p:nvPr/>
              </p:nvSpPr>
              <p:spPr>
                <a:xfrm>
                  <a:off x="1792102" y="2855201"/>
                  <a:ext cx="308521" cy="514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7" h="16051" extrusionOk="0">
                      <a:moveTo>
                        <a:pt x="3486" y="1"/>
                      </a:moveTo>
                      <a:cubicBezTo>
                        <a:pt x="2474" y="1"/>
                        <a:pt x="1345" y="494"/>
                        <a:pt x="800" y="1269"/>
                      </a:cubicBezTo>
                      <a:cubicBezTo>
                        <a:pt x="39" y="2372"/>
                        <a:pt x="1" y="3932"/>
                        <a:pt x="1" y="5225"/>
                      </a:cubicBezTo>
                      <a:cubicBezTo>
                        <a:pt x="39" y="5720"/>
                        <a:pt x="39" y="6176"/>
                        <a:pt x="39" y="6671"/>
                      </a:cubicBezTo>
                      <a:cubicBezTo>
                        <a:pt x="153" y="8193"/>
                        <a:pt x="305" y="9714"/>
                        <a:pt x="534" y="11236"/>
                      </a:cubicBezTo>
                      <a:cubicBezTo>
                        <a:pt x="686" y="12225"/>
                        <a:pt x="876" y="13214"/>
                        <a:pt x="1104" y="14166"/>
                      </a:cubicBezTo>
                      <a:cubicBezTo>
                        <a:pt x="1180" y="14660"/>
                        <a:pt x="1294" y="15117"/>
                        <a:pt x="1447" y="15573"/>
                      </a:cubicBezTo>
                      <a:cubicBezTo>
                        <a:pt x="1546" y="16002"/>
                        <a:pt x="1530" y="16030"/>
                        <a:pt x="1846" y="16030"/>
                      </a:cubicBezTo>
                      <a:cubicBezTo>
                        <a:pt x="1895" y="16030"/>
                        <a:pt x="1951" y="16030"/>
                        <a:pt x="2017" y="16030"/>
                      </a:cubicBezTo>
                      <a:cubicBezTo>
                        <a:pt x="2301" y="16044"/>
                        <a:pt x="2588" y="16051"/>
                        <a:pt x="2877" y="16051"/>
                      </a:cubicBezTo>
                      <a:cubicBezTo>
                        <a:pt x="4829" y="16051"/>
                        <a:pt x="6867" y="15754"/>
                        <a:pt x="8789" y="15687"/>
                      </a:cubicBezTo>
                      <a:cubicBezTo>
                        <a:pt x="8865" y="15687"/>
                        <a:pt x="9626" y="15649"/>
                        <a:pt x="9626" y="15649"/>
                      </a:cubicBezTo>
                      <a:cubicBezTo>
                        <a:pt x="8903" y="11655"/>
                        <a:pt x="7990" y="7660"/>
                        <a:pt x="6811" y="3741"/>
                      </a:cubicBezTo>
                      <a:cubicBezTo>
                        <a:pt x="6583" y="2943"/>
                        <a:pt x="6278" y="2068"/>
                        <a:pt x="5822" y="1383"/>
                      </a:cubicBezTo>
                      <a:cubicBezTo>
                        <a:pt x="5479" y="850"/>
                        <a:pt x="4985" y="432"/>
                        <a:pt x="4414" y="165"/>
                      </a:cubicBezTo>
                      <a:cubicBezTo>
                        <a:pt x="4133" y="53"/>
                        <a:pt x="3816" y="1"/>
                        <a:pt x="34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6"/>
                <p:cNvSpPr/>
                <p:nvPr/>
              </p:nvSpPr>
              <p:spPr>
                <a:xfrm>
                  <a:off x="1760408" y="2418210"/>
                  <a:ext cx="385307" cy="340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3" h="10619" extrusionOk="0">
                      <a:moveTo>
                        <a:pt x="5369" y="1"/>
                      </a:moveTo>
                      <a:cubicBezTo>
                        <a:pt x="4874" y="1"/>
                        <a:pt x="4380" y="83"/>
                        <a:pt x="3919" y="258"/>
                      </a:cubicBezTo>
                      <a:cubicBezTo>
                        <a:pt x="2702" y="714"/>
                        <a:pt x="1713" y="1703"/>
                        <a:pt x="1028" y="2845"/>
                      </a:cubicBezTo>
                      <a:cubicBezTo>
                        <a:pt x="686" y="3377"/>
                        <a:pt x="495" y="4024"/>
                        <a:pt x="305" y="4633"/>
                      </a:cubicBezTo>
                      <a:cubicBezTo>
                        <a:pt x="77" y="5317"/>
                        <a:pt x="1" y="6078"/>
                        <a:pt x="77" y="6801"/>
                      </a:cubicBezTo>
                      <a:cubicBezTo>
                        <a:pt x="229" y="7752"/>
                        <a:pt x="686" y="8703"/>
                        <a:pt x="1447" y="9312"/>
                      </a:cubicBezTo>
                      <a:cubicBezTo>
                        <a:pt x="2004" y="9718"/>
                        <a:pt x="2664" y="9955"/>
                        <a:pt x="3312" y="9955"/>
                      </a:cubicBezTo>
                      <a:cubicBezTo>
                        <a:pt x="3636" y="9955"/>
                        <a:pt x="3957" y="9895"/>
                        <a:pt x="4262" y="9769"/>
                      </a:cubicBezTo>
                      <a:cubicBezTo>
                        <a:pt x="4574" y="9665"/>
                        <a:pt x="4823" y="9497"/>
                        <a:pt x="5124" y="9497"/>
                      </a:cubicBezTo>
                      <a:cubicBezTo>
                        <a:pt x="5153" y="9497"/>
                        <a:pt x="5183" y="9499"/>
                        <a:pt x="5213" y="9502"/>
                      </a:cubicBezTo>
                      <a:cubicBezTo>
                        <a:pt x="5441" y="9502"/>
                        <a:pt x="5631" y="9655"/>
                        <a:pt x="5898" y="9769"/>
                      </a:cubicBezTo>
                      <a:cubicBezTo>
                        <a:pt x="6354" y="10035"/>
                        <a:pt x="6887" y="10111"/>
                        <a:pt x="7343" y="10301"/>
                      </a:cubicBezTo>
                      <a:cubicBezTo>
                        <a:pt x="7800" y="10453"/>
                        <a:pt x="8218" y="10530"/>
                        <a:pt x="8675" y="10606"/>
                      </a:cubicBezTo>
                      <a:cubicBezTo>
                        <a:pt x="8783" y="10614"/>
                        <a:pt x="8890" y="10618"/>
                        <a:pt x="8996" y="10618"/>
                      </a:cubicBezTo>
                      <a:cubicBezTo>
                        <a:pt x="9831" y="10618"/>
                        <a:pt x="10625" y="10359"/>
                        <a:pt x="11300" y="9921"/>
                      </a:cubicBezTo>
                      <a:cubicBezTo>
                        <a:pt x="11528" y="9769"/>
                        <a:pt x="11947" y="9502"/>
                        <a:pt x="11985" y="9198"/>
                      </a:cubicBezTo>
                      <a:cubicBezTo>
                        <a:pt x="12023" y="9122"/>
                        <a:pt x="11985" y="9084"/>
                        <a:pt x="11985" y="8970"/>
                      </a:cubicBezTo>
                      <a:cubicBezTo>
                        <a:pt x="11947" y="8513"/>
                        <a:pt x="11795" y="8057"/>
                        <a:pt x="11642" y="7600"/>
                      </a:cubicBezTo>
                      <a:cubicBezTo>
                        <a:pt x="11604" y="7372"/>
                        <a:pt x="11490" y="7106"/>
                        <a:pt x="11452" y="6877"/>
                      </a:cubicBezTo>
                      <a:cubicBezTo>
                        <a:pt x="11414" y="6687"/>
                        <a:pt x="11490" y="6535"/>
                        <a:pt x="11642" y="6345"/>
                      </a:cubicBezTo>
                      <a:cubicBezTo>
                        <a:pt x="11795" y="6154"/>
                        <a:pt x="11947" y="5964"/>
                        <a:pt x="11871" y="5736"/>
                      </a:cubicBezTo>
                      <a:cubicBezTo>
                        <a:pt x="11833" y="5546"/>
                        <a:pt x="11680" y="5394"/>
                        <a:pt x="11490" y="5317"/>
                      </a:cubicBezTo>
                      <a:cubicBezTo>
                        <a:pt x="11262" y="5165"/>
                        <a:pt x="11034" y="5013"/>
                        <a:pt x="10767" y="4937"/>
                      </a:cubicBezTo>
                      <a:cubicBezTo>
                        <a:pt x="10463" y="4785"/>
                        <a:pt x="10159" y="4709"/>
                        <a:pt x="10045" y="4366"/>
                      </a:cubicBezTo>
                      <a:cubicBezTo>
                        <a:pt x="9854" y="3986"/>
                        <a:pt x="9778" y="3644"/>
                        <a:pt x="9702" y="3263"/>
                      </a:cubicBezTo>
                      <a:cubicBezTo>
                        <a:pt x="9550" y="2502"/>
                        <a:pt x="9284" y="1855"/>
                        <a:pt x="8789" y="1323"/>
                      </a:cubicBezTo>
                      <a:cubicBezTo>
                        <a:pt x="8447" y="942"/>
                        <a:pt x="7990" y="600"/>
                        <a:pt x="7343" y="448"/>
                      </a:cubicBezTo>
                      <a:cubicBezTo>
                        <a:pt x="6745" y="160"/>
                        <a:pt x="6057" y="1"/>
                        <a:pt x="5369" y="1"/>
                      </a:cubicBezTo>
                      <a:close/>
                    </a:path>
                  </a:pathLst>
                </a:custGeom>
                <a:solidFill>
                  <a:srgbClr val="F79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6"/>
                <p:cNvSpPr/>
                <p:nvPr/>
              </p:nvSpPr>
              <p:spPr>
                <a:xfrm>
                  <a:off x="2006688" y="2517651"/>
                  <a:ext cx="48808" cy="41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302" extrusionOk="0">
                      <a:moveTo>
                        <a:pt x="1269" y="0"/>
                      </a:moveTo>
                      <a:cubicBezTo>
                        <a:pt x="1138" y="0"/>
                        <a:pt x="1007" y="89"/>
                        <a:pt x="876" y="122"/>
                      </a:cubicBezTo>
                      <a:cubicBezTo>
                        <a:pt x="495" y="312"/>
                        <a:pt x="153" y="731"/>
                        <a:pt x="77" y="1111"/>
                      </a:cubicBezTo>
                      <a:cubicBezTo>
                        <a:pt x="1" y="1149"/>
                        <a:pt x="1" y="1263"/>
                        <a:pt x="77" y="1301"/>
                      </a:cubicBezTo>
                      <a:cubicBezTo>
                        <a:pt x="229" y="959"/>
                        <a:pt x="533" y="693"/>
                        <a:pt x="914" y="541"/>
                      </a:cubicBezTo>
                      <a:cubicBezTo>
                        <a:pt x="1104" y="503"/>
                        <a:pt x="1294" y="464"/>
                        <a:pt x="1446" y="350"/>
                      </a:cubicBezTo>
                      <a:cubicBezTo>
                        <a:pt x="1484" y="312"/>
                        <a:pt x="1523" y="274"/>
                        <a:pt x="1523" y="198"/>
                      </a:cubicBezTo>
                      <a:cubicBezTo>
                        <a:pt x="1523" y="122"/>
                        <a:pt x="1446" y="8"/>
                        <a:pt x="1332" y="8"/>
                      </a:cubicBezTo>
                      <a:cubicBezTo>
                        <a:pt x="1311" y="3"/>
                        <a:pt x="1290" y="0"/>
                        <a:pt x="12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6"/>
                <p:cNvSpPr/>
                <p:nvPr/>
              </p:nvSpPr>
              <p:spPr>
                <a:xfrm>
                  <a:off x="2043286" y="2553993"/>
                  <a:ext cx="24388" cy="33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1043" extrusionOk="0">
                      <a:moveTo>
                        <a:pt x="372" y="0"/>
                      </a:moveTo>
                      <a:cubicBezTo>
                        <a:pt x="299" y="0"/>
                        <a:pt x="236" y="36"/>
                        <a:pt x="152" y="91"/>
                      </a:cubicBezTo>
                      <a:cubicBezTo>
                        <a:pt x="76" y="129"/>
                        <a:pt x="0" y="205"/>
                        <a:pt x="76" y="320"/>
                      </a:cubicBezTo>
                      <a:cubicBezTo>
                        <a:pt x="76" y="396"/>
                        <a:pt x="114" y="510"/>
                        <a:pt x="114" y="548"/>
                      </a:cubicBezTo>
                      <a:cubicBezTo>
                        <a:pt x="114" y="662"/>
                        <a:pt x="152" y="700"/>
                        <a:pt x="190" y="776"/>
                      </a:cubicBezTo>
                      <a:lnTo>
                        <a:pt x="266" y="852"/>
                      </a:lnTo>
                      <a:cubicBezTo>
                        <a:pt x="304" y="928"/>
                        <a:pt x="342" y="1042"/>
                        <a:pt x="457" y="1042"/>
                      </a:cubicBezTo>
                      <a:cubicBezTo>
                        <a:pt x="533" y="1042"/>
                        <a:pt x="685" y="966"/>
                        <a:pt x="723" y="890"/>
                      </a:cubicBezTo>
                      <a:cubicBezTo>
                        <a:pt x="723" y="890"/>
                        <a:pt x="723" y="852"/>
                        <a:pt x="761" y="852"/>
                      </a:cubicBezTo>
                      <a:lnTo>
                        <a:pt x="761" y="700"/>
                      </a:lnTo>
                      <a:lnTo>
                        <a:pt x="761" y="662"/>
                      </a:lnTo>
                      <a:lnTo>
                        <a:pt x="761" y="586"/>
                      </a:lnTo>
                      <a:cubicBezTo>
                        <a:pt x="761" y="510"/>
                        <a:pt x="761" y="472"/>
                        <a:pt x="723" y="358"/>
                      </a:cubicBezTo>
                      <a:cubicBezTo>
                        <a:pt x="685" y="320"/>
                        <a:pt x="647" y="282"/>
                        <a:pt x="571" y="167"/>
                      </a:cubicBezTo>
                      <a:cubicBezTo>
                        <a:pt x="571" y="129"/>
                        <a:pt x="533" y="129"/>
                        <a:pt x="533" y="129"/>
                      </a:cubicBezTo>
                      <a:lnTo>
                        <a:pt x="457" y="15"/>
                      </a:lnTo>
                      <a:cubicBezTo>
                        <a:pt x="426" y="5"/>
                        <a:pt x="398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6"/>
                <p:cNvSpPr/>
                <p:nvPr/>
              </p:nvSpPr>
              <p:spPr>
                <a:xfrm>
                  <a:off x="1725060" y="2386548"/>
                  <a:ext cx="336531" cy="706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1" h="22056" extrusionOk="0">
                      <a:moveTo>
                        <a:pt x="6123" y="1"/>
                      </a:moveTo>
                      <a:cubicBezTo>
                        <a:pt x="5775" y="1"/>
                        <a:pt x="5465" y="29"/>
                        <a:pt x="5251" y="66"/>
                      </a:cubicBezTo>
                      <a:cubicBezTo>
                        <a:pt x="3843" y="256"/>
                        <a:pt x="2511" y="979"/>
                        <a:pt x="1636" y="2007"/>
                      </a:cubicBezTo>
                      <a:cubicBezTo>
                        <a:pt x="419" y="3376"/>
                        <a:pt x="1" y="5202"/>
                        <a:pt x="191" y="6990"/>
                      </a:cubicBezTo>
                      <a:cubicBezTo>
                        <a:pt x="305" y="7865"/>
                        <a:pt x="533" y="8778"/>
                        <a:pt x="876" y="9577"/>
                      </a:cubicBezTo>
                      <a:cubicBezTo>
                        <a:pt x="1370" y="10681"/>
                        <a:pt x="1560" y="11860"/>
                        <a:pt x="2435" y="12811"/>
                      </a:cubicBezTo>
                      <a:cubicBezTo>
                        <a:pt x="2968" y="13420"/>
                        <a:pt x="3653" y="13876"/>
                        <a:pt x="4414" y="13952"/>
                      </a:cubicBezTo>
                      <a:cubicBezTo>
                        <a:pt x="4490" y="14751"/>
                        <a:pt x="5175" y="15474"/>
                        <a:pt x="6012" y="15474"/>
                      </a:cubicBezTo>
                      <a:cubicBezTo>
                        <a:pt x="5935" y="16311"/>
                        <a:pt x="6582" y="17148"/>
                        <a:pt x="7381" y="17414"/>
                      </a:cubicBezTo>
                      <a:cubicBezTo>
                        <a:pt x="7267" y="17719"/>
                        <a:pt x="7343" y="17985"/>
                        <a:pt x="7457" y="18289"/>
                      </a:cubicBezTo>
                      <a:cubicBezTo>
                        <a:pt x="7647" y="18632"/>
                        <a:pt x="7990" y="18898"/>
                        <a:pt x="8408" y="18936"/>
                      </a:cubicBezTo>
                      <a:cubicBezTo>
                        <a:pt x="8637" y="20154"/>
                        <a:pt x="9283" y="21219"/>
                        <a:pt x="10234" y="22056"/>
                      </a:cubicBezTo>
                      <a:cubicBezTo>
                        <a:pt x="10501" y="21561"/>
                        <a:pt x="10463" y="20991"/>
                        <a:pt x="10311" y="20458"/>
                      </a:cubicBezTo>
                      <a:cubicBezTo>
                        <a:pt x="10196" y="20001"/>
                        <a:pt x="10082" y="19431"/>
                        <a:pt x="9778" y="19050"/>
                      </a:cubicBezTo>
                      <a:cubicBezTo>
                        <a:pt x="9740" y="18936"/>
                        <a:pt x="9702" y="18898"/>
                        <a:pt x="9702" y="18822"/>
                      </a:cubicBezTo>
                      <a:cubicBezTo>
                        <a:pt x="9702" y="18708"/>
                        <a:pt x="9854" y="18670"/>
                        <a:pt x="9892" y="18632"/>
                      </a:cubicBezTo>
                      <a:cubicBezTo>
                        <a:pt x="10082" y="18480"/>
                        <a:pt x="10044" y="18175"/>
                        <a:pt x="9930" y="17947"/>
                      </a:cubicBezTo>
                      <a:cubicBezTo>
                        <a:pt x="9778" y="17414"/>
                        <a:pt x="9512" y="16920"/>
                        <a:pt x="8979" y="16844"/>
                      </a:cubicBezTo>
                      <a:cubicBezTo>
                        <a:pt x="9359" y="16045"/>
                        <a:pt x="8865" y="14942"/>
                        <a:pt x="7990" y="14675"/>
                      </a:cubicBezTo>
                      <a:cubicBezTo>
                        <a:pt x="7990" y="14295"/>
                        <a:pt x="7990" y="13914"/>
                        <a:pt x="7838" y="13534"/>
                      </a:cubicBezTo>
                      <a:cubicBezTo>
                        <a:pt x="7724" y="13153"/>
                        <a:pt x="7457" y="12811"/>
                        <a:pt x="7077" y="12659"/>
                      </a:cubicBezTo>
                      <a:cubicBezTo>
                        <a:pt x="6963" y="12621"/>
                        <a:pt x="6810" y="12621"/>
                        <a:pt x="6696" y="12507"/>
                      </a:cubicBezTo>
                      <a:lnTo>
                        <a:pt x="6582" y="12240"/>
                      </a:lnTo>
                      <a:cubicBezTo>
                        <a:pt x="6126" y="11175"/>
                        <a:pt x="5859" y="9920"/>
                        <a:pt x="6050" y="8778"/>
                      </a:cubicBezTo>
                      <a:cubicBezTo>
                        <a:pt x="6126" y="8398"/>
                        <a:pt x="6240" y="8017"/>
                        <a:pt x="6392" y="7675"/>
                      </a:cubicBezTo>
                      <a:cubicBezTo>
                        <a:pt x="6506" y="7333"/>
                        <a:pt x="6658" y="6990"/>
                        <a:pt x="6849" y="6724"/>
                      </a:cubicBezTo>
                      <a:cubicBezTo>
                        <a:pt x="7229" y="6153"/>
                        <a:pt x="7609" y="5735"/>
                        <a:pt x="7647" y="4974"/>
                      </a:cubicBezTo>
                      <a:cubicBezTo>
                        <a:pt x="7724" y="4137"/>
                        <a:pt x="7419" y="3300"/>
                        <a:pt x="7838" y="2615"/>
                      </a:cubicBezTo>
                      <a:cubicBezTo>
                        <a:pt x="8142" y="2159"/>
                        <a:pt x="8675" y="1854"/>
                        <a:pt x="8675" y="1360"/>
                      </a:cubicBezTo>
                      <a:cubicBezTo>
                        <a:pt x="8617" y="268"/>
                        <a:pt x="7193" y="1"/>
                        <a:pt x="61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6"/>
                <p:cNvSpPr/>
                <p:nvPr/>
              </p:nvSpPr>
              <p:spPr>
                <a:xfrm>
                  <a:off x="2054887" y="2661286"/>
                  <a:ext cx="49385" cy="9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282" extrusionOk="0">
                      <a:moveTo>
                        <a:pt x="122" y="0"/>
                      </a:moveTo>
                      <a:cubicBezTo>
                        <a:pt x="67" y="0"/>
                        <a:pt x="1" y="36"/>
                        <a:pt x="57" y="91"/>
                      </a:cubicBezTo>
                      <a:cubicBezTo>
                        <a:pt x="171" y="167"/>
                        <a:pt x="323" y="205"/>
                        <a:pt x="399" y="243"/>
                      </a:cubicBezTo>
                      <a:cubicBezTo>
                        <a:pt x="551" y="281"/>
                        <a:pt x="627" y="281"/>
                        <a:pt x="779" y="281"/>
                      </a:cubicBezTo>
                      <a:cubicBezTo>
                        <a:pt x="1008" y="281"/>
                        <a:pt x="1274" y="243"/>
                        <a:pt x="1502" y="91"/>
                      </a:cubicBezTo>
                      <a:cubicBezTo>
                        <a:pt x="1502" y="91"/>
                        <a:pt x="1540" y="53"/>
                        <a:pt x="1502" y="53"/>
                      </a:cubicBezTo>
                      <a:cubicBezTo>
                        <a:pt x="1502" y="41"/>
                        <a:pt x="1498" y="36"/>
                        <a:pt x="1490" y="36"/>
                      </a:cubicBezTo>
                      <a:cubicBezTo>
                        <a:pt x="1473" y="36"/>
                        <a:pt x="1439" y="53"/>
                        <a:pt x="1388" y="53"/>
                      </a:cubicBezTo>
                      <a:cubicBezTo>
                        <a:pt x="1198" y="205"/>
                        <a:pt x="970" y="205"/>
                        <a:pt x="779" y="205"/>
                      </a:cubicBezTo>
                      <a:cubicBezTo>
                        <a:pt x="627" y="205"/>
                        <a:pt x="551" y="205"/>
                        <a:pt x="437" y="167"/>
                      </a:cubicBezTo>
                      <a:lnTo>
                        <a:pt x="171" y="15"/>
                      </a:lnTo>
                      <a:cubicBezTo>
                        <a:pt x="161" y="5"/>
                        <a:pt x="142" y="0"/>
                        <a:pt x="122" y="0"/>
                      </a:cubicBezTo>
                      <a:close/>
                    </a:path>
                  </a:pathLst>
                </a:custGeom>
                <a:solidFill>
                  <a:srgbClr val="DB63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6"/>
                <p:cNvSpPr/>
                <p:nvPr/>
              </p:nvSpPr>
              <p:spPr>
                <a:xfrm>
                  <a:off x="1895742" y="2437374"/>
                  <a:ext cx="65890" cy="16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6" h="5100" extrusionOk="0">
                      <a:moveTo>
                        <a:pt x="1856" y="0"/>
                      </a:moveTo>
                      <a:cubicBezTo>
                        <a:pt x="1817" y="0"/>
                        <a:pt x="1789" y="13"/>
                        <a:pt x="1789" y="40"/>
                      </a:cubicBezTo>
                      <a:cubicBezTo>
                        <a:pt x="1294" y="1372"/>
                        <a:pt x="1675" y="2893"/>
                        <a:pt x="914" y="4149"/>
                      </a:cubicBezTo>
                      <a:cubicBezTo>
                        <a:pt x="724" y="4453"/>
                        <a:pt x="419" y="4758"/>
                        <a:pt x="77" y="4986"/>
                      </a:cubicBezTo>
                      <a:cubicBezTo>
                        <a:pt x="1" y="5062"/>
                        <a:pt x="191" y="5100"/>
                        <a:pt x="229" y="5100"/>
                      </a:cubicBezTo>
                      <a:cubicBezTo>
                        <a:pt x="800" y="4719"/>
                        <a:pt x="1180" y="4149"/>
                        <a:pt x="1408" y="3502"/>
                      </a:cubicBezTo>
                      <a:cubicBezTo>
                        <a:pt x="1675" y="2817"/>
                        <a:pt x="1675" y="2094"/>
                        <a:pt x="1751" y="1334"/>
                      </a:cubicBezTo>
                      <a:cubicBezTo>
                        <a:pt x="1789" y="915"/>
                        <a:pt x="1865" y="459"/>
                        <a:pt x="2055" y="116"/>
                      </a:cubicBezTo>
                      <a:cubicBezTo>
                        <a:pt x="2031" y="42"/>
                        <a:pt x="1927" y="0"/>
                        <a:pt x="185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6"/>
                <p:cNvSpPr/>
                <p:nvPr/>
              </p:nvSpPr>
              <p:spPr>
                <a:xfrm>
                  <a:off x="1853087" y="2493200"/>
                  <a:ext cx="59769" cy="7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" h="2272" extrusionOk="0">
                      <a:moveTo>
                        <a:pt x="1769" y="1"/>
                      </a:moveTo>
                      <a:cubicBezTo>
                        <a:pt x="1722" y="1"/>
                        <a:pt x="1674" y="29"/>
                        <a:pt x="1674" y="86"/>
                      </a:cubicBezTo>
                      <a:cubicBezTo>
                        <a:pt x="1522" y="961"/>
                        <a:pt x="875" y="1798"/>
                        <a:pt x="38" y="2179"/>
                      </a:cubicBezTo>
                      <a:cubicBezTo>
                        <a:pt x="0" y="2179"/>
                        <a:pt x="0" y="2217"/>
                        <a:pt x="38" y="2255"/>
                      </a:cubicBezTo>
                      <a:cubicBezTo>
                        <a:pt x="51" y="2267"/>
                        <a:pt x="68" y="2272"/>
                        <a:pt x="86" y="2272"/>
                      </a:cubicBezTo>
                      <a:cubicBezTo>
                        <a:pt x="123" y="2272"/>
                        <a:pt x="165" y="2255"/>
                        <a:pt x="190" y="2255"/>
                      </a:cubicBezTo>
                      <a:cubicBezTo>
                        <a:pt x="1027" y="1874"/>
                        <a:pt x="1712" y="1037"/>
                        <a:pt x="1864" y="86"/>
                      </a:cubicBezTo>
                      <a:cubicBezTo>
                        <a:pt x="1864" y="29"/>
                        <a:pt x="1817" y="1"/>
                        <a:pt x="17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6"/>
                <p:cNvSpPr/>
                <p:nvPr/>
              </p:nvSpPr>
              <p:spPr>
                <a:xfrm>
                  <a:off x="1772618" y="2486694"/>
                  <a:ext cx="24741" cy="7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2464" extrusionOk="0">
                      <a:moveTo>
                        <a:pt x="653" y="0"/>
                      </a:moveTo>
                      <a:cubicBezTo>
                        <a:pt x="619" y="0"/>
                        <a:pt x="585" y="9"/>
                        <a:pt x="571" y="23"/>
                      </a:cubicBezTo>
                      <a:cubicBezTo>
                        <a:pt x="152" y="746"/>
                        <a:pt x="0" y="1621"/>
                        <a:pt x="76" y="2420"/>
                      </a:cubicBezTo>
                      <a:cubicBezTo>
                        <a:pt x="76" y="2452"/>
                        <a:pt x="110" y="2464"/>
                        <a:pt x="150" y="2464"/>
                      </a:cubicBezTo>
                      <a:cubicBezTo>
                        <a:pt x="203" y="2464"/>
                        <a:pt x="267" y="2442"/>
                        <a:pt x="267" y="2420"/>
                      </a:cubicBezTo>
                      <a:cubicBezTo>
                        <a:pt x="152" y="1621"/>
                        <a:pt x="343" y="746"/>
                        <a:pt x="723" y="99"/>
                      </a:cubicBezTo>
                      <a:cubicBezTo>
                        <a:pt x="771" y="27"/>
                        <a:pt x="713" y="0"/>
                        <a:pt x="6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36"/>
                <p:cNvSpPr/>
                <p:nvPr/>
              </p:nvSpPr>
              <p:spPr>
                <a:xfrm>
                  <a:off x="1912823" y="2808060"/>
                  <a:ext cx="25638" cy="43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1357" extrusionOk="0">
                      <a:moveTo>
                        <a:pt x="267" y="0"/>
                      </a:moveTo>
                      <a:cubicBezTo>
                        <a:pt x="267" y="0"/>
                        <a:pt x="191" y="38"/>
                        <a:pt x="229" y="38"/>
                      </a:cubicBezTo>
                      <a:cubicBezTo>
                        <a:pt x="457" y="381"/>
                        <a:pt x="571" y="761"/>
                        <a:pt x="571" y="1142"/>
                      </a:cubicBezTo>
                      <a:cubicBezTo>
                        <a:pt x="419" y="1028"/>
                        <a:pt x="343" y="952"/>
                        <a:pt x="191" y="799"/>
                      </a:cubicBezTo>
                      <a:cubicBezTo>
                        <a:pt x="172" y="780"/>
                        <a:pt x="143" y="771"/>
                        <a:pt x="114" y="771"/>
                      </a:cubicBezTo>
                      <a:cubicBezTo>
                        <a:pt x="86" y="771"/>
                        <a:pt x="57" y="780"/>
                        <a:pt x="38" y="799"/>
                      </a:cubicBezTo>
                      <a:cubicBezTo>
                        <a:pt x="0" y="799"/>
                        <a:pt x="0" y="837"/>
                        <a:pt x="0" y="914"/>
                      </a:cubicBezTo>
                      <a:cubicBezTo>
                        <a:pt x="191" y="1028"/>
                        <a:pt x="381" y="1218"/>
                        <a:pt x="571" y="1332"/>
                      </a:cubicBezTo>
                      <a:cubicBezTo>
                        <a:pt x="587" y="1348"/>
                        <a:pt x="616" y="1357"/>
                        <a:pt x="647" y="1357"/>
                      </a:cubicBezTo>
                      <a:cubicBezTo>
                        <a:pt x="691" y="1357"/>
                        <a:pt x="739" y="1339"/>
                        <a:pt x="761" y="1294"/>
                      </a:cubicBezTo>
                      <a:cubicBezTo>
                        <a:pt x="799" y="914"/>
                        <a:pt x="723" y="419"/>
                        <a:pt x="419" y="38"/>
                      </a:cubicBezTo>
                      <a:cubicBezTo>
                        <a:pt x="381" y="0"/>
                        <a:pt x="343" y="0"/>
                        <a:pt x="2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6"/>
                <p:cNvSpPr/>
                <p:nvPr/>
              </p:nvSpPr>
              <p:spPr>
                <a:xfrm>
                  <a:off x="1960380" y="2880422"/>
                  <a:ext cx="20735" cy="43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357" extrusionOk="0">
                      <a:moveTo>
                        <a:pt x="254" y="0"/>
                      </a:moveTo>
                      <a:cubicBezTo>
                        <a:pt x="193" y="0"/>
                        <a:pt x="146" y="19"/>
                        <a:pt x="190" y="63"/>
                      </a:cubicBezTo>
                      <a:cubicBezTo>
                        <a:pt x="304" y="444"/>
                        <a:pt x="419" y="824"/>
                        <a:pt x="457" y="1204"/>
                      </a:cubicBezTo>
                      <a:cubicBezTo>
                        <a:pt x="381" y="1166"/>
                        <a:pt x="266" y="1128"/>
                        <a:pt x="228" y="1014"/>
                      </a:cubicBezTo>
                      <a:cubicBezTo>
                        <a:pt x="190" y="976"/>
                        <a:pt x="114" y="976"/>
                        <a:pt x="76" y="976"/>
                      </a:cubicBezTo>
                      <a:cubicBezTo>
                        <a:pt x="76" y="976"/>
                        <a:pt x="0" y="1014"/>
                        <a:pt x="38" y="1014"/>
                      </a:cubicBezTo>
                      <a:cubicBezTo>
                        <a:pt x="114" y="1166"/>
                        <a:pt x="304" y="1281"/>
                        <a:pt x="495" y="1357"/>
                      </a:cubicBezTo>
                      <a:cubicBezTo>
                        <a:pt x="533" y="1357"/>
                        <a:pt x="647" y="1357"/>
                        <a:pt x="647" y="1281"/>
                      </a:cubicBezTo>
                      <a:cubicBezTo>
                        <a:pt x="647" y="862"/>
                        <a:pt x="571" y="444"/>
                        <a:pt x="381" y="25"/>
                      </a:cubicBezTo>
                      <a:cubicBezTo>
                        <a:pt x="349" y="9"/>
                        <a:pt x="298" y="0"/>
                        <a:pt x="25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6"/>
                <p:cNvSpPr/>
                <p:nvPr/>
              </p:nvSpPr>
              <p:spPr>
                <a:xfrm>
                  <a:off x="1989639" y="2950701"/>
                  <a:ext cx="32945" cy="30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952" extrusionOk="0">
                      <a:moveTo>
                        <a:pt x="913" y="1"/>
                      </a:moveTo>
                      <a:cubicBezTo>
                        <a:pt x="875" y="1"/>
                        <a:pt x="837" y="1"/>
                        <a:pt x="761" y="77"/>
                      </a:cubicBezTo>
                      <a:cubicBezTo>
                        <a:pt x="685" y="267"/>
                        <a:pt x="647" y="381"/>
                        <a:pt x="571" y="647"/>
                      </a:cubicBezTo>
                      <a:lnTo>
                        <a:pt x="190" y="267"/>
                      </a:lnTo>
                      <a:cubicBezTo>
                        <a:pt x="171" y="229"/>
                        <a:pt x="152" y="210"/>
                        <a:pt x="133" y="210"/>
                      </a:cubicBezTo>
                      <a:cubicBezTo>
                        <a:pt x="114" y="210"/>
                        <a:pt x="95" y="229"/>
                        <a:pt x="76" y="267"/>
                      </a:cubicBezTo>
                      <a:cubicBezTo>
                        <a:pt x="0" y="267"/>
                        <a:pt x="0" y="305"/>
                        <a:pt x="0" y="343"/>
                      </a:cubicBezTo>
                      <a:lnTo>
                        <a:pt x="571" y="914"/>
                      </a:lnTo>
                      <a:cubicBezTo>
                        <a:pt x="647" y="952"/>
                        <a:pt x="685" y="952"/>
                        <a:pt x="685" y="952"/>
                      </a:cubicBezTo>
                      <a:cubicBezTo>
                        <a:pt x="723" y="952"/>
                        <a:pt x="761" y="952"/>
                        <a:pt x="761" y="914"/>
                      </a:cubicBezTo>
                      <a:cubicBezTo>
                        <a:pt x="761" y="685"/>
                        <a:pt x="837" y="381"/>
                        <a:pt x="951" y="191"/>
                      </a:cubicBezTo>
                      <a:cubicBezTo>
                        <a:pt x="1027" y="77"/>
                        <a:pt x="989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6"/>
                <p:cNvSpPr/>
                <p:nvPr/>
              </p:nvSpPr>
              <p:spPr>
                <a:xfrm>
                  <a:off x="1931122" y="3432205"/>
                  <a:ext cx="759590" cy="186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2" h="5811" extrusionOk="0">
                      <a:moveTo>
                        <a:pt x="5543" y="1"/>
                      </a:moveTo>
                      <a:cubicBezTo>
                        <a:pt x="4054" y="1"/>
                        <a:pt x="2646" y="212"/>
                        <a:pt x="1255" y="1182"/>
                      </a:cubicBezTo>
                      <a:cubicBezTo>
                        <a:pt x="0" y="2095"/>
                        <a:pt x="495" y="3047"/>
                        <a:pt x="1408" y="4112"/>
                      </a:cubicBezTo>
                      <a:cubicBezTo>
                        <a:pt x="2397" y="5253"/>
                        <a:pt x="4033" y="5634"/>
                        <a:pt x="5516" y="5786"/>
                      </a:cubicBezTo>
                      <a:cubicBezTo>
                        <a:pt x="5776" y="5803"/>
                        <a:pt x="6036" y="5810"/>
                        <a:pt x="6295" y="5810"/>
                      </a:cubicBezTo>
                      <a:cubicBezTo>
                        <a:pt x="7786" y="5810"/>
                        <a:pt x="9276" y="5556"/>
                        <a:pt x="10767" y="5329"/>
                      </a:cubicBezTo>
                      <a:cubicBezTo>
                        <a:pt x="13544" y="5025"/>
                        <a:pt x="16245" y="4644"/>
                        <a:pt x="18946" y="4264"/>
                      </a:cubicBezTo>
                      <a:cubicBezTo>
                        <a:pt x="20087" y="4074"/>
                        <a:pt x="21305" y="3884"/>
                        <a:pt x="22370" y="3427"/>
                      </a:cubicBezTo>
                      <a:cubicBezTo>
                        <a:pt x="23017" y="3161"/>
                        <a:pt x="23473" y="2590"/>
                        <a:pt x="23587" y="1867"/>
                      </a:cubicBezTo>
                      <a:cubicBezTo>
                        <a:pt x="23702" y="954"/>
                        <a:pt x="23055" y="764"/>
                        <a:pt x="22256" y="764"/>
                      </a:cubicBezTo>
                      <a:cubicBezTo>
                        <a:pt x="21867" y="773"/>
                        <a:pt x="21477" y="777"/>
                        <a:pt x="21087" y="777"/>
                      </a:cubicBezTo>
                      <a:cubicBezTo>
                        <a:pt x="18196" y="777"/>
                        <a:pt x="15280" y="547"/>
                        <a:pt x="12364" y="345"/>
                      </a:cubicBezTo>
                      <a:cubicBezTo>
                        <a:pt x="10767" y="269"/>
                        <a:pt x="9169" y="117"/>
                        <a:pt x="7609" y="79"/>
                      </a:cubicBezTo>
                      <a:cubicBezTo>
                        <a:pt x="6900" y="44"/>
                        <a:pt x="6213" y="1"/>
                        <a:pt x="5543" y="1"/>
                      </a:cubicBezTo>
                      <a:close/>
                    </a:path>
                  </a:pathLst>
                </a:custGeom>
                <a:solidFill>
                  <a:srgbClr val="F79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6"/>
                <p:cNvSpPr/>
                <p:nvPr/>
              </p:nvSpPr>
              <p:spPr>
                <a:xfrm>
                  <a:off x="2615066" y="3380770"/>
                  <a:ext cx="248753" cy="165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2" h="5159" extrusionOk="0">
                      <a:moveTo>
                        <a:pt x="4467" y="1"/>
                      </a:moveTo>
                      <a:cubicBezTo>
                        <a:pt x="4166" y="1"/>
                        <a:pt x="3532" y="299"/>
                        <a:pt x="3425" y="353"/>
                      </a:cubicBezTo>
                      <a:cubicBezTo>
                        <a:pt x="3044" y="543"/>
                        <a:pt x="2664" y="733"/>
                        <a:pt x="2283" y="847"/>
                      </a:cubicBezTo>
                      <a:cubicBezTo>
                        <a:pt x="1713" y="1152"/>
                        <a:pt x="1142" y="1418"/>
                        <a:pt x="648" y="1912"/>
                      </a:cubicBezTo>
                      <a:lnTo>
                        <a:pt x="381" y="2179"/>
                      </a:lnTo>
                      <a:cubicBezTo>
                        <a:pt x="39" y="2559"/>
                        <a:pt x="1" y="2940"/>
                        <a:pt x="115" y="3472"/>
                      </a:cubicBezTo>
                      <a:lnTo>
                        <a:pt x="229" y="4195"/>
                      </a:lnTo>
                      <a:cubicBezTo>
                        <a:pt x="343" y="4614"/>
                        <a:pt x="419" y="4918"/>
                        <a:pt x="914" y="4994"/>
                      </a:cubicBezTo>
                      <a:cubicBezTo>
                        <a:pt x="1416" y="5131"/>
                        <a:pt x="2000" y="5158"/>
                        <a:pt x="2593" y="5158"/>
                      </a:cubicBezTo>
                      <a:cubicBezTo>
                        <a:pt x="2988" y="5158"/>
                        <a:pt x="3387" y="5146"/>
                        <a:pt x="3767" y="5146"/>
                      </a:cubicBezTo>
                      <a:cubicBezTo>
                        <a:pt x="3907" y="5146"/>
                        <a:pt x="4048" y="5147"/>
                        <a:pt x="4191" y="5147"/>
                      </a:cubicBezTo>
                      <a:cubicBezTo>
                        <a:pt x="4907" y="5147"/>
                        <a:pt x="5663" y="5121"/>
                        <a:pt x="6392" y="4804"/>
                      </a:cubicBezTo>
                      <a:cubicBezTo>
                        <a:pt x="6506" y="4766"/>
                        <a:pt x="6659" y="4652"/>
                        <a:pt x="6773" y="4575"/>
                      </a:cubicBezTo>
                      <a:cubicBezTo>
                        <a:pt x="6811" y="4537"/>
                        <a:pt x="6811" y="4461"/>
                        <a:pt x="6811" y="4423"/>
                      </a:cubicBezTo>
                      <a:cubicBezTo>
                        <a:pt x="6811" y="4347"/>
                        <a:pt x="6773" y="4233"/>
                        <a:pt x="6659" y="4233"/>
                      </a:cubicBezTo>
                      <a:lnTo>
                        <a:pt x="6430" y="4233"/>
                      </a:lnTo>
                      <a:cubicBezTo>
                        <a:pt x="6299" y="4266"/>
                        <a:pt x="5098" y="4355"/>
                        <a:pt x="4790" y="4355"/>
                      </a:cubicBezTo>
                      <a:cubicBezTo>
                        <a:pt x="4740" y="4355"/>
                        <a:pt x="4713" y="4353"/>
                        <a:pt x="4718" y="4347"/>
                      </a:cubicBezTo>
                      <a:lnTo>
                        <a:pt x="4718" y="4233"/>
                      </a:lnTo>
                      <a:cubicBezTo>
                        <a:pt x="4718" y="4236"/>
                        <a:pt x="4726" y="4237"/>
                        <a:pt x="4741" y="4237"/>
                      </a:cubicBezTo>
                      <a:cubicBezTo>
                        <a:pt x="4948" y="4237"/>
                        <a:pt x="6516" y="4002"/>
                        <a:pt x="6659" y="3967"/>
                      </a:cubicBezTo>
                      <a:cubicBezTo>
                        <a:pt x="6887" y="3891"/>
                        <a:pt x="7191" y="3853"/>
                        <a:pt x="7419" y="3662"/>
                      </a:cubicBezTo>
                      <a:cubicBezTo>
                        <a:pt x="7572" y="3586"/>
                        <a:pt x="7648" y="3320"/>
                        <a:pt x="7572" y="3206"/>
                      </a:cubicBezTo>
                      <a:cubicBezTo>
                        <a:pt x="7534" y="3092"/>
                        <a:pt x="7381" y="3092"/>
                        <a:pt x="7229" y="3092"/>
                      </a:cubicBezTo>
                      <a:cubicBezTo>
                        <a:pt x="6697" y="3092"/>
                        <a:pt x="6240" y="3244"/>
                        <a:pt x="5707" y="3282"/>
                      </a:cubicBezTo>
                      <a:cubicBezTo>
                        <a:pt x="5365" y="3320"/>
                        <a:pt x="5061" y="3320"/>
                        <a:pt x="4718" y="3358"/>
                      </a:cubicBezTo>
                      <a:lnTo>
                        <a:pt x="4718" y="3282"/>
                      </a:lnTo>
                      <a:cubicBezTo>
                        <a:pt x="4718" y="3282"/>
                        <a:pt x="5822" y="3130"/>
                        <a:pt x="5936" y="3092"/>
                      </a:cubicBezTo>
                      <a:cubicBezTo>
                        <a:pt x="6430" y="3054"/>
                        <a:pt x="6887" y="2902"/>
                        <a:pt x="7381" y="2711"/>
                      </a:cubicBezTo>
                      <a:cubicBezTo>
                        <a:pt x="7457" y="2673"/>
                        <a:pt x="7572" y="2635"/>
                        <a:pt x="7610" y="2559"/>
                      </a:cubicBezTo>
                      <a:cubicBezTo>
                        <a:pt x="7724" y="2521"/>
                        <a:pt x="7762" y="2369"/>
                        <a:pt x="7724" y="2293"/>
                      </a:cubicBezTo>
                      <a:cubicBezTo>
                        <a:pt x="7724" y="2179"/>
                        <a:pt x="7610" y="2141"/>
                        <a:pt x="7572" y="2103"/>
                      </a:cubicBezTo>
                      <a:cubicBezTo>
                        <a:pt x="7457" y="2027"/>
                        <a:pt x="7419" y="2027"/>
                        <a:pt x="7343" y="2027"/>
                      </a:cubicBezTo>
                      <a:cubicBezTo>
                        <a:pt x="6963" y="2027"/>
                        <a:pt x="6582" y="2141"/>
                        <a:pt x="6202" y="2179"/>
                      </a:cubicBezTo>
                      <a:lnTo>
                        <a:pt x="4604" y="2331"/>
                      </a:lnTo>
                      <a:lnTo>
                        <a:pt x="4604" y="2255"/>
                      </a:lnTo>
                      <a:cubicBezTo>
                        <a:pt x="4985" y="2179"/>
                        <a:pt x="5441" y="2103"/>
                        <a:pt x="5822" y="1988"/>
                      </a:cubicBezTo>
                      <a:cubicBezTo>
                        <a:pt x="6126" y="1950"/>
                        <a:pt x="6506" y="1912"/>
                        <a:pt x="6849" y="1798"/>
                      </a:cubicBezTo>
                      <a:cubicBezTo>
                        <a:pt x="7039" y="1760"/>
                        <a:pt x="7153" y="1684"/>
                        <a:pt x="7191" y="1494"/>
                      </a:cubicBezTo>
                      <a:cubicBezTo>
                        <a:pt x="7229" y="1380"/>
                        <a:pt x="7191" y="1152"/>
                        <a:pt x="7077" y="1152"/>
                      </a:cubicBezTo>
                      <a:cubicBezTo>
                        <a:pt x="6899" y="1140"/>
                        <a:pt x="6724" y="1136"/>
                        <a:pt x="6550" y="1136"/>
                      </a:cubicBezTo>
                      <a:cubicBezTo>
                        <a:pt x="6131" y="1136"/>
                        <a:pt x="5719" y="1163"/>
                        <a:pt x="5289" y="1190"/>
                      </a:cubicBezTo>
                      <a:cubicBezTo>
                        <a:pt x="5188" y="1291"/>
                        <a:pt x="4900" y="1308"/>
                        <a:pt x="4663" y="1308"/>
                      </a:cubicBezTo>
                      <a:cubicBezTo>
                        <a:pt x="4545" y="1308"/>
                        <a:pt x="4439" y="1304"/>
                        <a:pt x="4376" y="1304"/>
                      </a:cubicBezTo>
                      <a:cubicBezTo>
                        <a:pt x="4034" y="1342"/>
                        <a:pt x="3653" y="1494"/>
                        <a:pt x="3349" y="1532"/>
                      </a:cubicBezTo>
                      <a:cubicBezTo>
                        <a:pt x="3311" y="1532"/>
                        <a:pt x="3273" y="1541"/>
                        <a:pt x="3239" y="1541"/>
                      </a:cubicBezTo>
                      <a:cubicBezTo>
                        <a:pt x="3206" y="1541"/>
                        <a:pt x="3178" y="1532"/>
                        <a:pt x="3158" y="1494"/>
                      </a:cubicBezTo>
                      <a:cubicBezTo>
                        <a:pt x="3082" y="1418"/>
                        <a:pt x="3197" y="1342"/>
                        <a:pt x="3235" y="1304"/>
                      </a:cubicBezTo>
                      <a:cubicBezTo>
                        <a:pt x="3653" y="999"/>
                        <a:pt x="4414" y="733"/>
                        <a:pt x="4604" y="200"/>
                      </a:cubicBezTo>
                      <a:cubicBezTo>
                        <a:pt x="4661" y="54"/>
                        <a:pt x="4593" y="1"/>
                        <a:pt x="4467" y="1"/>
                      </a:cubicBezTo>
                      <a:close/>
                    </a:path>
                  </a:pathLst>
                </a:custGeom>
                <a:solidFill>
                  <a:srgbClr val="F79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8" name="Google Shape;808;p36"/>
              <p:cNvSpPr/>
              <p:nvPr/>
            </p:nvSpPr>
            <p:spPr>
              <a:xfrm>
                <a:off x="2072544" y="3204705"/>
                <a:ext cx="3319961" cy="797406"/>
              </a:xfrm>
              <a:custGeom>
                <a:avLst/>
                <a:gdLst/>
                <a:ahLst/>
                <a:cxnLst/>
                <a:rect l="l" t="t" r="r" b="b"/>
                <a:pathLst>
                  <a:path w="103595" h="24882" extrusionOk="0">
                    <a:moveTo>
                      <a:pt x="11316" y="0"/>
                    </a:moveTo>
                    <a:cubicBezTo>
                      <a:pt x="10542" y="0"/>
                      <a:pt x="9816" y="173"/>
                      <a:pt x="9169" y="596"/>
                    </a:cubicBezTo>
                    <a:cubicBezTo>
                      <a:pt x="5745" y="2879"/>
                      <a:pt x="3424" y="6075"/>
                      <a:pt x="2055" y="9879"/>
                    </a:cubicBezTo>
                    <a:cubicBezTo>
                      <a:pt x="1864" y="10374"/>
                      <a:pt x="1674" y="10868"/>
                      <a:pt x="1522" y="11401"/>
                    </a:cubicBezTo>
                    <a:cubicBezTo>
                      <a:pt x="419" y="15091"/>
                      <a:pt x="152" y="18934"/>
                      <a:pt x="0" y="22738"/>
                    </a:cubicBezTo>
                    <a:cubicBezTo>
                      <a:pt x="0" y="23195"/>
                      <a:pt x="0" y="23994"/>
                      <a:pt x="381" y="24336"/>
                    </a:cubicBezTo>
                    <a:cubicBezTo>
                      <a:pt x="590" y="24501"/>
                      <a:pt x="716" y="24561"/>
                      <a:pt x="803" y="24561"/>
                    </a:cubicBezTo>
                    <a:cubicBezTo>
                      <a:pt x="1016" y="24561"/>
                      <a:pt x="991" y="24200"/>
                      <a:pt x="1370" y="24146"/>
                    </a:cubicBezTo>
                    <a:cubicBezTo>
                      <a:pt x="1754" y="24083"/>
                      <a:pt x="2158" y="24057"/>
                      <a:pt x="2574" y="24057"/>
                    </a:cubicBezTo>
                    <a:cubicBezTo>
                      <a:pt x="4174" y="24057"/>
                      <a:pt x="5947" y="24436"/>
                      <a:pt x="7457" y="24526"/>
                    </a:cubicBezTo>
                    <a:cubicBezTo>
                      <a:pt x="8218" y="24564"/>
                      <a:pt x="8941" y="24564"/>
                      <a:pt x="9701" y="24602"/>
                    </a:cubicBezTo>
                    <a:lnTo>
                      <a:pt x="10158" y="24602"/>
                    </a:lnTo>
                    <a:cubicBezTo>
                      <a:pt x="13354" y="24755"/>
                      <a:pt x="16511" y="24869"/>
                      <a:pt x="19669" y="24869"/>
                    </a:cubicBezTo>
                    <a:cubicBezTo>
                      <a:pt x="20628" y="24878"/>
                      <a:pt x="21587" y="24882"/>
                      <a:pt x="22545" y="24882"/>
                    </a:cubicBezTo>
                    <a:cubicBezTo>
                      <a:pt x="29766" y="24882"/>
                      <a:pt x="36987" y="24643"/>
                      <a:pt x="44208" y="24374"/>
                    </a:cubicBezTo>
                    <a:cubicBezTo>
                      <a:pt x="44992" y="24346"/>
                      <a:pt x="45778" y="24334"/>
                      <a:pt x="46565" y="24334"/>
                    </a:cubicBezTo>
                    <a:cubicBezTo>
                      <a:pt x="50498" y="24334"/>
                      <a:pt x="54449" y="24631"/>
                      <a:pt x="58364" y="24631"/>
                    </a:cubicBezTo>
                    <a:cubicBezTo>
                      <a:pt x="59929" y="24631"/>
                      <a:pt x="61489" y="24583"/>
                      <a:pt x="63039" y="24450"/>
                    </a:cubicBezTo>
                    <a:lnTo>
                      <a:pt x="63154" y="24450"/>
                    </a:lnTo>
                    <a:cubicBezTo>
                      <a:pt x="63762" y="24412"/>
                      <a:pt x="64333" y="24374"/>
                      <a:pt x="64942" y="24298"/>
                    </a:cubicBezTo>
                    <a:cubicBezTo>
                      <a:pt x="65779" y="24184"/>
                      <a:pt x="66578" y="24032"/>
                      <a:pt x="67376" y="23956"/>
                    </a:cubicBezTo>
                    <a:cubicBezTo>
                      <a:pt x="71532" y="23399"/>
                      <a:pt x="75778" y="23213"/>
                      <a:pt x="80031" y="23213"/>
                    </a:cubicBezTo>
                    <a:cubicBezTo>
                      <a:pt x="84500" y="23213"/>
                      <a:pt x="88975" y="23418"/>
                      <a:pt x="93361" y="23613"/>
                    </a:cubicBezTo>
                    <a:cubicBezTo>
                      <a:pt x="94844" y="23651"/>
                      <a:pt x="96290" y="23765"/>
                      <a:pt x="97774" y="23841"/>
                    </a:cubicBezTo>
                    <a:cubicBezTo>
                      <a:pt x="98235" y="23884"/>
                      <a:pt x="98718" y="23918"/>
                      <a:pt x="99199" y="23918"/>
                    </a:cubicBezTo>
                    <a:cubicBezTo>
                      <a:pt x="100422" y="23918"/>
                      <a:pt x="101634" y="23699"/>
                      <a:pt x="102453" y="22852"/>
                    </a:cubicBezTo>
                    <a:cubicBezTo>
                      <a:pt x="103252" y="22053"/>
                      <a:pt x="103480" y="20798"/>
                      <a:pt x="103595" y="19619"/>
                    </a:cubicBezTo>
                    <a:cubicBezTo>
                      <a:pt x="103518" y="19542"/>
                      <a:pt x="103518" y="19390"/>
                      <a:pt x="103518" y="19238"/>
                    </a:cubicBezTo>
                    <a:cubicBezTo>
                      <a:pt x="103480" y="19162"/>
                      <a:pt x="103480" y="19048"/>
                      <a:pt x="103480" y="18972"/>
                    </a:cubicBezTo>
                    <a:cubicBezTo>
                      <a:pt x="103404" y="18439"/>
                      <a:pt x="103290" y="17907"/>
                      <a:pt x="103100" y="17450"/>
                    </a:cubicBezTo>
                    <a:cubicBezTo>
                      <a:pt x="103062" y="17336"/>
                      <a:pt x="103062" y="17260"/>
                      <a:pt x="103024" y="17146"/>
                    </a:cubicBezTo>
                    <a:cubicBezTo>
                      <a:pt x="102187" y="14977"/>
                      <a:pt x="100475" y="13151"/>
                      <a:pt x="98497" y="11820"/>
                    </a:cubicBezTo>
                    <a:cubicBezTo>
                      <a:pt x="98344" y="11743"/>
                      <a:pt x="98154" y="11629"/>
                      <a:pt x="98002" y="11553"/>
                    </a:cubicBezTo>
                    <a:cubicBezTo>
                      <a:pt x="97812" y="11439"/>
                      <a:pt x="97660" y="11363"/>
                      <a:pt x="97469" y="11249"/>
                    </a:cubicBezTo>
                    <a:cubicBezTo>
                      <a:pt x="94350" y="9537"/>
                      <a:pt x="90736" y="8890"/>
                      <a:pt x="87274" y="7939"/>
                    </a:cubicBezTo>
                    <a:cubicBezTo>
                      <a:pt x="87007" y="7863"/>
                      <a:pt x="86779" y="7787"/>
                      <a:pt x="86589" y="7749"/>
                    </a:cubicBezTo>
                    <a:cubicBezTo>
                      <a:pt x="86246" y="7635"/>
                      <a:pt x="85942" y="7559"/>
                      <a:pt x="85638" y="7444"/>
                    </a:cubicBezTo>
                    <a:cubicBezTo>
                      <a:pt x="84915" y="7254"/>
                      <a:pt x="84268" y="7064"/>
                      <a:pt x="83469" y="7064"/>
                    </a:cubicBezTo>
                    <a:cubicBezTo>
                      <a:pt x="81871" y="7026"/>
                      <a:pt x="80350" y="7026"/>
                      <a:pt x="78790" y="7026"/>
                    </a:cubicBezTo>
                    <a:cubicBezTo>
                      <a:pt x="75708" y="6988"/>
                      <a:pt x="72550" y="6912"/>
                      <a:pt x="69469" y="6912"/>
                    </a:cubicBezTo>
                    <a:cubicBezTo>
                      <a:pt x="65817" y="6912"/>
                      <a:pt x="62164" y="6874"/>
                      <a:pt x="58550" y="6531"/>
                    </a:cubicBezTo>
                    <a:cubicBezTo>
                      <a:pt x="55621" y="6265"/>
                      <a:pt x="52729" y="5847"/>
                      <a:pt x="49838" y="5466"/>
                    </a:cubicBezTo>
                    <a:cubicBezTo>
                      <a:pt x="43409" y="4629"/>
                      <a:pt x="36941" y="4211"/>
                      <a:pt x="30474" y="4211"/>
                    </a:cubicBezTo>
                    <a:cubicBezTo>
                      <a:pt x="29819" y="4211"/>
                      <a:pt x="29162" y="4215"/>
                      <a:pt x="28504" y="4215"/>
                    </a:cubicBezTo>
                    <a:cubicBezTo>
                      <a:pt x="25872" y="4215"/>
                      <a:pt x="23230" y="4142"/>
                      <a:pt x="20734" y="3412"/>
                    </a:cubicBezTo>
                    <a:cubicBezTo>
                      <a:pt x="20620" y="3374"/>
                      <a:pt x="20544" y="3374"/>
                      <a:pt x="20430" y="3298"/>
                    </a:cubicBezTo>
                    <a:lnTo>
                      <a:pt x="20011" y="3183"/>
                    </a:lnTo>
                    <a:cubicBezTo>
                      <a:pt x="17483" y="2232"/>
                      <a:pt x="14093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9" name="Google Shape;809;p36"/>
            <p:cNvSpPr/>
            <p:nvPr/>
          </p:nvSpPr>
          <p:spPr>
            <a:xfrm>
              <a:off x="2384649" y="3310363"/>
              <a:ext cx="3001761" cy="686457"/>
            </a:xfrm>
            <a:custGeom>
              <a:avLst/>
              <a:gdLst/>
              <a:ahLst/>
              <a:cxnLst/>
              <a:rect l="l" t="t" r="r" b="b"/>
              <a:pathLst>
                <a:path w="93666" h="21420" extrusionOk="0">
                  <a:moveTo>
                    <a:pt x="10234" y="1"/>
                  </a:moveTo>
                  <a:cubicBezTo>
                    <a:pt x="9816" y="381"/>
                    <a:pt x="9435" y="762"/>
                    <a:pt x="8979" y="1142"/>
                  </a:cubicBezTo>
                  <a:cubicBezTo>
                    <a:pt x="8941" y="1180"/>
                    <a:pt x="8903" y="1180"/>
                    <a:pt x="8903" y="1256"/>
                  </a:cubicBezTo>
                  <a:cubicBezTo>
                    <a:pt x="8180" y="1903"/>
                    <a:pt x="7419" y="2588"/>
                    <a:pt x="6696" y="3234"/>
                  </a:cubicBezTo>
                  <a:cubicBezTo>
                    <a:pt x="6049" y="3843"/>
                    <a:pt x="5365" y="4490"/>
                    <a:pt x="4756" y="5175"/>
                  </a:cubicBezTo>
                  <a:cubicBezTo>
                    <a:pt x="4756" y="5251"/>
                    <a:pt x="4718" y="5251"/>
                    <a:pt x="4718" y="5289"/>
                  </a:cubicBezTo>
                  <a:cubicBezTo>
                    <a:pt x="4566" y="5289"/>
                    <a:pt x="4490" y="5441"/>
                    <a:pt x="4566" y="5479"/>
                  </a:cubicBezTo>
                  <a:cubicBezTo>
                    <a:pt x="4109" y="6088"/>
                    <a:pt x="3729" y="6772"/>
                    <a:pt x="3386" y="7419"/>
                  </a:cubicBezTo>
                  <a:cubicBezTo>
                    <a:pt x="3006" y="8218"/>
                    <a:pt x="2664" y="9055"/>
                    <a:pt x="2397" y="9892"/>
                  </a:cubicBezTo>
                  <a:cubicBezTo>
                    <a:pt x="2055" y="10805"/>
                    <a:pt x="1750" y="11718"/>
                    <a:pt x="1522" y="12593"/>
                  </a:cubicBezTo>
                  <a:cubicBezTo>
                    <a:pt x="990" y="14419"/>
                    <a:pt x="609" y="16322"/>
                    <a:pt x="343" y="18186"/>
                  </a:cubicBezTo>
                  <a:cubicBezTo>
                    <a:pt x="191" y="19251"/>
                    <a:pt x="39" y="20316"/>
                    <a:pt x="0" y="21419"/>
                  </a:cubicBezTo>
                  <a:lnTo>
                    <a:pt x="495" y="21419"/>
                  </a:lnTo>
                  <a:cubicBezTo>
                    <a:pt x="533" y="20583"/>
                    <a:pt x="609" y="19746"/>
                    <a:pt x="723" y="18947"/>
                  </a:cubicBezTo>
                  <a:lnTo>
                    <a:pt x="799" y="18947"/>
                  </a:lnTo>
                  <a:cubicBezTo>
                    <a:pt x="12555" y="20012"/>
                    <a:pt x="24311" y="20468"/>
                    <a:pt x="36104" y="20773"/>
                  </a:cubicBezTo>
                  <a:lnTo>
                    <a:pt x="53376" y="21229"/>
                  </a:lnTo>
                  <a:lnTo>
                    <a:pt x="53453" y="21229"/>
                  </a:lnTo>
                  <a:cubicBezTo>
                    <a:pt x="54061" y="21153"/>
                    <a:pt x="54632" y="21077"/>
                    <a:pt x="55279" y="21039"/>
                  </a:cubicBezTo>
                  <a:cubicBezTo>
                    <a:pt x="43789" y="20697"/>
                    <a:pt x="32338" y="20506"/>
                    <a:pt x="20887" y="20012"/>
                  </a:cubicBezTo>
                  <a:cubicBezTo>
                    <a:pt x="14191" y="19707"/>
                    <a:pt x="7533" y="19251"/>
                    <a:pt x="914" y="18642"/>
                  </a:cubicBezTo>
                  <a:cubicBezTo>
                    <a:pt x="875" y="18642"/>
                    <a:pt x="761" y="18642"/>
                    <a:pt x="723" y="18718"/>
                  </a:cubicBezTo>
                  <a:cubicBezTo>
                    <a:pt x="861" y="17617"/>
                    <a:pt x="1040" y="16530"/>
                    <a:pt x="1261" y="15440"/>
                  </a:cubicBezTo>
                  <a:lnTo>
                    <a:pt x="1261" y="15440"/>
                  </a:lnTo>
                  <a:cubicBezTo>
                    <a:pt x="1280" y="15444"/>
                    <a:pt x="1304" y="15447"/>
                    <a:pt x="1332" y="15447"/>
                  </a:cubicBezTo>
                  <a:cubicBezTo>
                    <a:pt x="7436" y="16078"/>
                    <a:pt x="13476" y="16677"/>
                    <a:pt x="19629" y="16677"/>
                  </a:cubicBezTo>
                  <a:cubicBezTo>
                    <a:pt x="20149" y="16677"/>
                    <a:pt x="20670" y="16673"/>
                    <a:pt x="21191" y="16664"/>
                  </a:cubicBezTo>
                  <a:cubicBezTo>
                    <a:pt x="24501" y="16550"/>
                    <a:pt x="27773" y="16322"/>
                    <a:pt x="31121" y="16169"/>
                  </a:cubicBezTo>
                  <a:cubicBezTo>
                    <a:pt x="32363" y="16114"/>
                    <a:pt x="33601" y="16088"/>
                    <a:pt x="34837" y="16088"/>
                  </a:cubicBezTo>
                  <a:cubicBezTo>
                    <a:pt x="36969" y="16088"/>
                    <a:pt x="39097" y="16163"/>
                    <a:pt x="41240" y="16284"/>
                  </a:cubicBezTo>
                  <a:cubicBezTo>
                    <a:pt x="44512" y="16474"/>
                    <a:pt x="47860" y="16740"/>
                    <a:pt x="51132" y="16892"/>
                  </a:cubicBezTo>
                  <a:cubicBezTo>
                    <a:pt x="54480" y="17082"/>
                    <a:pt x="57790" y="17120"/>
                    <a:pt x="61137" y="17120"/>
                  </a:cubicBezTo>
                  <a:cubicBezTo>
                    <a:pt x="67833" y="17120"/>
                    <a:pt x="74567" y="16778"/>
                    <a:pt x="81263" y="16474"/>
                  </a:cubicBezTo>
                  <a:cubicBezTo>
                    <a:pt x="84991" y="16284"/>
                    <a:pt x="88720" y="16093"/>
                    <a:pt x="92448" y="15941"/>
                  </a:cubicBezTo>
                  <a:cubicBezTo>
                    <a:pt x="92828" y="15941"/>
                    <a:pt x="93209" y="15903"/>
                    <a:pt x="93551" y="15903"/>
                  </a:cubicBezTo>
                  <a:cubicBezTo>
                    <a:pt x="93665" y="15903"/>
                    <a:pt x="93665" y="15789"/>
                    <a:pt x="93589" y="15713"/>
                  </a:cubicBezTo>
                  <a:lnTo>
                    <a:pt x="93589" y="15713"/>
                  </a:lnTo>
                  <a:cubicBezTo>
                    <a:pt x="90470" y="15789"/>
                    <a:pt x="87312" y="15979"/>
                    <a:pt x="84192" y="16131"/>
                  </a:cubicBezTo>
                  <a:cubicBezTo>
                    <a:pt x="77458" y="16474"/>
                    <a:pt x="70763" y="16854"/>
                    <a:pt x="64029" y="16892"/>
                  </a:cubicBezTo>
                  <a:cubicBezTo>
                    <a:pt x="63132" y="16902"/>
                    <a:pt x="62237" y="16907"/>
                    <a:pt x="61344" y="16907"/>
                  </a:cubicBezTo>
                  <a:cubicBezTo>
                    <a:pt x="58904" y="16907"/>
                    <a:pt x="56474" y="16872"/>
                    <a:pt x="54023" y="16816"/>
                  </a:cubicBezTo>
                  <a:cubicBezTo>
                    <a:pt x="50713" y="16664"/>
                    <a:pt x="47442" y="16398"/>
                    <a:pt x="44094" y="16169"/>
                  </a:cubicBezTo>
                  <a:cubicBezTo>
                    <a:pt x="41307" y="15982"/>
                    <a:pt x="38547" y="15845"/>
                    <a:pt x="35770" y="15845"/>
                  </a:cubicBezTo>
                  <a:cubicBezTo>
                    <a:pt x="35172" y="15845"/>
                    <a:pt x="34574" y="15852"/>
                    <a:pt x="33974" y="15865"/>
                  </a:cubicBezTo>
                  <a:cubicBezTo>
                    <a:pt x="30626" y="15903"/>
                    <a:pt x="27354" y="16131"/>
                    <a:pt x="24044" y="16284"/>
                  </a:cubicBezTo>
                  <a:cubicBezTo>
                    <a:pt x="22337" y="16371"/>
                    <a:pt x="20637" y="16418"/>
                    <a:pt x="18938" y="16418"/>
                  </a:cubicBezTo>
                  <a:cubicBezTo>
                    <a:pt x="16927" y="16418"/>
                    <a:pt x="14918" y="16352"/>
                    <a:pt x="12897" y="16207"/>
                  </a:cubicBezTo>
                  <a:cubicBezTo>
                    <a:pt x="9093" y="15979"/>
                    <a:pt x="5289" y="15599"/>
                    <a:pt x="1484" y="15218"/>
                  </a:cubicBezTo>
                  <a:cubicBezTo>
                    <a:pt x="1469" y="15216"/>
                    <a:pt x="1454" y="15215"/>
                    <a:pt x="1439" y="15215"/>
                  </a:cubicBezTo>
                  <a:cubicBezTo>
                    <a:pt x="1389" y="15215"/>
                    <a:pt x="1341" y="15228"/>
                    <a:pt x="1300" y="15247"/>
                  </a:cubicBezTo>
                  <a:lnTo>
                    <a:pt x="1300" y="15247"/>
                  </a:lnTo>
                  <a:cubicBezTo>
                    <a:pt x="1435" y="14593"/>
                    <a:pt x="1585" y="13938"/>
                    <a:pt x="1750" y="13278"/>
                  </a:cubicBezTo>
                  <a:cubicBezTo>
                    <a:pt x="2055" y="12137"/>
                    <a:pt x="2435" y="10957"/>
                    <a:pt x="2816" y="9854"/>
                  </a:cubicBezTo>
                  <a:cubicBezTo>
                    <a:pt x="15028" y="10805"/>
                    <a:pt x="27202" y="11718"/>
                    <a:pt x="39490" y="12365"/>
                  </a:cubicBezTo>
                  <a:cubicBezTo>
                    <a:pt x="45615" y="12707"/>
                    <a:pt x="51741" y="12936"/>
                    <a:pt x="57904" y="13126"/>
                  </a:cubicBezTo>
                  <a:cubicBezTo>
                    <a:pt x="64029" y="13278"/>
                    <a:pt x="70154" y="13316"/>
                    <a:pt x="76279" y="13468"/>
                  </a:cubicBezTo>
                  <a:cubicBezTo>
                    <a:pt x="81948" y="13620"/>
                    <a:pt x="87616" y="13811"/>
                    <a:pt x="93285" y="14229"/>
                  </a:cubicBezTo>
                  <a:cubicBezTo>
                    <a:pt x="93209" y="14153"/>
                    <a:pt x="93209" y="14039"/>
                    <a:pt x="93171" y="13963"/>
                  </a:cubicBezTo>
                  <a:cubicBezTo>
                    <a:pt x="82328" y="13126"/>
                    <a:pt x="71371" y="13126"/>
                    <a:pt x="60529" y="12898"/>
                  </a:cubicBezTo>
                  <a:cubicBezTo>
                    <a:pt x="48279" y="12669"/>
                    <a:pt x="35952" y="11946"/>
                    <a:pt x="23740" y="11148"/>
                  </a:cubicBezTo>
                  <a:cubicBezTo>
                    <a:pt x="16778" y="10653"/>
                    <a:pt x="9892" y="10158"/>
                    <a:pt x="2968" y="9626"/>
                  </a:cubicBezTo>
                  <a:cubicBezTo>
                    <a:pt x="3158" y="9093"/>
                    <a:pt x="3348" y="8561"/>
                    <a:pt x="3577" y="8066"/>
                  </a:cubicBezTo>
                  <a:cubicBezTo>
                    <a:pt x="3957" y="7229"/>
                    <a:pt x="4338" y="6468"/>
                    <a:pt x="4870" y="5783"/>
                  </a:cubicBezTo>
                  <a:cubicBezTo>
                    <a:pt x="4908" y="5669"/>
                    <a:pt x="4946" y="5631"/>
                    <a:pt x="4984" y="5593"/>
                  </a:cubicBezTo>
                  <a:cubicBezTo>
                    <a:pt x="10501" y="6734"/>
                    <a:pt x="16017" y="7762"/>
                    <a:pt x="21648" y="7800"/>
                  </a:cubicBezTo>
                  <a:cubicBezTo>
                    <a:pt x="21937" y="7803"/>
                    <a:pt x="22227" y="7805"/>
                    <a:pt x="22516" y="7805"/>
                  </a:cubicBezTo>
                  <a:cubicBezTo>
                    <a:pt x="27861" y="7805"/>
                    <a:pt x="33206" y="7190"/>
                    <a:pt x="38550" y="7190"/>
                  </a:cubicBezTo>
                  <a:cubicBezTo>
                    <a:pt x="38699" y="7190"/>
                    <a:pt x="38847" y="7190"/>
                    <a:pt x="38996" y="7191"/>
                  </a:cubicBezTo>
                  <a:cubicBezTo>
                    <a:pt x="44740" y="7229"/>
                    <a:pt x="50371" y="8370"/>
                    <a:pt x="56078" y="9131"/>
                  </a:cubicBezTo>
                  <a:cubicBezTo>
                    <a:pt x="58817" y="9512"/>
                    <a:pt x="61594" y="9816"/>
                    <a:pt x="64409" y="9816"/>
                  </a:cubicBezTo>
                  <a:cubicBezTo>
                    <a:pt x="67187" y="9816"/>
                    <a:pt x="70002" y="9626"/>
                    <a:pt x="72779" y="9398"/>
                  </a:cubicBezTo>
                  <a:cubicBezTo>
                    <a:pt x="76879" y="9011"/>
                    <a:pt x="81002" y="8555"/>
                    <a:pt x="85130" y="8555"/>
                  </a:cubicBezTo>
                  <a:cubicBezTo>
                    <a:pt x="86288" y="8555"/>
                    <a:pt x="87447" y="8591"/>
                    <a:pt x="88605" y="8675"/>
                  </a:cubicBezTo>
                  <a:cubicBezTo>
                    <a:pt x="88453" y="8561"/>
                    <a:pt x="88263" y="8484"/>
                    <a:pt x="88111" y="8370"/>
                  </a:cubicBezTo>
                  <a:cubicBezTo>
                    <a:pt x="87127" y="8308"/>
                    <a:pt x="86141" y="8281"/>
                    <a:pt x="85153" y="8281"/>
                  </a:cubicBezTo>
                  <a:cubicBezTo>
                    <a:pt x="81902" y="8281"/>
                    <a:pt x="78634" y="8573"/>
                    <a:pt x="75366" y="8865"/>
                  </a:cubicBezTo>
                  <a:cubicBezTo>
                    <a:pt x="72513" y="9131"/>
                    <a:pt x="69735" y="9398"/>
                    <a:pt x="66882" y="9512"/>
                  </a:cubicBezTo>
                  <a:cubicBezTo>
                    <a:pt x="66134" y="9541"/>
                    <a:pt x="65391" y="9555"/>
                    <a:pt x="64651" y="9555"/>
                  </a:cubicBezTo>
                  <a:cubicBezTo>
                    <a:pt x="62495" y="9555"/>
                    <a:pt x="60371" y="9434"/>
                    <a:pt x="58246" y="9207"/>
                  </a:cubicBezTo>
                  <a:cubicBezTo>
                    <a:pt x="52654" y="8523"/>
                    <a:pt x="47137" y="7305"/>
                    <a:pt x="41469" y="7001"/>
                  </a:cubicBezTo>
                  <a:cubicBezTo>
                    <a:pt x="40500" y="6956"/>
                    <a:pt x="39532" y="6937"/>
                    <a:pt x="38564" y="6937"/>
                  </a:cubicBezTo>
                  <a:cubicBezTo>
                    <a:pt x="33749" y="6937"/>
                    <a:pt x="28935" y="7407"/>
                    <a:pt x="24120" y="7533"/>
                  </a:cubicBezTo>
                  <a:cubicBezTo>
                    <a:pt x="23455" y="7551"/>
                    <a:pt x="22788" y="7560"/>
                    <a:pt x="22119" y="7560"/>
                  </a:cubicBezTo>
                  <a:cubicBezTo>
                    <a:pt x="19883" y="7560"/>
                    <a:pt x="17634" y="7455"/>
                    <a:pt x="15408" y="7191"/>
                  </a:cubicBezTo>
                  <a:cubicBezTo>
                    <a:pt x="12555" y="6849"/>
                    <a:pt x="9702" y="6278"/>
                    <a:pt x="6886" y="5707"/>
                  </a:cubicBezTo>
                  <a:cubicBezTo>
                    <a:pt x="6316" y="5631"/>
                    <a:pt x="5745" y="5479"/>
                    <a:pt x="5174" y="5327"/>
                  </a:cubicBezTo>
                  <a:cubicBezTo>
                    <a:pt x="5669" y="4756"/>
                    <a:pt x="6126" y="4300"/>
                    <a:pt x="6658" y="3767"/>
                  </a:cubicBezTo>
                  <a:cubicBezTo>
                    <a:pt x="7533" y="2968"/>
                    <a:pt x="8370" y="2169"/>
                    <a:pt x="9283" y="1408"/>
                  </a:cubicBezTo>
                  <a:cubicBezTo>
                    <a:pt x="11756" y="2169"/>
                    <a:pt x="14267" y="2626"/>
                    <a:pt x="16854" y="2930"/>
                  </a:cubicBezTo>
                  <a:cubicBezTo>
                    <a:pt x="18282" y="3071"/>
                    <a:pt x="19720" y="3116"/>
                    <a:pt x="21164" y="3116"/>
                  </a:cubicBezTo>
                  <a:cubicBezTo>
                    <a:pt x="22451" y="3116"/>
                    <a:pt x="23742" y="3080"/>
                    <a:pt x="25034" y="3044"/>
                  </a:cubicBezTo>
                  <a:cubicBezTo>
                    <a:pt x="26001" y="3018"/>
                    <a:pt x="26973" y="3000"/>
                    <a:pt x="27946" y="3000"/>
                  </a:cubicBezTo>
                  <a:cubicBezTo>
                    <a:pt x="29767" y="3000"/>
                    <a:pt x="31593" y="3061"/>
                    <a:pt x="33403" y="3234"/>
                  </a:cubicBezTo>
                  <a:cubicBezTo>
                    <a:pt x="36104" y="3539"/>
                    <a:pt x="38806" y="3995"/>
                    <a:pt x="41507" y="4338"/>
                  </a:cubicBezTo>
                  <a:cubicBezTo>
                    <a:pt x="45422" y="4864"/>
                    <a:pt x="49351" y="5031"/>
                    <a:pt x="53287" y="5031"/>
                  </a:cubicBezTo>
                  <a:cubicBezTo>
                    <a:pt x="60137" y="5031"/>
                    <a:pt x="67005" y="4525"/>
                    <a:pt x="73846" y="4525"/>
                  </a:cubicBezTo>
                  <a:cubicBezTo>
                    <a:pt x="74150" y="4525"/>
                    <a:pt x="74454" y="4526"/>
                    <a:pt x="74757" y="4528"/>
                  </a:cubicBezTo>
                  <a:cubicBezTo>
                    <a:pt x="75442" y="4528"/>
                    <a:pt x="76089" y="4528"/>
                    <a:pt x="76774" y="4566"/>
                  </a:cubicBezTo>
                  <a:cubicBezTo>
                    <a:pt x="76431" y="4490"/>
                    <a:pt x="76127" y="4376"/>
                    <a:pt x="75823" y="4300"/>
                  </a:cubicBezTo>
                  <a:cubicBezTo>
                    <a:pt x="74973" y="4281"/>
                    <a:pt x="74123" y="4272"/>
                    <a:pt x="73274" y="4272"/>
                  </a:cubicBezTo>
                  <a:cubicBezTo>
                    <a:pt x="69025" y="4272"/>
                    <a:pt x="64777" y="4483"/>
                    <a:pt x="60529" y="4642"/>
                  </a:cubicBezTo>
                  <a:cubicBezTo>
                    <a:pt x="58177" y="4722"/>
                    <a:pt x="55818" y="4782"/>
                    <a:pt x="53461" y="4782"/>
                  </a:cubicBezTo>
                  <a:cubicBezTo>
                    <a:pt x="50214" y="4782"/>
                    <a:pt x="46970" y="4668"/>
                    <a:pt x="43751" y="4338"/>
                  </a:cubicBezTo>
                  <a:cubicBezTo>
                    <a:pt x="41088" y="4033"/>
                    <a:pt x="38425" y="3615"/>
                    <a:pt x="35762" y="3234"/>
                  </a:cubicBezTo>
                  <a:cubicBezTo>
                    <a:pt x="33288" y="2886"/>
                    <a:pt x="30813" y="2697"/>
                    <a:pt x="28309" y="2697"/>
                  </a:cubicBezTo>
                  <a:cubicBezTo>
                    <a:pt x="28080" y="2697"/>
                    <a:pt x="27850" y="2699"/>
                    <a:pt x="27621" y="2702"/>
                  </a:cubicBezTo>
                  <a:cubicBezTo>
                    <a:pt x="25507" y="2754"/>
                    <a:pt x="23376" y="2860"/>
                    <a:pt x="21239" y="2860"/>
                  </a:cubicBezTo>
                  <a:cubicBezTo>
                    <a:pt x="20260" y="2860"/>
                    <a:pt x="19280" y="2838"/>
                    <a:pt x="18300" y="2778"/>
                  </a:cubicBezTo>
                  <a:cubicBezTo>
                    <a:pt x="15332" y="2588"/>
                    <a:pt x="12365" y="2055"/>
                    <a:pt x="9512" y="1180"/>
                  </a:cubicBezTo>
                  <a:cubicBezTo>
                    <a:pt x="9892" y="876"/>
                    <a:pt x="10272" y="495"/>
                    <a:pt x="10653" y="153"/>
                  </a:cubicBezTo>
                  <a:lnTo>
                    <a:pt x="10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307333" y="3370098"/>
              <a:ext cx="1530140" cy="813269"/>
            </a:xfrm>
            <a:custGeom>
              <a:avLst/>
              <a:gdLst/>
              <a:ahLst/>
              <a:cxnLst/>
              <a:rect l="l" t="t" r="r" b="b"/>
              <a:pathLst>
                <a:path w="47746" h="25377" extrusionOk="0">
                  <a:moveTo>
                    <a:pt x="0" y="1"/>
                  </a:moveTo>
                  <a:lnTo>
                    <a:pt x="0" y="25376"/>
                  </a:lnTo>
                  <a:lnTo>
                    <a:pt x="47746" y="25376"/>
                  </a:lnTo>
                  <a:lnTo>
                    <a:pt x="47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5"/>
          <p:cNvGrpSpPr/>
          <p:nvPr/>
        </p:nvGrpSpPr>
        <p:grpSpPr>
          <a:xfrm>
            <a:off x="4516752" y="-28037"/>
            <a:ext cx="2510522" cy="2433477"/>
            <a:chOff x="6279415" y="-78812"/>
            <a:chExt cx="2510522" cy="2433477"/>
          </a:xfrm>
        </p:grpSpPr>
        <p:sp>
          <p:nvSpPr>
            <p:cNvPr id="1166" name="Google Shape;1166;p45"/>
            <p:cNvSpPr/>
            <p:nvPr/>
          </p:nvSpPr>
          <p:spPr>
            <a:xfrm>
              <a:off x="6317344" y="-73926"/>
              <a:ext cx="2443248" cy="2428591"/>
            </a:xfrm>
            <a:custGeom>
              <a:avLst/>
              <a:gdLst/>
              <a:ahLst/>
              <a:cxnLst/>
              <a:rect l="l" t="t" r="r" b="b"/>
              <a:pathLst>
                <a:path w="76013" h="75557" extrusionOk="0">
                  <a:moveTo>
                    <a:pt x="0" y="1"/>
                  </a:moveTo>
                  <a:lnTo>
                    <a:pt x="0" y="75556"/>
                  </a:lnTo>
                  <a:lnTo>
                    <a:pt x="76013" y="75556"/>
                  </a:lnTo>
                  <a:lnTo>
                    <a:pt x="760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6321009" y="-73926"/>
              <a:ext cx="2349102" cy="1202065"/>
            </a:xfrm>
            <a:custGeom>
              <a:avLst/>
              <a:gdLst/>
              <a:ahLst/>
              <a:cxnLst/>
              <a:rect l="l" t="t" r="r" b="b"/>
              <a:pathLst>
                <a:path w="73084" h="37398" extrusionOk="0">
                  <a:moveTo>
                    <a:pt x="57828" y="1"/>
                  </a:moveTo>
                  <a:cubicBezTo>
                    <a:pt x="56078" y="2017"/>
                    <a:pt x="54252" y="3957"/>
                    <a:pt x="52159" y="5441"/>
                  </a:cubicBezTo>
                  <a:cubicBezTo>
                    <a:pt x="42306" y="12365"/>
                    <a:pt x="27811" y="7609"/>
                    <a:pt x="18908" y="15941"/>
                  </a:cubicBezTo>
                  <a:cubicBezTo>
                    <a:pt x="15370" y="19213"/>
                    <a:pt x="12974" y="24387"/>
                    <a:pt x="8598" y="26175"/>
                  </a:cubicBezTo>
                  <a:cubicBezTo>
                    <a:pt x="7267" y="26746"/>
                    <a:pt x="5783" y="26860"/>
                    <a:pt x="4414" y="27316"/>
                  </a:cubicBezTo>
                  <a:cubicBezTo>
                    <a:pt x="2854" y="27735"/>
                    <a:pt x="1370" y="28496"/>
                    <a:pt x="0" y="29485"/>
                  </a:cubicBezTo>
                  <a:lnTo>
                    <a:pt x="0" y="37398"/>
                  </a:lnTo>
                  <a:cubicBezTo>
                    <a:pt x="837" y="36409"/>
                    <a:pt x="1789" y="35610"/>
                    <a:pt x="3006" y="35191"/>
                  </a:cubicBezTo>
                  <a:cubicBezTo>
                    <a:pt x="4832" y="34545"/>
                    <a:pt x="6886" y="34963"/>
                    <a:pt x="8827" y="34659"/>
                  </a:cubicBezTo>
                  <a:cubicBezTo>
                    <a:pt x="13696" y="33898"/>
                    <a:pt x="16892" y="28762"/>
                    <a:pt x="19555" y="24197"/>
                  </a:cubicBezTo>
                  <a:cubicBezTo>
                    <a:pt x="20164" y="23131"/>
                    <a:pt x="20811" y="22028"/>
                    <a:pt x="21838" y="21305"/>
                  </a:cubicBezTo>
                  <a:cubicBezTo>
                    <a:pt x="22675" y="20735"/>
                    <a:pt x="23740" y="20506"/>
                    <a:pt x="24729" y="20316"/>
                  </a:cubicBezTo>
                  <a:cubicBezTo>
                    <a:pt x="27354" y="19784"/>
                    <a:pt x="29941" y="19441"/>
                    <a:pt x="32604" y="19251"/>
                  </a:cubicBezTo>
                  <a:cubicBezTo>
                    <a:pt x="36295" y="19023"/>
                    <a:pt x="40023" y="19023"/>
                    <a:pt x="43637" y="18072"/>
                  </a:cubicBezTo>
                  <a:cubicBezTo>
                    <a:pt x="47213" y="17120"/>
                    <a:pt x="50789" y="15028"/>
                    <a:pt x="52692" y="11528"/>
                  </a:cubicBezTo>
                  <a:cubicBezTo>
                    <a:pt x="53224" y="10501"/>
                    <a:pt x="53643" y="9436"/>
                    <a:pt x="54366" y="8561"/>
                  </a:cubicBezTo>
                  <a:cubicBezTo>
                    <a:pt x="55127" y="7647"/>
                    <a:pt x="56154" y="7153"/>
                    <a:pt x="57219" y="6696"/>
                  </a:cubicBezTo>
                  <a:cubicBezTo>
                    <a:pt x="59426" y="5745"/>
                    <a:pt x="61670" y="5060"/>
                    <a:pt x="63991" y="4528"/>
                  </a:cubicBezTo>
                  <a:cubicBezTo>
                    <a:pt x="65855" y="4109"/>
                    <a:pt x="67795" y="3805"/>
                    <a:pt x="69507" y="2892"/>
                  </a:cubicBezTo>
                  <a:cubicBezTo>
                    <a:pt x="70534" y="2397"/>
                    <a:pt x="71904" y="1294"/>
                    <a:pt x="730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6313680" y="365088"/>
              <a:ext cx="2443248" cy="40371"/>
            </a:xfrm>
            <a:custGeom>
              <a:avLst/>
              <a:gdLst/>
              <a:ahLst/>
              <a:cxnLst/>
              <a:rect l="l" t="t" r="r" b="b"/>
              <a:pathLst>
                <a:path w="76013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76013" y="1256"/>
                  </a:lnTo>
                  <a:lnTo>
                    <a:pt x="760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9" name="Google Shape;1169;p45"/>
            <p:cNvGrpSpPr/>
            <p:nvPr/>
          </p:nvGrpSpPr>
          <p:grpSpPr>
            <a:xfrm>
              <a:off x="6279415" y="-78812"/>
              <a:ext cx="2510522" cy="2433477"/>
              <a:chOff x="6279415" y="-78812"/>
              <a:chExt cx="2510522" cy="2433477"/>
            </a:xfrm>
          </p:grpSpPr>
          <p:sp>
            <p:nvSpPr>
              <p:cNvPr id="1170" name="Google Shape;1170;p45"/>
              <p:cNvSpPr/>
              <p:nvPr/>
            </p:nvSpPr>
            <p:spPr>
              <a:xfrm>
                <a:off x="6943434" y="-42137"/>
                <a:ext cx="36739" cy="236009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73426" extrusionOk="0">
                    <a:moveTo>
                      <a:pt x="1" y="1"/>
                    </a:moveTo>
                    <a:lnTo>
                      <a:pt x="1" y="73426"/>
                    </a:lnTo>
                    <a:lnTo>
                      <a:pt x="1142" y="73426"/>
                    </a:lnTo>
                    <a:lnTo>
                      <a:pt x="11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5"/>
              <p:cNvSpPr/>
              <p:nvPr/>
            </p:nvSpPr>
            <p:spPr>
              <a:xfrm>
                <a:off x="8089284" y="-42137"/>
                <a:ext cx="36707" cy="236009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73426" extrusionOk="0">
                    <a:moveTo>
                      <a:pt x="0" y="1"/>
                    </a:moveTo>
                    <a:lnTo>
                      <a:pt x="0" y="73426"/>
                    </a:lnTo>
                    <a:lnTo>
                      <a:pt x="1142" y="73426"/>
                    </a:lnTo>
                    <a:lnTo>
                      <a:pt x="11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5"/>
              <p:cNvSpPr/>
              <p:nvPr/>
            </p:nvSpPr>
            <p:spPr>
              <a:xfrm>
                <a:off x="6279415" y="-78812"/>
                <a:ext cx="2510522" cy="2433477"/>
              </a:xfrm>
              <a:custGeom>
                <a:avLst/>
                <a:gdLst/>
                <a:ahLst/>
                <a:cxnLst/>
                <a:rect l="l" t="t" r="r" b="b"/>
                <a:pathLst>
                  <a:path w="78106" h="75709" extrusionOk="0">
                    <a:moveTo>
                      <a:pt x="76051" y="2245"/>
                    </a:moveTo>
                    <a:lnTo>
                      <a:pt x="76051" y="73502"/>
                    </a:lnTo>
                    <a:lnTo>
                      <a:pt x="2055" y="73502"/>
                    </a:lnTo>
                    <a:lnTo>
                      <a:pt x="2055" y="2245"/>
                    </a:lnTo>
                    <a:close/>
                    <a:moveTo>
                      <a:pt x="1" y="0"/>
                    </a:moveTo>
                    <a:lnTo>
                      <a:pt x="1" y="75708"/>
                    </a:lnTo>
                    <a:lnTo>
                      <a:pt x="78106" y="75708"/>
                    </a:lnTo>
                    <a:lnTo>
                      <a:pt x="781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3" name="Google Shape;1173;p45"/>
            <p:cNvSpPr/>
            <p:nvPr/>
          </p:nvSpPr>
          <p:spPr>
            <a:xfrm>
              <a:off x="6384588" y="537505"/>
              <a:ext cx="2301403" cy="56282"/>
            </a:xfrm>
            <a:custGeom>
              <a:avLst/>
              <a:gdLst/>
              <a:ahLst/>
              <a:cxnLst/>
              <a:rect l="l" t="t" r="r" b="b"/>
              <a:pathLst>
                <a:path w="71600" h="1751" extrusionOk="0">
                  <a:moveTo>
                    <a:pt x="1" y="1"/>
                  </a:moveTo>
                  <a:lnTo>
                    <a:pt x="1" y="1751"/>
                  </a:lnTo>
                  <a:lnTo>
                    <a:pt x="71600" y="1751"/>
                  </a:lnTo>
                  <a:lnTo>
                    <a:pt x="716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6384588" y="630464"/>
              <a:ext cx="2301403" cy="56282"/>
            </a:xfrm>
            <a:custGeom>
              <a:avLst/>
              <a:gdLst/>
              <a:ahLst/>
              <a:cxnLst/>
              <a:rect l="l" t="t" r="r" b="b"/>
              <a:pathLst>
                <a:path w="71600" h="1751" extrusionOk="0">
                  <a:moveTo>
                    <a:pt x="1" y="0"/>
                  </a:moveTo>
                  <a:lnTo>
                    <a:pt x="1" y="1750"/>
                  </a:lnTo>
                  <a:lnTo>
                    <a:pt x="71600" y="1750"/>
                  </a:lnTo>
                  <a:lnTo>
                    <a:pt x="7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45"/>
            <p:cNvGrpSpPr/>
            <p:nvPr/>
          </p:nvGrpSpPr>
          <p:grpSpPr>
            <a:xfrm>
              <a:off x="6384588" y="-21340"/>
              <a:ext cx="2301403" cy="1268152"/>
              <a:chOff x="6384588" y="-21340"/>
              <a:chExt cx="2301403" cy="1268152"/>
            </a:xfrm>
          </p:grpSpPr>
          <p:sp>
            <p:nvSpPr>
              <p:cNvPr id="1176" name="Google Shape;1176;p45"/>
              <p:cNvSpPr/>
              <p:nvPr/>
            </p:nvSpPr>
            <p:spPr>
              <a:xfrm>
                <a:off x="6384588" y="-21340"/>
                <a:ext cx="2301403" cy="56282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51" extrusionOk="0">
                    <a:moveTo>
                      <a:pt x="1" y="0"/>
                    </a:moveTo>
                    <a:lnTo>
                      <a:pt x="1" y="1751"/>
                    </a:lnTo>
                    <a:lnTo>
                      <a:pt x="71600" y="1751"/>
                    </a:lnTo>
                    <a:lnTo>
                      <a:pt x="716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5"/>
              <p:cNvSpPr/>
              <p:nvPr/>
            </p:nvSpPr>
            <p:spPr>
              <a:xfrm>
                <a:off x="6384588" y="71587"/>
                <a:ext cx="2301403" cy="56282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71600" y="1751"/>
                    </a:lnTo>
                    <a:lnTo>
                      <a:pt x="716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5"/>
              <p:cNvSpPr/>
              <p:nvPr/>
            </p:nvSpPr>
            <p:spPr>
              <a:xfrm>
                <a:off x="6384588" y="164546"/>
                <a:ext cx="2301403" cy="56282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51" extrusionOk="0">
                    <a:moveTo>
                      <a:pt x="1" y="0"/>
                    </a:moveTo>
                    <a:lnTo>
                      <a:pt x="1" y="1750"/>
                    </a:lnTo>
                    <a:lnTo>
                      <a:pt x="71600" y="1750"/>
                    </a:lnTo>
                    <a:lnTo>
                      <a:pt x="716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5"/>
              <p:cNvSpPr/>
              <p:nvPr/>
            </p:nvSpPr>
            <p:spPr>
              <a:xfrm>
                <a:off x="6384588" y="257472"/>
                <a:ext cx="2301403" cy="56282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71600" y="1751"/>
                    </a:lnTo>
                    <a:lnTo>
                      <a:pt x="716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5"/>
              <p:cNvSpPr/>
              <p:nvPr/>
            </p:nvSpPr>
            <p:spPr>
              <a:xfrm>
                <a:off x="6384588" y="351620"/>
                <a:ext cx="2301403" cy="56282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71600" y="1751"/>
                    </a:lnTo>
                    <a:lnTo>
                      <a:pt x="716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5"/>
              <p:cNvSpPr/>
              <p:nvPr/>
            </p:nvSpPr>
            <p:spPr>
              <a:xfrm>
                <a:off x="6384588" y="444579"/>
                <a:ext cx="2301403" cy="56282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51" extrusionOk="0">
                    <a:moveTo>
                      <a:pt x="1" y="0"/>
                    </a:moveTo>
                    <a:lnTo>
                      <a:pt x="1" y="1750"/>
                    </a:lnTo>
                    <a:lnTo>
                      <a:pt x="71600" y="1750"/>
                    </a:lnTo>
                    <a:lnTo>
                      <a:pt x="716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5"/>
              <p:cNvSpPr/>
              <p:nvPr/>
            </p:nvSpPr>
            <p:spPr>
              <a:xfrm>
                <a:off x="6384588" y="537505"/>
                <a:ext cx="2301403" cy="56282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71600" y="1751"/>
                    </a:lnTo>
                    <a:lnTo>
                      <a:pt x="716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5"/>
              <p:cNvSpPr/>
              <p:nvPr/>
            </p:nvSpPr>
            <p:spPr>
              <a:xfrm>
                <a:off x="6384588" y="630464"/>
                <a:ext cx="2301403" cy="56282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51" extrusionOk="0">
                    <a:moveTo>
                      <a:pt x="1" y="0"/>
                    </a:moveTo>
                    <a:lnTo>
                      <a:pt x="1" y="1750"/>
                    </a:lnTo>
                    <a:lnTo>
                      <a:pt x="71600" y="1750"/>
                    </a:lnTo>
                    <a:lnTo>
                      <a:pt x="716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5"/>
              <p:cNvSpPr/>
              <p:nvPr/>
            </p:nvSpPr>
            <p:spPr>
              <a:xfrm>
                <a:off x="6384588" y="723391"/>
                <a:ext cx="2301403" cy="57503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89" extrusionOk="0">
                    <a:moveTo>
                      <a:pt x="1" y="0"/>
                    </a:moveTo>
                    <a:lnTo>
                      <a:pt x="1" y="1788"/>
                    </a:lnTo>
                    <a:lnTo>
                      <a:pt x="71600" y="1788"/>
                    </a:lnTo>
                    <a:lnTo>
                      <a:pt x="716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5"/>
              <p:cNvSpPr/>
              <p:nvPr/>
            </p:nvSpPr>
            <p:spPr>
              <a:xfrm>
                <a:off x="6384588" y="817539"/>
                <a:ext cx="2301403" cy="56282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71600" y="1751"/>
                    </a:lnTo>
                    <a:lnTo>
                      <a:pt x="716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5"/>
              <p:cNvSpPr/>
              <p:nvPr/>
            </p:nvSpPr>
            <p:spPr>
              <a:xfrm>
                <a:off x="6384588" y="910497"/>
                <a:ext cx="2301403" cy="56282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51" extrusionOk="0">
                    <a:moveTo>
                      <a:pt x="1" y="0"/>
                    </a:moveTo>
                    <a:lnTo>
                      <a:pt x="1" y="1750"/>
                    </a:lnTo>
                    <a:lnTo>
                      <a:pt x="71600" y="1750"/>
                    </a:lnTo>
                    <a:lnTo>
                      <a:pt x="716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5"/>
              <p:cNvSpPr/>
              <p:nvPr/>
            </p:nvSpPr>
            <p:spPr>
              <a:xfrm>
                <a:off x="6384588" y="1003424"/>
                <a:ext cx="2301403" cy="57503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89" extrusionOk="0">
                    <a:moveTo>
                      <a:pt x="1" y="0"/>
                    </a:moveTo>
                    <a:lnTo>
                      <a:pt x="1" y="1789"/>
                    </a:lnTo>
                    <a:lnTo>
                      <a:pt x="71600" y="1789"/>
                    </a:lnTo>
                    <a:lnTo>
                      <a:pt x="716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5"/>
              <p:cNvSpPr/>
              <p:nvPr/>
            </p:nvSpPr>
            <p:spPr>
              <a:xfrm>
                <a:off x="6384588" y="1096351"/>
                <a:ext cx="2301403" cy="57503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89" extrusionOk="0">
                    <a:moveTo>
                      <a:pt x="1" y="1"/>
                    </a:moveTo>
                    <a:lnTo>
                      <a:pt x="1" y="1789"/>
                    </a:lnTo>
                    <a:lnTo>
                      <a:pt x="71600" y="1789"/>
                    </a:lnTo>
                    <a:lnTo>
                      <a:pt x="716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5"/>
              <p:cNvSpPr/>
              <p:nvPr/>
            </p:nvSpPr>
            <p:spPr>
              <a:xfrm>
                <a:off x="6384588" y="1190531"/>
                <a:ext cx="2301403" cy="56282"/>
              </a:xfrm>
              <a:custGeom>
                <a:avLst/>
                <a:gdLst/>
                <a:ahLst/>
                <a:cxnLst/>
                <a:rect l="l" t="t" r="r" b="b"/>
                <a:pathLst>
                  <a:path w="71600" h="1751" extrusionOk="0">
                    <a:moveTo>
                      <a:pt x="1" y="0"/>
                    </a:moveTo>
                    <a:lnTo>
                      <a:pt x="1" y="1750"/>
                    </a:lnTo>
                    <a:lnTo>
                      <a:pt x="71600" y="1750"/>
                    </a:lnTo>
                    <a:lnTo>
                      <a:pt x="716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0" name="Google Shape;1190;p45"/>
          <p:cNvGrpSpPr/>
          <p:nvPr/>
        </p:nvGrpSpPr>
        <p:grpSpPr>
          <a:xfrm>
            <a:off x="5677310" y="989294"/>
            <a:ext cx="1161792" cy="3729769"/>
            <a:chOff x="4792016" y="1550190"/>
            <a:chExt cx="991121" cy="3181854"/>
          </a:xfrm>
        </p:grpSpPr>
        <p:grpSp>
          <p:nvGrpSpPr>
            <p:cNvPr id="1191" name="Google Shape;1191;p45"/>
            <p:cNvGrpSpPr/>
            <p:nvPr/>
          </p:nvGrpSpPr>
          <p:grpSpPr>
            <a:xfrm>
              <a:off x="4792016" y="1550190"/>
              <a:ext cx="991121" cy="3181854"/>
              <a:chOff x="4792016" y="1550190"/>
              <a:chExt cx="991121" cy="3181854"/>
            </a:xfrm>
          </p:grpSpPr>
          <p:grpSp>
            <p:nvGrpSpPr>
              <p:cNvPr id="1192" name="Google Shape;1192;p45"/>
              <p:cNvGrpSpPr/>
              <p:nvPr/>
            </p:nvGrpSpPr>
            <p:grpSpPr>
              <a:xfrm>
                <a:off x="5331628" y="4639602"/>
                <a:ext cx="256321" cy="92442"/>
                <a:chOff x="5331628" y="4639602"/>
                <a:chExt cx="256321" cy="92442"/>
              </a:xfrm>
            </p:grpSpPr>
            <p:sp>
              <p:nvSpPr>
                <p:cNvPr id="1193" name="Google Shape;1193;p45"/>
                <p:cNvSpPr/>
                <p:nvPr/>
              </p:nvSpPr>
              <p:spPr>
                <a:xfrm>
                  <a:off x="5331628" y="4639602"/>
                  <a:ext cx="256321" cy="9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0" h="2557" extrusionOk="0">
                      <a:moveTo>
                        <a:pt x="3166" y="1"/>
                      </a:moveTo>
                      <a:cubicBezTo>
                        <a:pt x="3092" y="1"/>
                        <a:pt x="3010" y="24"/>
                        <a:pt x="2927" y="85"/>
                      </a:cubicBezTo>
                      <a:lnTo>
                        <a:pt x="2700" y="313"/>
                      </a:lnTo>
                      <a:cubicBezTo>
                        <a:pt x="2472" y="541"/>
                        <a:pt x="2277" y="736"/>
                        <a:pt x="2017" y="801"/>
                      </a:cubicBezTo>
                      <a:cubicBezTo>
                        <a:pt x="1895" y="856"/>
                        <a:pt x="1753" y="882"/>
                        <a:pt x="1607" y="882"/>
                      </a:cubicBezTo>
                      <a:cubicBezTo>
                        <a:pt x="1326" y="882"/>
                        <a:pt x="1028" y="788"/>
                        <a:pt x="814" y="638"/>
                      </a:cubicBezTo>
                      <a:cubicBezTo>
                        <a:pt x="761" y="612"/>
                        <a:pt x="687" y="564"/>
                        <a:pt x="592" y="564"/>
                      </a:cubicBezTo>
                      <a:cubicBezTo>
                        <a:pt x="569" y="564"/>
                        <a:pt x="546" y="567"/>
                        <a:pt x="521" y="573"/>
                      </a:cubicBezTo>
                      <a:cubicBezTo>
                        <a:pt x="456" y="606"/>
                        <a:pt x="358" y="703"/>
                        <a:pt x="326" y="768"/>
                      </a:cubicBezTo>
                      <a:cubicBezTo>
                        <a:pt x="131" y="1126"/>
                        <a:pt x="1" y="1581"/>
                        <a:pt x="1" y="2037"/>
                      </a:cubicBezTo>
                      <a:lnTo>
                        <a:pt x="1" y="2394"/>
                      </a:lnTo>
                      <a:lnTo>
                        <a:pt x="1" y="2557"/>
                      </a:lnTo>
                      <a:lnTo>
                        <a:pt x="6960" y="2524"/>
                      </a:lnTo>
                      <a:cubicBezTo>
                        <a:pt x="7090" y="2362"/>
                        <a:pt x="7025" y="2199"/>
                        <a:pt x="6927" y="1971"/>
                      </a:cubicBezTo>
                      <a:cubicBezTo>
                        <a:pt x="6765" y="1776"/>
                        <a:pt x="6472" y="1581"/>
                        <a:pt x="6277" y="1484"/>
                      </a:cubicBezTo>
                      <a:cubicBezTo>
                        <a:pt x="5984" y="1321"/>
                        <a:pt x="5659" y="1256"/>
                        <a:pt x="5334" y="1126"/>
                      </a:cubicBezTo>
                      <a:cubicBezTo>
                        <a:pt x="4976" y="963"/>
                        <a:pt x="4586" y="801"/>
                        <a:pt x="4228" y="606"/>
                      </a:cubicBezTo>
                      <a:cubicBezTo>
                        <a:pt x="3935" y="411"/>
                        <a:pt x="3610" y="118"/>
                        <a:pt x="3285" y="20"/>
                      </a:cubicBezTo>
                      <a:cubicBezTo>
                        <a:pt x="3249" y="8"/>
                        <a:pt x="3209" y="1"/>
                        <a:pt x="31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45"/>
                <p:cNvSpPr/>
                <p:nvPr/>
              </p:nvSpPr>
              <p:spPr>
                <a:xfrm>
                  <a:off x="5331628" y="4713209"/>
                  <a:ext cx="256321" cy="18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0" h="521" extrusionOk="0">
                      <a:moveTo>
                        <a:pt x="1" y="1"/>
                      </a:moveTo>
                      <a:lnTo>
                        <a:pt x="1" y="358"/>
                      </a:lnTo>
                      <a:lnTo>
                        <a:pt x="1" y="521"/>
                      </a:lnTo>
                      <a:lnTo>
                        <a:pt x="6960" y="488"/>
                      </a:lnTo>
                      <a:cubicBezTo>
                        <a:pt x="7090" y="326"/>
                        <a:pt x="7025" y="163"/>
                        <a:pt x="696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45"/>
                <p:cNvSpPr/>
                <p:nvPr/>
              </p:nvSpPr>
              <p:spPr>
                <a:xfrm>
                  <a:off x="5449196" y="4650014"/>
                  <a:ext cx="77619" cy="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" h="1818" extrusionOk="0">
                      <a:moveTo>
                        <a:pt x="147" y="1"/>
                      </a:moveTo>
                      <a:cubicBezTo>
                        <a:pt x="131" y="1"/>
                        <a:pt x="114" y="9"/>
                        <a:pt x="98" y="25"/>
                      </a:cubicBezTo>
                      <a:cubicBezTo>
                        <a:pt x="33" y="25"/>
                        <a:pt x="0" y="90"/>
                        <a:pt x="33" y="123"/>
                      </a:cubicBezTo>
                      <a:cubicBezTo>
                        <a:pt x="391" y="383"/>
                        <a:pt x="813" y="643"/>
                        <a:pt x="1204" y="838"/>
                      </a:cubicBezTo>
                      <a:cubicBezTo>
                        <a:pt x="1431" y="968"/>
                        <a:pt x="1626" y="1066"/>
                        <a:pt x="1822" y="1131"/>
                      </a:cubicBezTo>
                      <a:cubicBezTo>
                        <a:pt x="1887" y="1131"/>
                        <a:pt x="1952" y="1163"/>
                        <a:pt x="1952" y="1196"/>
                      </a:cubicBezTo>
                      <a:cubicBezTo>
                        <a:pt x="1984" y="1261"/>
                        <a:pt x="1952" y="1326"/>
                        <a:pt x="1919" y="1358"/>
                      </a:cubicBezTo>
                      <a:cubicBezTo>
                        <a:pt x="1854" y="1456"/>
                        <a:pt x="1659" y="1683"/>
                        <a:pt x="1692" y="1781"/>
                      </a:cubicBezTo>
                      <a:cubicBezTo>
                        <a:pt x="1711" y="1807"/>
                        <a:pt x="1733" y="1817"/>
                        <a:pt x="1755" y="1817"/>
                      </a:cubicBezTo>
                      <a:cubicBezTo>
                        <a:pt x="1847" y="1817"/>
                        <a:pt x="1952" y="1645"/>
                        <a:pt x="1952" y="1618"/>
                      </a:cubicBezTo>
                      <a:cubicBezTo>
                        <a:pt x="1984" y="1586"/>
                        <a:pt x="1984" y="1553"/>
                        <a:pt x="2017" y="1488"/>
                      </a:cubicBezTo>
                      <a:cubicBezTo>
                        <a:pt x="2114" y="1326"/>
                        <a:pt x="2147" y="1261"/>
                        <a:pt x="2147" y="1163"/>
                      </a:cubicBezTo>
                      <a:cubicBezTo>
                        <a:pt x="2114" y="1098"/>
                        <a:pt x="2049" y="1066"/>
                        <a:pt x="1952" y="1066"/>
                      </a:cubicBezTo>
                      <a:cubicBezTo>
                        <a:pt x="1561" y="903"/>
                        <a:pt x="1171" y="675"/>
                        <a:pt x="813" y="448"/>
                      </a:cubicBezTo>
                      <a:cubicBezTo>
                        <a:pt x="618" y="318"/>
                        <a:pt x="423" y="155"/>
                        <a:pt x="196" y="25"/>
                      </a:cubicBezTo>
                      <a:cubicBezTo>
                        <a:pt x="179" y="9"/>
                        <a:pt x="163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45"/>
                <p:cNvSpPr/>
                <p:nvPr/>
              </p:nvSpPr>
              <p:spPr>
                <a:xfrm>
                  <a:off x="5344570" y="4666174"/>
                  <a:ext cx="34128" cy="4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1253" extrusionOk="0">
                      <a:moveTo>
                        <a:pt x="65" y="1"/>
                      </a:moveTo>
                      <a:cubicBezTo>
                        <a:pt x="0" y="1"/>
                        <a:pt x="0" y="33"/>
                        <a:pt x="65" y="66"/>
                      </a:cubicBezTo>
                      <a:cubicBezTo>
                        <a:pt x="456" y="326"/>
                        <a:pt x="651" y="749"/>
                        <a:pt x="748" y="1204"/>
                      </a:cubicBezTo>
                      <a:cubicBezTo>
                        <a:pt x="764" y="1236"/>
                        <a:pt x="813" y="1253"/>
                        <a:pt x="858" y="1253"/>
                      </a:cubicBezTo>
                      <a:cubicBezTo>
                        <a:pt x="903" y="1253"/>
                        <a:pt x="943" y="1236"/>
                        <a:pt x="943" y="1204"/>
                      </a:cubicBezTo>
                      <a:cubicBezTo>
                        <a:pt x="878" y="716"/>
                        <a:pt x="618" y="293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45"/>
                <p:cNvSpPr/>
                <p:nvPr/>
              </p:nvSpPr>
              <p:spPr>
                <a:xfrm>
                  <a:off x="5506787" y="4674417"/>
                  <a:ext cx="14172" cy="14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" h="391" extrusionOk="0">
                      <a:moveTo>
                        <a:pt x="229" y="0"/>
                      </a:moveTo>
                      <a:cubicBezTo>
                        <a:pt x="164" y="98"/>
                        <a:pt x="66" y="228"/>
                        <a:pt x="1" y="293"/>
                      </a:cubicBezTo>
                      <a:lnTo>
                        <a:pt x="1" y="326"/>
                      </a:lnTo>
                      <a:cubicBezTo>
                        <a:pt x="1" y="326"/>
                        <a:pt x="33" y="326"/>
                        <a:pt x="33" y="391"/>
                      </a:cubicBezTo>
                      <a:cubicBezTo>
                        <a:pt x="66" y="391"/>
                        <a:pt x="131" y="391"/>
                        <a:pt x="131" y="326"/>
                      </a:cubicBezTo>
                      <a:cubicBezTo>
                        <a:pt x="131" y="293"/>
                        <a:pt x="164" y="293"/>
                        <a:pt x="164" y="261"/>
                      </a:cubicBezTo>
                      <a:cubicBezTo>
                        <a:pt x="164" y="261"/>
                        <a:pt x="164" y="228"/>
                        <a:pt x="196" y="228"/>
                      </a:cubicBezTo>
                      <a:lnTo>
                        <a:pt x="326" y="98"/>
                      </a:lnTo>
                      <a:cubicBezTo>
                        <a:pt x="391" y="65"/>
                        <a:pt x="391" y="0"/>
                        <a:pt x="3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45"/>
              <p:cNvGrpSpPr/>
              <p:nvPr/>
            </p:nvGrpSpPr>
            <p:grpSpPr>
              <a:xfrm>
                <a:off x="4988324" y="4639602"/>
                <a:ext cx="255164" cy="92442"/>
                <a:chOff x="4988324" y="4639602"/>
                <a:chExt cx="255164" cy="92442"/>
              </a:xfrm>
            </p:grpSpPr>
            <p:sp>
              <p:nvSpPr>
                <p:cNvPr id="1199" name="Google Shape;1199;p45"/>
                <p:cNvSpPr/>
                <p:nvPr/>
              </p:nvSpPr>
              <p:spPr>
                <a:xfrm>
                  <a:off x="4988324" y="4639602"/>
                  <a:ext cx="255164" cy="9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8" h="2557" extrusionOk="0">
                      <a:moveTo>
                        <a:pt x="3892" y="1"/>
                      </a:moveTo>
                      <a:cubicBezTo>
                        <a:pt x="3849" y="1"/>
                        <a:pt x="3809" y="8"/>
                        <a:pt x="3773" y="20"/>
                      </a:cubicBezTo>
                      <a:cubicBezTo>
                        <a:pt x="3448" y="118"/>
                        <a:pt x="3123" y="411"/>
                        <a:pt x="2830" y="606"/>
                      </a:cubicBezTo>
                      <a:cubicBezTo>
                        <a:pt x="2472" y="801"/>
                        <a:pt x="2115" y="963"/>
                        <a:pt x="1724" y="1126"/>
                      </a:cubicBezTo>
                      <a:cubicBezTo>
                        <a:pt x="1399" y="1256"/>
                        <a:pt x="1074" y="1321"/>
                        <a:pt x="814" y="1484"/>
                      </a:cubicBezTo>
                      <a:cubicBezTo>
                        <a:pt x="586" y="1581"/>
                        <a:pt x="326" y="1776"/>
                        <a:pt x="131" y="1971"/>
                      </a:cubicBezTo>
                      <a:cubicBezTo>
                        <a:pt x="33" y="2199"/>
                        <a:pt x="1" y="2362"/>
                        <a:pt x="98" y="2524"/>
                      </a:cubicBezTo>
                      <a:lnTo>
                        <a:pt x="7058" y="2557"/>
                      </a:lnTo>
                      <a:lnTo>
                        <a:pt x="7058" y="2394"/>
                      </a:lnTo>
                      <a:lnTo>
                        <a:pt x="7058" y="2037"/>
                      </a:lnTo>
                      <a:cubicBezTo>
                        <a:pt x="7058" y="1581"/>
                        <a:pt x="6927" y="1126"/>
                        <a:pt x="6732" y="768"/>
                      </a:cubicBezTo>
                      <a:cubicBezTo>
                        <a:pt x="6700" y="703"/>
                        <a:pt x="6602" y="606"/>
                        <a:pt x="6537" y="573"/>
                      </a:cubicBezTo>
                      <a:cubicBezTo>
                        <a:pt x="6512" y="567"/>
                        <a:pt x="6490" y="564"/>
                        <a:pt x="6469" y="564"/>
                      </a:cubicBezTo>
                      <a:cubicBezTo>
                        <a:pt x="6381" y="564"/>
                        <a:pt x="6323" y="612"/>
                        <a:pt x="6245" y="638"/>
                      </a:cubicBezTo>
                      <a:cubicBezTo>
                        <a:pt x="6030" y="788"/>
                        <a:pt x="5732" y="882"/>
                        <a:pt x="5451" y="882"/>
                      </a:cubicBezTo>
                      <a:cubicBezTo>
                        <a:pt x="5305" y="882"/>
                        <a:pt x="5164" y="856"/>
                        <a:pt x="5041" y="801"/>
                      </a:cubicBezTo>
                      <a:cubicBezTo>
                        <a:pt x="4781" y="736"/>
                        <a:pt x="4586" y="541"/>
                        <a:pt x="4391" y="313"/>
                      </a:cubicBezTo>
                      <a:lnTo>
                        <a:pt x="4131" y="85"/>
                      </a:lnTo>
                      <a:cubicBezTo>
                        <a:pt x="4048" y="24"/>
                        <a:pt x="3966" y="1"/>
                        <a:pt x="3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45"/>
                <p:cNvSpPr/>
                <p:nvPr/>
              </p:nvSpPr>
              <p:spPr>
                <a:xfrm>
                  <a:off x="4988324" y="4713209"/>
                  <a:ext cx="255164" cy="18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8" h="521" extrusionOk="0">
                      <a:moveTo>
                        <a:pt x="98" y="1"/>
                      </a:moveTo>
                      <a:cubicBezTo>
                        <a:pt x="33" y="163"/>
                        <a:pt x="1" y="326"/>
                        <a:pt x="98" y="488"/>
                      </a:cubicBezTo>
                      <a:lnTo>
                        <a:pt x="7058" y="521"/>
                      </a:lnTo>
                      <a:lnTo>
                        <a:pt x="7058" y="358"/>
                      </a:lnTo>
                      <a:lnTo>
                        <a:pt x="705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45"/>
                <p:cNvSpPr/>
                <p:nvPr/>
              </p:nvSpPr>
              <p:spPr>
                <a:xfrm>
                  <a:off x="5048301" y="4650014"/>
                  <a:ext cx="77619" cy="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" h="1818" extrusionOk="0">
                      <a:moveTo>
                        <a:pt x="2004" y="1"/>
                      </a:moveTo>
                      <a:cubicBezTo>
                        <a:pt x="1984" y="1"/>
                        <a:pt x="1968" y="9"/>
                        <a:pt x="1951" y="25"/>
                      </a:cubicBezTo>
                      <a:cubicBezTo>
                        <a:pt x="1756" y="155"/>
                        <a:pt x="1529" y="318"/>
                        <a:pt x="1334" y="448"/>
                      </a:cubicBezTo>
                      <a:cubicBezTo>
                        <a:pt x="976" y="675"/>
                        <a:pt x="618" y="903"/>
                        <a:pt x="195" y="1066"/>
                      </a:cubicBezTo>
                      <a:cubicBezTo>
                        <a:pt x="130" y="1066"/>
                        <a:pt x="33" y="1098"/>
                        <a:pt x="0" y="1163"/>
                      </a:cubicBezTo>
                      <a:cubicBezTo>
                        <a:pt x="0" y="1261"/>
                        <a:pt x="33" y="1326"/>
                        <a:pt x="130" y="1488"/>
                      </a:cubicBezTo>
                      <a:cubicBezTo>
                        <a:pt x="163" y="1553"/>
                        <a:pt x="163" y="1586"/>
                        <a:pt x="195" y="1618"/>
                      </a:cubicBezTo>
                      <a:cubicBezTo>
                        <a:pt x="195" y="1645"/>
                        <a:pt x="300" y="1817"/>
                        <a:pt x="392" y="1817"/>
                      </a:cubicBezTo>
                      <a:cubicBezTo>
                        <a:pt x="414" y="1817"/>
                        <a:pt x="436" y="1807"/>
                        <a:pt x="456" y="1781"/>
                      </a:cubicBezTo>
                      <a:cubicBezTo>
                        <a:pt x="488" y="1683"/>
                        <a:pt x="293" y="1456"/>
                        <a:pt x="228" y="1358"/>
                      </a:cubicBezTo>
                      <a:cubicBezTo>
                        <a:pt x="195" y="1326"/>
                        <a:pt x="163" y="1261"/>
                        <a:pt x="195" y="1196"/>
                      </a:cubicBezTo>
                      <a:cubicBezTo>
                        <a:pt x="195" y="1163"/>
                        <a:pt x="293" y="1131"/>
                        <a:pt x="326" y="1131"/>
                      </a:cubicBezTo>
                      <a:cubicBezTo>
                        <a:pt x="521" y="1066"/>
                        <a:pt x="716" y="968"/>
                        <a:pt x="943" y="838"/>
                      </a:cubicBezTo>
                      <a:cubicBezTo>
                        <a:pt x="1334" y="643"/>
                        <a:pt x="1756" y="383"/>
                        <a:pt x="2114" y="123"/>
                      </a:cubicBezTo>
                      <a:cubicBezTo>
                        <a:pt x="2147" y="90"/>
                        <a:pt x="2114" y="25"/>
                        <a:pt x="2082" y="25"/>
                      </a:cubicBezTo>
                      <a:cubicBezTo>
                        <a:pt x="2049" y="9"/>
                        <a:pt x="2025" y="1"/>
                        <a:pt x="20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45"/>
                <p:cNvSpPr/>
                <p:nvPr/>
              </p:nvSpPr>
              <p:spPr>
                <a:xfrm>
                  <a:off x="5196417" y="4666174"/>
                  <a:ext cx="34128" cy="4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1253" extrusionOk="0">
                      <a:moveTo>
                        <a:pt x="781" y="1"/>
                      </a:moveTo>
                      <a:cubicBezTo>
                        <a:pt x="326" y="293"/>
                        <a:pt x="98" y="716"/>
                        <a:pt x="1" y="1204"/>
                      </a:cubicBezTo>
                      <a:cubicBezTo>
                        <a:pt x="1" y="1236"/>
                        <a:pt x="41" y="1253"/>
                        <a:pt x="86" y="1253"/>
                      </a:cubicBezTo>
                      <a:cubicBezTo>
                        <a:pt x="131" y="1253"/>
                        <a:pt x="180" y="1236"/>
                        <a:pt x="196" y="1204"/>
                      </a:cubicBezTo>
                      <a:cubicBezTo>
                        <a:pt x="293" y="749"/>
                        <a:pt x="489" y="326"/>
                        <a:pt x="911" y="66"/>
                      </a:cubicBezTo>
                      <a:cubicBezTo>
                        <a:pt x="944" y="33"/>
                        <a:pt x="944" y="1"/>
                        <a:pt x="91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45"/>
                <p:cNvSpPr/>
                <p:nvPr/>
              </p:nvSpPr>
              <p:spPr>
                <a:xfrm>
                  <a:off x="5054157" y="4674417"/>
                  <a:ext cx="14172" cy="14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" h="391" extrusionOk="0">
                      <a:moveTo>
                        <a:pt x="33" y="0"/>
                      </a:moveTo>
                      <a:cubicBezTo>
                        <a:pt x="1" y="0"/>
                        <a:pt x="1" y="65"/>
                        <a:pt x="66" y="98"/>
                      </a:cubicBezTo>
                      <a:lnTo>
                        <a:pt x="196" y="228"/>
                      </a:lnTo>
                      <a:cubicBezTo>
                        <a:pt x="229" y="228"/>
                        <a:pt x="229" y="261"/>
                        <a:pt x="229" y="261"/>
                      </a:cubicBezTo>
                      <a:cubicBezTo>
                        <a:pt x="229" y="293"/>
                        <a:pt x="294" y="293"/>
                        <a:pt x="294" y="326"/>
                      </a:cubicBezTo>
                      <a:cubicBezTo>
                        <a:pt x="294" y="391"/>
                        <a:pt x="326" y="391"/>
                        <a:pt x="359" y="391"/>
                      </a:cubicBezTo>
                      <a:cubicBezTo>
                        <a:pt x="359" y="326"/>
                        <a:pt x="391" y="326"/>
                        <a:pt x="391" y="326"/>
                      </a:cubicBezTo>
                      <a:lnTo>
                        <a:pt x="391" y="293"/>
                      </a:lnTo>
                      <a:cubicBezTo>
                        <a:pt x="326" y="228"/>
                        <a:pt x="229" y="98"/>
                        <a:pt x="16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04" name="Google Shape;1204;p45"/>
              <p:cNvSpPr/>
              <p:nvPr/>
            </p:nvSpPr>
            <p:spPr>
              <a:xfrm>
                <a:off x="5269301" y="2743584"/>
                <a:ext cx="326891" cy="1949162"/>
              </a:xfrm>
              <a:custGeom>
                <a:avLst/>
                <a:gdLst/>
                <a:ahLst/>
                <a:cxnLst/>
                <a:rect l="l" t="t" r="r" b="b"/>
                <a:pathLst>
                  <a:path w="9042" h="53915" extrusionOk="0">
                    <a:moveTo>
                      <a:pt x="4350" y="0"/>
                    </a:moveTo>
                    <a:cubicBezTo>
                      <a:pt x="4229" y="0"/>
                      <a:pt x="4113" y="4"/>
                      <a:pt x="4001" y="11"/>
                    </a:cubicBezTo>
                    <a:lnTo>
                      <a:pt x="3838" y="11"/>
                    </a:lnTo>
                    <a:cubicBezTo>
                      <a:pt x="2570" y="174"/>
                      <a:pt x="1594" y="987"/>
                      <a:pt x="977" y="2125"/>
                    </a:cubicBezTo>
                    <a:cubicBezTo>
                      <a:pt x="944" y="2255"/>
                      <a:pt x="879" y="2320"/>
                      <a:pt x="847" y="2450"/>
                    </a:cubicBezTo>
                    <a:lnTo>
                      <a:pt x="716" y="2678"/>
                    </a:lnTo>
                    <a:cubicBezTo>
                      <a:pt x="391" y="3458"/>
                      <a:pt x="229" y="4304"/>
                      <a:pt x="164" y="5182"/>
                    </a:cubicBezTo>
                    <a:cubicBezTo>
                      <a:pt x="131" y="5930"/>
                      <a:pt x="131" y="6678"/>
                      <a:pt x="99" y="7458"/>
                    </a:cubicBezTo>
                    <a:cubicBezTo>
                      <a:pt x="1" y="10613"/>
                      <a:pt x="1" y="13735"/>
                      <a:pt x="66" y="16889"/>
                    </a:cubicBezTo>
                    <a:cubicBezTo>
                      <a:pt x="66" y="17442"/>
                      <a:pt x="99" y="18060"/>
                      <a:pt x="99" y="18678"/>
                    </a:cubicBezTo>
                    <a:cubicBezTo>
                      <a:pt x="164" y="21214"/>
                      <a:pt x="294" y="23816"/>
                      <a:pt x="424" y="26417"/>
                    </a:cubicBezTo>
                    <a:cubicBezTo>
                      <a:pt x="554" y="28986"/>
                      <a:pt x="716" y="31555"/>
                      <a:pt x="912" y="34124"/>
                    </a:cubicBezTo>
                    <a:cubicBezTo>
                      <a:pt x="1139" y="37279"/>
                      <a:pt x="944" y="40531"/>
                      <a:pt x="977" y="43750"/>
                    </a:cubicBezTo>
                    <a:cubicBezTo>
                      <a:pt x="1042" y="47132"/>
                      <a:pt x="1107" y="50547"/>
                      <a:pt x="1269" y="53896"/>
                    </a:cubicBezTo>
                    <a:cubicBezTo>
                      <a:pt x="1363" y="53892"/>
                      <a:pt x="1456" y="53891"/>
                      <a:pt x="1547" y="53891"/>
                    </a:cubicBezTo>
                    <a:cubicBezTo>
                      <a:pt x="1907" y="53891"/>
                      <a:pt x="2249" y="53915"/>
                      <a:pt x="2591" y="53915"/>
                    </a:cubicBezTo>
                    <a:cubicBezTo>
                      <a:pt x="2884" y="53915"/>
                      <a:pt x="3177" y="53897"/>
                      <a:pt x="3481" y="53831"/>
                    </a:cubicBezTo>
                    <a:cubicBezTo>
                      <a:pt x="3546" y="53831"/>
                      <a:pt x="3676" y="53799"/>
                      <a:pt x="3741" y="53799"/>
                    </a:cubicBezTo>
                    <a:cubicBezTo>
                      <a:pt x="3838" y="53799"/>
                      <a:pt x="3903" y="53734"/>
                      <a:pt x="3968" y="53734"/>
                    </a:cubicBezTo>
                    <a:cubicBezTo>
                      <a:pt x="4033" y="53701"/>
                      <a:pt x="4066" y="53701"/>
                      <a:pt x="4131" y="53701"/>
                    </a:cubicBezTo>
                    <a:cubicBezTo>
                      <a:pt x="4684" y="53669"/>
                      <a:pt x="5269" y="53571"/>
                      <a:pt x="5822" y="53538"/>
                    </a:cubicBezTo>
                    <a:lnTo>
                      <a:pt x="6017" y="53538"/>
                    </a:lnTo>
                    <a:cubicBezTo>
                      <a:pt x="6115" y="53506"/>
                      <a:pt x="6245" y="53506"/>
                      <a:pt x="6310" y="53506"/>
                    </a:cubicBezTo>
                    <a:cubicBezTo>
                      <a:pt x="6602" y="53506"/>
                      <a:pt x="6830" y="53473"/>
                      <a:pt x="7090" y="53473"/>
                    </a:cubicBezTo>
                    <a:cubicBezTo>
                      <a:pt x="7155" y="53018"/>
                      <a:pt x="7058" y="52563"/>
                      <a:pt x="6830" y="52108"/>
                    </a:cubicBezTo>
                    <a:cubicBezTo>
                      <a:pt x="6830" y="52043"/>
                      <a:pt x="6798" y="52010"/>
                      <a:pt x="6765" y="51912"/>
                    </a:cubicBezTo>
                    <a:cubicBezTo>
                      <a:pt x="6472" y="51360"/>
                      <a:pt x="6147" y="50774"/>
                      <a:pt x="6180" y="50156"/>
                    </a:cubicBezTo>
                    <a:cubicBezTo>
                      <a:pt x="6245" y="49343"/>
                      <a:pt x="6895" y="48693"/>
                      <a:pt x="7123" y="47945"/>
                    </a:cubicBezTo>
                    <a:cubicBezTo>
                      <a:pt x="7253" y="47620"/>
                      <a:pt x="7285" y="47230"/>
                      <a:pt x="7318" y="46872"/>
                    </a:cubicBezTo>
                    <a:lnTo>
                      <a:pt x="7318" y="46677"/>
                    </a:lnTo>
                    <a:lnTo>
                      <a:pt x="7318" y="46352"/>
                    </a:lnTo>
                    <a:cubicBezTo>
                      <a:pt x="7383" y="44791"/>
                      <a:pt x="7415" y="43295"/>
                      <a:pt x="7448" y="41734"/>
                    </a:cubicBezTo>
                    <a:lnTo>
                      <a:pt x="7448" y="41539"/>
                    </a:lnTo>
                    <a:cubicBezTo>
                      <a:pt x="7481" y="39750"/>
                      <a:pt x="7546" y="37962"/>
                      <a:pt x="7611" y="36173"/>
                    </a:cubicBezTo>
                    <a:lnTo>
                      <a:pt x="7611" y="35978"/>
                    </a:lnTo>
                    <a:cubicBezTo>
                      <a:pt x="7643" y="34189"/>
                      <a:pt x="7741" y="32401"/>
                      <a:pt x="7806" y="30612"/>
                    </a:cubicBezTo>
                    <a:lnTo>
                      <a:pt x="7806" y="30547"/>
                    </a:lnTo>
                    <a:lnTo>
                      <a:pt x="7806" y="30320"/>
                    </a:lnTo>
                    <a:cubicBezTo>
                      <a:pt x="7806" y="29897"/>
                      <a:pt x="7806" y="29474"/>
                      <a:pt x="7871" y="29084"/>
                    </a:cubicBezTo>
                    <a:cubicBezTo>
                      <a:pt x="7871" y="28856"/>
                      <a:pt x="7903" y="28661"/>
                      <a:pt x="7903" y="28466"/>
                    </a:cubicBezTo>
                    <a:cubicBezTo>
                      <a:pt x="7903" y="28108"/>
                      <a:pt x="7936" y="27718"/>
                      <a:pt x="7936" y="27360"/>
                    </a:cubicBezTo>
                    <a:cubicBezTo>
                      <a:pt x="7936" y="27133"/>
                      <a:pt x="7968" y="26905"/>
                      <a:pt x="7968" y="26677"/>
                    </a:cubicBezTo>
                    <a:cubicBezTo>
                      <a:pt x="8033" y="26222"/>
                      <a:pt x="8033" y="25832"/>
                      <a:pt x="8066" y="25377"/>
                    </a:cubicBezTo>
                    <a:lnTo>
                      <a:pt x="8066" y="25181"/>
                    </a:lnTo>
                    <a:cubicBezTo>
                      <a:pt x="8098" y="24141"/>
                      <a:pt x="8196" y="23165"/>
                      <a:pt x="8228" y="22157"/>
                    </a:cubicBezTo>
                    <a:cubicBezTo>
                      <a:pt x="8228" y="21962"/>
                      <a:pt x="8261" y="21767"/>
                      <a:pt x="8261" y="21539"/>
                    </a:cubicBezTo>
                    <a:cubicBezTo>
                      <a:pt x="8294" y="21117"/>
                      <a:pt x="8294" y="20661"/>
                      <a:pt x="8359" y="20206"/>
                    </a:cubicBezTo>
                    <a:lnTo>
                      <a:pt x="8359" y="20011"/>
                    </a:lnTo>
                    <a:cubicBezTo>
                      <a:pt x="8391" y="18873"/>
                      <a:pt x="8456" y="17767"/>
                      <a:pt x="8521" y="16629"/>
                    </a:cubicBezTo>
                    <a:cubicBezTo>
                      <a:pt x="8554" y="16109"/>
                      <a:pt x="8554" y="15588"/>
                      <a:pt x="8586" y="15035"/>
                    </a:cubicBezTo>
                    <a:lnTo>
                      <a:pt x="8586" y="14840"/>
                    </a:lnTo>
                    <a:lnTo>
                      <a:pt x="8586" y="14613"/>
                    </a:lnTo>
                    <a:cubicBezTo>
                      <a:pt x="8619" y="14385"/>
                      <a:pt x="8619" y="14190"/>
                      <a:pt x="8619" y="13995"/>
                    </a:cubicBezTo>
                    <a:lnTo>
                      <a:pt x="8879" y="8629"/>
                    </a:lnTo>
                    <a:lnTo>
                      <a:pt x="8879" y="8434"/>
                    </a:lnTo>
                    <a:cubicBezTo>
                      <a:pt x="8911" y="8271"/>
                      <a:pt x="8911" y="8109"/>
                      <a:pt x="8911" y="7946"/>
                    </a:cubicBezTo>
                    <a:cubicBezTo>
                      <a:pt x="8976" y="7719"/>
                      <a:pt x="8976" y="7523"/>
                      <a:pt x="8976" y="7328"/>
                    </a:cubicBezTo>
                    <a:cubicBezTo>
                      <a:pt x="8976" y="7068"/>
                      <a:pt x="9009" y="6841"/>
                      <a:pt x="9009" y="6580"/>
                    </a:cubicBezTo>
                    <a:cubicBezTo>
                      <a:pt x="9041" y="6060"/>
                      <a:pt x="9041" y="5572"/>
                      <a:pt x="8911" y="5052"/>
                    </a:cubicBezTo>
                    <a:cubicBezTo>
                      <a:pt x="8879" y="4434"/>
                      <a:pt x="8749" y="3816"/>
                      <a:pt x="8554" y="3231"/>
                    </a:cubicBezTo>
                    <a:cubicBezTo>
                      <a:pt x="8521" y="3166"/>
                      <a:pt x="8521" y="3166"/>
                      <a:pt x="8521" y="3133"/>
                    </a:cubicBezTo>
                    <a:cubicBezTo>
                      <a:pt x="8456" y="3068"/>
                      <a:pt x="8456" y="3003"/>
                      <a:pt x="8424" y="2938"/>
                    </a:cubicBezTo>
                    <a:cubicBezTo>
                      <a:pt x="8424" y="2906"/>
                      <a:pt x="8391" y="2906"/>
                      <a:pt x="8391" y="2841"/>
                    </a:cubicBezTo>
                    <a:cubicBezTo>
                      <a:pt x="8196" y="2288"/>
                      <a:pt x="7903" y="1800"/>
                      <a:pt x="7546" y="1345"/>
                    </a:cubicBezTo>
                    <a:lnTo>
                      <a:pt x="7253" y="1052"/>
                    </a:lnTo>
                    <a:cubicBezTo>
                      <a:pt x="7123" y="954"/>
                      <a:pt x="6993" y="857"/>
                      <a:pt x="6830" y="727"/>
                    </a:cubicBezTo>
                    <a:cubicBezTo>
                      <a:pt x="6798" y="727"/>
                      <a:pt x="6798" y="694"/>
                      <a:pt x="6765" y="694"/>
                    </a:cubicBezTo>
                    <a:cubicBezTo>
                      <a:pt x="6733" y="662"/>
                      <a:pt x="6668" y="662"/>
                      <a:pt x="6635" y="629"/>
                    </a:cubicBezTo>
                    <a:cubicBezTo>
                      <a:pt x="6570" y="564"/>
                      <a:pt x="6505" y="564"/>
                      <a:pt x="6472" y="532"/>
                    </a:cubicBezTo>
                    <a:cubicBezTo>
                      <a:pt x="6407" y="467"/>
                      <a:pt x="6277" y="402"/>
                      <a:pt x="6180" y="369"/>
                    </a:cubicBezTo>
                    <a:cubicBezTo>
                      <a:pt x="6082" y="304"/>
                      <a:pt x="5952" y="239"/>
                      <a:pt x="5789" y="207"/>
                    </a:cubicBezTo>
                    <a:cubicBezTo>
                      <a:pt x="5279" y="53"/>
                      <a:pt x="4789" y="0"/>
                      <a:pt x="4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5"/>
              <p:cNvSpPr/>
              <p:nvPr/>
            </p:nvSpPr>
            <p:spPr>
              <a:xfrm>
                <a:off x="4980117" y="2741198"/>
                <a:ext cx="332748" cy="1960297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54223" extrusionOk="0">
                    <a:moveTo>
                      <a:pt x="4580" y="1"/>
                    </a:moveTo>
                    <a:cubicBezTo>
                      <a:pt x="4330" y="1"/>
                      <a:pt x="4072" y="25"/>
                      <a:pt x="3805" y="77"/>
                    </a:cubicBezTo>
                    <a:cubicBezTo>
                      <a:pt x="3740" y="77"/>
                      <a:pt x="3707" y="77"/>
                      <a:pt x="3642" y="110"/>
                    </a:cubicBezTo>
                    <a:cubicBezTo>
                      <a:pt x="3480" y="142"/>
                      <a:pt x="3350" y="208"/>
                      <a:pt x="3187" y="240"/>
                    </a:cubicBezTo>
                    <a:cubicBezTo>
                      <a:pt x="3024" y="273"/>
                      <a:pt x="2894" y="305"/>
                      <a:pt x="2764" y="403"/>
                    </a:cubicBezTo>
                    <a:cubicBezTo>
                      <a:pt x="2569" y="468"/>
                      <a:pt x="2374" y="598"/>
                      <a:pt x="2212" y="728"/>
                    </a:cubicBezTo>
                    <a:cubicBezTo>
                      <a:pt x="2179" y="728"/>
                      <a:pt x="2179" y="760"/>
                      <a:pt x="2114" y="760"/>
                    </a:cubicBezTo>
                    <a:cubicBezTo>
                      <a:pt x="1951" y="890"/>
                      <a:pt x="1854" y="955"/>
                      <a:pt x="1724" y="1086"/>
                    </a:cubicBezTo>
                    <a:lnTo>
                      <a:pt x="1431" y="1378"/>
                    </a:lnTo>
                    <a:cubicBezTo>
                      <a:pt x="1106" y="1736"/>
                      <a:pt x="813" y="2224"/>
                      <a:pt x="618" y="2679"/>
                    </a:cubicBezTo>
                    <a:cubicBezTo>
                      <a:pt x="586" y="2744"/>
                      <a:pt x="553" y="2842"/>
                      <a:pt x="553" y="2907"/>
                    </a:cubicBezTo>
                    <a:lnTo>
                      <a:pt x="553" y="2972"/>
                    </a:lnTo>
                    <a:cubicBezTo>
                      <a:pt x="488" y="3037"/>
                      <a:pt x="488" y="3069"/>
                      <a:pt x="455" y="3167"/>
                    </a:cubicBezTo>
                    <a:cubicBezTo>
                      <a:pt x="455" y="3199"/>
                      <a:pt x="423" y="3232"/>
                      <a:pt x="423" y="3297"/>
                    </a:cubicBezTo>
                    <a:cubicBezTo>
                      <a:pt x="228" y="3850"/>
                      <a:pt x="130" y="4468"/>
                      <a:pt x="65" y="5085"/>
                    </a:cubicBezTo>
                    <a:cubicBezTo>
                      <a:pt x="0" y="5638"/>
                      <a:pt x="0" y="6126"/>
                      <a:pt x="65" y="6646"/>
                    </a:cubicBezTo>
                    <a:cubicBezTo>
                      <a:pt x="65" y="6907"/>
                      <a:pt x="98" y="7134"/>
                      <a:pt x="98" y="7394"/>
                    </a:cubicBezTo>
                    <a:cubicBezTo>
                      <a:pt x="98" y="7589"/>
                      <a:pt x="98" y="7785"/>
                      <a:pt x="130" y="8012"/>
                    </a:cubicBezTo>
                    <a:cubicBezTo>
                      <a:pt x="130" y="8175"/>
                      <a:pt x="130" y="8337"/>
                      <a:pt x="163" y="8500"/>
                    </a:cubicBezTo>
                    <a:lnTo>
                      <a:pt x="163" y="8695"/>
                    </a:lnTo>
                    <a:lnTo>
                      <a:pt x="423" y="14061"/>
                    </a:lnTo>
                    <a:cubicBezTo>
                      <a:pt x="423" y="14256"/>
                      <a:pt x="423" y="14451"/>
                      <a:pt x="455" y="14679"/>
                    </a:cubicBezTo>
                    <a:lnTo>
                      <a:pt x="455" y="14906"/>
                    </a:lnTo>
                    <a:lnTo>
                      <a:pt x="455" y="15101"/>
                    </a:lnTo>
                    <a:cubicBezTo>
                      <a:pt x="488" y="15654"/>
                      <a:pt x="488" y="16175"/>
                      <a:pt x="553" y="16695"/>
                    </a:cubicBezTo>
                    <a:cubicBezTo>
                      <a:pt x="586" y="17833"/>
                      <a:pt x="651" y="18939"/>
                      <a:pt x="716" y="20077"/>
                    </a:cubicBezTo>
                    <a:lnTo>
                      <a:pt x="716" y="20272"/>
                    </a:lnTo>
                    <a:cubicBezTo>
                      <a:pt x="748" y="20727"/>
                      <a:pt x="748" y="21183"/>
                      <a:pt x="781" y="21605"/>
                    </a:cubicBezTo>
                    <a:cubicBezTo>
                      <a:pt x="781" y="21833"/>
                      <a:pt x="813" y="22028"/>
                      <a:pt x="813" y="22223"/>
                    </a:cubicBezTo>
                    <a:cubicBezTo>
                      <a:pt x="878" y="23231"/>
                      <a:pt x="943" y="24207"/>
                      <a:pt x="976" y="25247"/>
                    </a:cubicBezTo>
                    <a:lnTo>
                      <a:pt x="976" y="25443"/>
                    </a:lnTo>
                    <a:cubicBezTo>
                      <a:pt x="976" y="25800"/>
                      <a:pt x="1041" y="26126"/>
                      <a:pt x="1041" y="26483"/>
                    </a:cubicBezTo>
                    <a:lnTo>
                      <a:pt x="1041" y="26743"/>
                    </a:lnTo>
                    <a:cubicBezTo>
                      <a:pt x="1073" y="27361"/>
                      <a:pt x="1073" y="27914"/>
                      <a:pt x="1106" y="28532"/>
                    </a:cubicBezTo>
                    <a:cubicBezTo>
                      <a:pt x="1106" y="28727"/>
                      <a:pt x="1138" y="28922"/>
                      <a:pt x="1138" y="29150"/>
                    </a:cubicBezTo>
                    <a:cubicBezTo>
                      <a:pt x="1203" y="29540"/>
                      <a:pt x="1203" y="29963"/>
                      <a:pt x="1203" y="30386"/>
                    </a:cubicBezTo>
                    <a:lnTo>
                      <a:pt x="1203" y="30613"/>
                    </a:lnTo>
                    <a:cubicBezTo>
                      <a:pt x="1268" y="32434"/>
                      <a:pt x="1366" y="34223"/>
                      <a:pt x="1399" y="36044"/>
                    </a:cubicBezTo>
                    <a:lnTo>
                      <a:pt x="1399" y="36239"/>
                    </a:lnTo>
                    <a:cubicBezTo>
                      <a:pt x="1464" y="38028"/>
                      <a:pt x="1529" y="39816"/>
                      <a:pt x="1561" y="41605"/>
                    </a:cubicBezTo>
                    <a:lnTo>
                      <a:pt x="1561" y="41800"/>
                    </a:lnTo>
                    <a:cubicBezTo>
                      <a:pt x="1594" y="43361"/>
                      <a:pt x="1626" y="44857"/>
                      <a:pt x="1691" y="46418"/>
                    </a:cubicBezTo>
                    <a:lnTo>
                      <a:pt x="1691" y="46743"/>
                    </a:lnTo>
                    <a:lnTo>
                      <a:pt x="1691" y="46938"/>
                    </a:lnTo>
                    <a:cubicBezTo>
                      <a:pt x="1724" y="47296"/>
                      <a:pt x="1756" y="47686"/>
                      <a:pt x="1886" y="48011"/>
                    </a:cubicBezTo>
                    <a:cubicBezTo>
                      <a:pt x="1919" y="48044"/>
                      <a:pt x="1919" y="48109"/>
                      <a:pt x="1951" y="48174"/>
                    </a:cubicBezTo>
                    <a:cubicBezTo>
                      <a:pt x="2016" y="48304"/>
                      <a:pt x="2081" y="48434"/>
                      <a:pt x="2179" y="48596"/>
                    </a:cubicBezTo>
                    <a:cubicBezTo>
                      <a:pt x="2439" y="49149"/>
                      <a:pt x="2764" y="49637"/>
                      <a:pt x="2829" y="50222"/>
                    </a:cubicBezTo>
                    <a:cubicBezTo>
                      <a:pt x="2829" y="50613"/>
                      <a:pt x="2732" y="50938"/>
                      <a:pt x="2569" y="51296"/>
                    </a:cubicBezTo>
                    <a:cubicBezTo>
                      <a:pt x="2537" y="51426"/>
                      <a:pt x="2504" y="51491"/>
                      <a:pt x="2439" y="51621"/>
                    </a:cubicBezTo>
                    <a:cubicBezTo>
                      <a:pt x="2374" y="51751"/>
                      <a:pt x="2342" y="51848"/>
                      <a:pt x="2244" y="52011"/>
                    </a:cubicBezTo>
                    <a:cubicBezTo>
                      <a:pt x="2212" y="52109"/>
                      <a:pt x="2179" y="52141"/>
                      <a:pt x="2179" y="52239"/>
                    </a:cubicBezTo>
                    <a:cubicBezTo>
                      <a:pt x="1951" y="52661"/>
                      <a:pt x="1854" y="53117"/>
                      <a:pt x="1919" y="53572"/>
                    </a:cubicBezTo>
                    <a:cubicBezTo>
                      <a:pt x="2016" y="53572"/>
                      <a:pt x="2114" y="53572"/>
                      <a:pt x="2212" y="53604"/>
                    </a:cubicBezTo>
                    <a:lnTo>
                      <a:pt x="2342" y="53604"/>
                    </a:lnTo>
                    <a:cubicBezTo>
                      <a:pt x="2439" y="53604"/>
                      <a:pt x="2569" y="53604"/>
                      <a:pt x="2699" y="53637"/>
                    </a:cubicBezTo>
                    <a:cubicBezTo>
                      <a:pt x="2764" y="53637"/>
                      <a:pt x="2894" y="53637"/>
                      <a:pt x="2992" y="53702"/>
                    </a:cubicBezTo>
                    <a:cubicBezTo>
                      <a:pt x="3350" y="53735"/>
                      <a:pt x="3675" y="53767"/>
                      <a:pt x="4000" y="53767"/>
                    </a:cubicBezTo>
                    <a:lnTo>
                      <a:pt x="4163" y="53767"/>
                    </a:lnTo>
                    <a:cubicBezTo>
                      <a:pt x="4390" y="53800"/>
                      <a:pt x="4650" y="53800"/>
                      <a:pt x="4878" y="53865"/>
                    </a:cubicBezTo>
                    <a:cubicBezTo>
                      <a:pt x="4976" y="53865"/>
                      <a:pt x="5106" y="53897"/>
                      <a:pt x="5203" y="53897"/>
                    </a:cubicBezTo>
                    <a:cubicBezTo>
                      <a:pt x="5301" y="53897"/>
                      <a:pt x="5366" y="53930"/>
                      <a:pt x="5463" y="53930"/>
                    </a:cubicBezTo>
                    <a:lnTo>
                      <a:pt x="5594" y="53930"/>
                    </a:lnTo>
                    <a:cubicBezTo>
                      <a:pt x="5887" y="53997"/>
                      <a:pt x="6511" y="54222"/>
                      <a:pt x="6984" y="54222"/>
                    </a:cubicBezTo>
                    <a:cubicBezTo>
                      <a:pt x="7192" y="54222"/>
                      <a:pt x="7371" y="54179"/>
                      <a:pt x="7480" y="54060"/>
                    </a:cubicBezTo>
                    <a:cubicBezTo>
                      <a:pt x="7740" y="53767"/>
                      <a:pt x="7772" y="53377"/>
                      <a:pt x="7772" y="52987"/>
                    </a:cubicBezTo>
                    <a:cubicBezTo>
                      <a:pt x="7870" y="49344"/>
                      <a:pt x="7935" y="45735"/>
                      <a:pt x="8065" y="42060"/>
                    </a:cubicBezTo>
                    <a:cubicBezTo>
                      <a:pt x="8390" y="30548"/>
                      <a:pt x="9203" y="19004"/>
                      <a:pt x="8878" y="7524"/>
                    </a:cubicBezTo>
                    <a:cubicBezTo>
                      <a:pt x="8846" y="6744"/>
                      <a:pt x="8846" y="5996"/>
                      <a:pt x="8780" y="5248"/>
                    </a:cubicBezTo>
                    <a:cubicBezTo>
                      <a:pt x="8715" y="3687"/>
                      <a:pt x="8195" y="2191"/>
                      <a:pt x="7252" y="1183"/>
                    </a:cubicBezTo>
                    <a:lnTo>
                      <a:pt x="7089" y="1020"/>
                    </a:lnTo>
                    <a:cubicBezTo>
                      <a:pt x="6439" y="396"/>
                      <a:pt x="5581" y="1"/>
                      <a:pt x="45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5"/>
              <p:cNvSpPr/>
              <p:nvPr/>
            </p:nvSpPr>
            <p:spPr>
              <a:xfrm>
                <a:off x="4927190" y="1839880"/>
                <a:ext cx="717193" cy="2098183"/>
              </a:xfrm>
              <a:custGeom>
                <a:avLst/>
                <a:gdLst/>
                <a:ahLst/>
                <a:cxnLst/>
                <a:rect l="l" t="t" r="r" b="b"/>
                <a:pathLst>
                  <a:path w="19838" h="58037" extrusionOk="0">
                    <a:moveTo>
                      <a:pt x="8846" y="1"/>
                    </a:moveTo>
                    <a:cubicBezTo>
                      <a:pt x="8749" y="1"/>
                      <a:pt x="8618" y="1"/>
                      <a:pt x="8553" y="33"/>
                    </a:cubicBezTo>
                    <a:cubicBezTo>
                      <a:pt x="8456" y="33"/>
                      <a:pt x="8423" y="99"/>
                      <a:pt x="8358" y="99"/>
                    </a:cubicBezTo>
                    <a:cubicBezTo>
                      <a:pt x="8196" y="99"/>
                      <a:pt x="8033" y="131"/>
                      <a:pt x="7871" y="164"/>
                    </a:cubicBezTo>
                    <a:cubicBezTo>
                      <a:pt x="7610" y="261"/>
                      <a:pt x="7383" y="359"/>
                      <a:pt x="7123" y="489"/>
                    </a:cubicBezTo>
                    <a:cubicBezTo>
                      <a:pt x="7090" y="521"/>
                      <a:pt x="6993" y="521"/>
                      <a:pt x="6960" y="586"/>
                    </a:cubicBezTo>
                    <a:cubicBezTo>
                      <a:pt x="6927" y="619"/>
                      <a:pt x="6895" y="619"/>
                      <a:pt x="6830" y="651"/>
                    </a:cubicBezTo>
                    <a:cubicBezTo>
                      <a:pt x="6797" y="684"/>
                      <a:pt x="6732" y="749"/>
                      <a:pt x="6667" y="749"/>
                    </a:cubicBezTo>
                    <a:cubicBezTo>
                      <a:pt x="6505" y="814"/>
                      <a:pt x="6407" y="912"/>
                      <a:pt x="6245" y="977"/>
                    </a:cubicBezTo>
                    <a:cubicBezTo>
                      <a:pt x="6180" y="1009"/>
                      <a:pt x="6147" y="1009"/>
                      <a:pt x="6114" y="1074"/>
                    </a:cubicBezTo>
                    <a:cubicBezTo>
                      <a:pt x="5659" y="1302"/>
                      <a:pt x="5269" y="1562"/>
                      <a:pt x="4814" y="1790"/>
                    </a:cubicBezTo>
                    <a:cubicBezTo>
                      <a:pt x="4456" y="1952"/>
                      <a:pt x="4066" y="2147"/>
                      <a:pt x="3708" y="2375"/>
                    </a:cubicBezTo>
                    <a:cubicBezTo>
                      <a:pt x="3188" y="2603"/>
                      <a:pt x="2667" y="2863"/>
                      <a:pt x="2180" y="3123"/>
                    </a:cubicBezTo>
                    <a:cubicBezTo>
                      <a:pt x="1854" y="3350"/>
                      <a:pt x="1529" y="3513"/>
                      <a:pt x="1237" y="3741"/>
                    </a:cubicBezTo>
                    <a:cubicBezTo>
                      <a:pt x="1074" y="3871"/>
                      <a:pt x="911" y="4001"/>
                      <a:pt x="749" y="4163"/>
                    </a:cubicBezTo>
                    <a:cubicBezTo>
                      <a:pt x="586" y="4261"/>
                      <a:pt x="456" y="4424"/>
                      <a:pt x="391" y="4651"/>
                    </a:cubicBezTo>
                    <a:lnTo>
                      <a:pt x="391" y="4684"/>
                    </a:lnTo>
                    <a:cubicBezTo>
                      <a:pt x="326" y="4846"/>
                      <a:pt x="326" y="4976"/>
                      <a:pt x="326" y="5139"/>
                    </a:cubicBezTo>
                    <a:lnTo>
                      <a:pt x="326" y="5204"/>
                    </a:lnTo>
                    <a:cubicBezTo>
                      <a:pt x="326" y="5464"/>
                      <a:pt x="391" y="5692"/>
                      <a:pt x="424" y="5952"/>
                    </a:cubicBezTo>
                    <a:cubicBezTo>
                      <a:pt x="489" y="6993"/>
                      <a:pt x="651" y="8098"/>
                      <a:pt x="749" y="9139"/>
                    </a:cubicBezTo>
                    <a:cubicBezTo>
                      <a:pt x="814" y="10440"/>
                      <a:pt x="716" y="11806"/>
                      <a:pt x="619" y="13139"/>
                    </a:cubicBezTo>
                    <a:cubicBezTo>
                      <a:pt x="586" y="13366"/>
                      <a:pt x="554" y="13659"/>
                      <a:pt x="554" y="13952"/>
                    </a:cubicBezTo>
                    <a:lnTo>
                      <a:pt x="554" y="14147"/>
                    </a:lnTo>
                    <a:cubicBezTo>
                      <a:pt x="489" y="14472"/>
                      <a:pt x="489" y="14797"/>
                      <a:pt x="489" y="15123"/>
                    </a:cubicBezTo>
                    <a:cubicBezTo>
                      <a:pt x="228" y="24748"/>
                      <a:pt x="66" y="34407"/>
                      <a:pt x="98" y="44065"/>
                    </a:cubicBezTo>
                    <a:cubicBezTo>
                      <a:pt x="1" y="47577"/>
                      <a:pt x="98" y="51089"/>
                      <a:pt x="228" y="54634"/>
                    </a:cubicBezTo>
                    <a:cubicBezTo>
                      <a:pt x="261" y="55544"/>
                      <a:pt x="293" y="56455"/>
                      <a:pt x="293" y="57398"/>
                    </a:cubicBezTo>
                    <a:cubicBezTo>
                      <a:pt x="315" y="57945"/>
                      <a:pt x="581" y="58029"/>
                      <a:pt x="943" y="58029"/>
                    </a:cubicBezTo>
                    <a:cubicBezTo>
                      <a:pt x="1103" y="58029"/>
                      <a:pt x="1282" y="58013"/>
                      <a:pt x="1466" y="58013"/>
                    </a:cubicBezTo>
                    <a:cubicBezTo>
                      <a:pt x="1509" y="58013"/>
                      <a:pt x="1551" y="58014"/>
                      <a:pt x="1594" y="58016"/>
                    </a:cubicBezTo>
                    <a:lnTo>
                      <a:pt x="9269" y="58016"/>
                    </a:lnTo>
                    <a:cubicBezTo>
                      <a:pt x="9646" y="58016"/>
                      <a:pt x="11371" y="58037"/>
                      <a:pt x="13305" y="58037"/>
                    </a:cubicBezTo>
                    <a:cubicBezTo>
                      <a:pt x="16206" y="58037"/>
                      <a:pt x="19578" y="57990"/>
                      <a:pt x="19578" y="57756"/>
                    </a:cubicBezTo>
                    <a:cubicBezTo>
                      <a:pt x="19708" y="50081"/>
                      <a:pt x="19838" y="42406"/>
                      <a:pt x="19773" y="34732"/>
                    </a:cubicBezTo>
                    <a:cubicBezTo>
                      <a:pt x="19708" y="30504"/>
                      <a:pt x="19708" y="26277"/>
                      <a:pt x="19610" y="22049"/>
                    </a:cubicBezTo>
                    <a:cubicBezTo>
                      <a:pt x="19513" y="19708"/>
                      <a:pt x="19480" y="17431"/>
                      <a:pt x="19415" y="15123"/>
                    </a:cubicBezTo>
                    <a:cubicBezTo>
                      <a:pt x="19415" y="14797"/>
                      <a:pt x="19350" y="14472"/>
                      <a:pt x="19350" y="14147"/>
                    </a:cubicBezTo>
                    <a:lnTo>
                      <a:pt x="19350" y="13952"/>
                    </a:lnTo>
                    <a:cubicBezTo>
                      <a:pt x="19350" y="13659"/>
                      <a:pt x="19317" y="13366"/>
                      <a:pt x="19285" y="13139"/>
                    </a:cubicBezTo>
                    <a:cubicBezTo>
                      <a:pt x="19155" y="11806"/>
                      <a:pt x="19090" y="10440"/>
                      <a:pt x="19155" y="9139"/>
                    </a:cubicBezTo>
                    <a:cubicBezTo>
                      <a:pt x="19252" y="8066"/>
                      <a:pt x="19415" y="6993"/>
                      <a:pt x="19480" y="5952"/>
                    </a:cubicBezTo>
                    <a:cubicBezTo>
                      <a:pt x="19513" y="5692"/>
                      <a:pt x="19578" y="5464"/>
                      <a:pt x="19578" y="5204"/>
                    </a:cubicBezTo>
                    <a:lnTo>
                      <a:pt x="19578" y="5139"/>
                    </a:lnTo>
                    <a:cubicBezTo>
                      <a:pt x="19578" y="4976"/>
                      <a:pt x="19578" y="4814"/>
                      <a:pt x="19513" y="4684"/>
                    </a:cubicBezTo>
                    <a:lnTo>
                      <a:pt x="19513" y="4651"/>
                    </a:lnTo>
                    <a:cubicBezTo>
                      <a:pt x="19448" y="4424"/>
                      <a:pt x="19317" y="4326"/>
                      <a:pt x="19155" y="4163"/>
                    </a:cubicBezTo>
                    <a:cubicBezTo>
                      <a:pt x="18992" y="4033"/>
                      <a:pt x="18830" y="3871"/>
                      <a:pt x="18667" y="3741"/>
                    </a:cubicBezTo>
                    <a:cubicBezTo>
                      <a:pt x="18374" y="3513"/>
                      <a:pt x="18049" y="3350"/>
                      <a:pt x="17724" y="3123"/>
                    </a:cubicBezTo>
                    <a:cubicBezTo>
                      <a:pt x="17236" y="2863"/>
                      <a:pt x="16716" y="2603"/>
                      <a:pt x="16196" y="2375"/>
                    </a:cubicBezTo>
                    <a:cubicBezTo>
                      <a:pt x="15838" y="2147"/>
                      <a:pt x="15448" y="1985"/>
                      <a:pt x="15090" y="1790"/>
                    </a:cubicBezTo>
                    <a:cubicBezTo>
                      <a:pt x="14635" y="1562"/>
                      <a:pt x="14244" y="1302"/>
                      <a:pt x="13789" y="1074"/>
                    </a:cubicBezTo>
                    <a:cubicBezTo>
                      <a:pt x="13757" y="1009"/>
                      <a:pt x="13724" y="1009"/>
                      <a:pt x="13659" y="977"/>
                    </a:cubicBezTo>
                    <a:cubicBezTo>
                      <a:pt x="13496" y="912"/>
                      <a:pt x="13399" y="814"/>
                      <a:pt x="13204" y="749"/>
                    </a:cubicBezTo>
                    <a:cubicBezTo>
                      <a:pt x="13171" y="684"/>
                      <a:pt x="13106" y="651"/>
                      <a:pt x="13074" y="651"/>
                    </a:cubicBezTo>
                    <a:cubicBezTo>
                      <a:pt x="13009" y="619"/>
                      <a:pt x="12976" y="619"/>
                      <a:pt x="12944" y="586"/>
                    </a:cubicBezTo>
                    <a:cubicBezTo>
                      <a:pt x="12879" y="521"/>
                      <a:pt x="12814" y="489"/>
                      <a:pt x="12781" y="489"/>
                    </a:cubicBezTo>
                    <a:cubicBezTo>
                      <a:pt x="12521" y="359"/>
                      <a:pt x="12326" y="261"/>
                      <a:pt x="12033" y="164"/>
                    </a:cubicBezTo>
                    <a:cubicBezTo>
                      <a:pt x="11870" y="131"/>
                      <a:pt x="11708" y="99"/>
                      <a:pt x="11545" y="99"/>
                    </a:cubicBezTo>
                    <a:cubicBezTo>
                      <a:pt x="11480" y="99"/>
                      <a:pt x="11448" y="33"/>
                      <a:pt x="11350" y="33"/>
                    </a:cubicBezTo>
                    <a:cubicBezTo>
                      <a:pt x="11285" y="33"/>
                      <a:pt x="11155" y="1"/>
                      <a:pt x="11057" y="1"/>
                    </a:cubicBezTo>
                    <a:lnTo>
                      <a:pt x="10732" y="1"/>
                    </a:lnTo>
                    <a:cubicBezTo>
                      <a:pt x="10667" y="1"/>
                      <a:pt x="10537" y="1"/>
                      <a:pt x="10472" y="33"/>
                    </a:cubicBezTo>
                    <a:lnTo>
                      <a:pt x="9431" y="33"/>
                    </a:lnTo>
                    <a:cubicBezTo>
                      <a:pt x="9366" y="33"/>
                      <a:pt x="9236" y="33"/>
                      <a:pt x="91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5"/>
              <p:cNvSpPr/>
              <p:nvPr/>
            </p:nvSpPr>
            <p:spPr>
              <a:xfrm>
                <a:off x="5285786" y="3179258"/>
                <a:ext cx="4736" cy="60139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635" extrusionOk="0">
                    <a:moveTo>
                      <a:pt x="65" y="1"/>
                    </a:moveTo>
                    <a:cubicBezTo>
                      <a:pt x="33" y="1"/>
                      <a:pt x="0" y="9"/>
                      <a:pt x="0" y="25"/>
                    </a:cubicBezTo>
                    <a:lnTo>
                      <a:pt x="0" y="16610"/>
                    </a:lnTo>
                    <a:cubicBezTo>
                      <a:pt x="0" y="16626"/>
                      <a:pt x="33" y="16634"/>
                      <a:pt x="65" y="16634"/>
                    </a:cubicBezTo>
                    <a:cubicBezTo>
                      <a:pt x="98" y="16634"/>
                      <a:pt x="130" y="16626"/>
                      <a:pt x="130" y="16610"/>
                    </a:cubicBezTo>
                    <a:lnTo>
                      <a:pt x="130" y="25"/>
                    </a:lnTo>
                    <a:cubicBezTo>
                      <a:pt x="130" y="9"/>
                      <a:pt x="98" y="1"/>
                      <a:pt x="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5"/>
              <p:cNvSpPr/>
              <p:nvPr/>
            </p:nvSpPr>
            <p:spPr>
              <a:xfrm>
                <a:off x="5419804" y="2726593"/>
                <a:ext cx="166988" cy="147864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4090" extrusionOk="0">
                    <a:moveTo>
                      <a:pt x="3037" y="1"/>
                    </a:moveTo>
                    <a:cubicBezTo>
                      <a:pt x="2793" y="1"/>
                      <a:pt x="2541" y="52"/>
                      <a:pt x="2309" y="124"/>
                    </a:cubicBezTo>
                    <a:cubicBezTo>
                      <a:pt x="2374" y="156"/>
                      <a:pt x="2309" y="189"/>
                      <a:pt x="2277" y="189"/>
                    </a:cubicBezTo>
                    <a:cubicBezTo>
                      <a:pt x="1919" y="319"/>
                      <a:pt x="1561" y="449"/>
                      <a:pt x="1269" y="709"/>
                    </a:cubicBezTo>
                    <a:cubicBezTo>
                      <a:pt x="1106" y="872"/>
                      <a:pt x="976" y="1132"/>
                      <a:pt x="846" y="1327"/>
                    </a:cubicBezTo>
                    <a:cubicBezTo>
                      <a:pt x="781" y="1490"/>
                      <a:pt x="683" y="1652"/>
                      <a:pt x="618" y="1782"/>
                    </a:cubicBezTo>
                    <a:cubicBezTo>
                      <a:pt x="618" y="1815"/>
                      <a:pt x="553" y="1815"/>
                      <a:pt x="553" y="1847"/>
                    </a:cubicBezTo>
                    <a:cubicBezTo>
                      <a:pt x="553" y="1945"/>
                      <a:pt x="683" y="1977"/>
                      <a:pt x="716" y="1977"/>
                    </a:cubicBezTo>
                    <a:cubicBezTo>
                      <a:pt x="813" y="1977"/>
                      <a:pt x="944" y="1912"/>
                      <a:pt x="976" y="1847"/>
                    </a:cubicBezTo>
                    <a:cubicBezTo>
                      <a:pt x="1139" y="1750"/>
                      <a:pt x="1269" y="1620"/>
                      <a:pt x="1431" y="1490"/>
                    </a:cubicBezTo>
                    <a:cubicBezTo>
                      <a:pt x="1552" y="1369"/>
                      <a:pt x="1839" y="1193"/>
                      <a:pt x="2036" y="1193"/>
                    </a:cubicBezTo>
                    <a:cubicBezTo>
                      <a:pt x="2052" y="1193"/>
                      <a:pt x="2067" y="1194"/>
                      <a:pt x="2082" y="1197"/>
                    </a:cubicBezTo>
                    <a:cubicBezTo>
                      <a:pt x="2309" y="1294"/>
                      <a:pt x="2212" y="1652"/>
                      <a:pt x="2082" y="1782"/>
                    </a:cubicBezTo>
                    <a:cubicBezTo>
                      <a:pt x="1919" y="1977"/>
                      <a:pt x="1659" y="2107"/>
                      <a:pt x="1431" y="2237"/>
                    </a:cubicBezTo>
                    <a:cubicBezTo>
                      <a:pt x="1171" y="2335"/>
                      <a:pt x="879" y="2465"/>
                      <a:pt x="618" y="2563"/>
                    </a:cubicBezTo>
                    <a:cubicBezTo>
                      <a:pt x="488" y="2595"/>
                      <a:pt x="326" y="2628"/>
                      <a:pt x="196" y="2660"/>
                    </a:cubicBezTo>
                    <a:cubicBezTo>
                      <a:pt x="131" y="2725"/>
                      <a:pt x="1" y="2790"/>
                      <a:pt x="33" y="2920"/>
                    </a:cubicBezTo>
                    <a:cubicBezTo>
                      <a:pt x="98" y="3116"/>
                      <a:pt x="488" y="3116"/>
                      <a:pt x="651" y="3116"/>
                    </a:cubicBezTo>
                    <a:cubicBezTo>
                      <a:pt x="703" y="3121"/>
                      <a:pt x="752" y="3124"/>
                      <a:pt x="798" y="3124"/>
                    </a:cubicBezTo>
                    <a:cubicBezTo>
                      <a:pt x="1016" y="3124"/>
                      <a:pt x="1191" y="3066"/>
                      <a:pt x="1431" y="2985"/>
                    </a:cubicBezTo>
                    <a:lnTo>
                      <a:pt x="1431" y="2985"/>
                    </a:lnTo>
                    <a:lnTo>
                      <a:pt x="1366" y="3148"/>
                    </a:lnTo>
                    <a:cubicBezTo>
                      <a:pt x="1366" y="3246"/>
                      <a:pt x="1366" y="3311"/>
                      <a:pt x="1464" y="3408"/>
                    </a:cubicBezTo>
                    <a:cubicBezTo>
                      <a:pt x="1529" y="3473"/>
                      <a:pt x="1626" y="3571"/>
                      <a:pt x="1757" y="3571"/>
                    </a:cubicBezTo>
                    <a:cubicBezTo>
                      <a:pt x="1789" y="3571"/>
                      <a:pt x="1822" y="3571"/>
                      <a:pt x="1854" y="3603"/>
                    </a:cubicBezTo>
                    <a:cubicBezTo>
                      <a:pt x="1854" y="3603"/>
                      <a:pt x="1854" y="3636"/>
                      <a:pt x="1919" y="3636"/>
                    </a:cubicBezTo>
                    <a:cubicBezTo>
                      <a:pt x="1952" y="3798"/>
                      <a:pt x="2147" y="3896"/>
                      <a:pt x="2309" y="3896"/>
                    </a:cubicBezTo>
                    <a:lnTo>
                      <a:pt x="2407" y="3896"/>
                    </a:lnTo>
                    <a:cubicBezTo>
                      <a:pt x="2439" y="3896"/>
                      <a:pt x="2439" y="3928"/>
                      <a:pt x="2439" y="3928"/>
                    </a:cubicBezTo>
                    <a:cubicBezTo>
                      <a:pt x="2528" y="4040"/>
                      <a:pt x="2663" y="4090"/>
                      <a:pt x="2801" y="4090"/>
                    </a:cubicBezTo>
                    <a:cubicBezTo>
                      <a:pt x="2865" y="4090"/>
                      <a:pt x="2931" y="4079"/>
                      <a:pt x="2992" y="4059"/>
                    </a:cubicBezTo>
                    <a:cubicBezTo>
                      <a:pt x="3318" y="3961"/>
                      <a:pt x="3643" y="3571"/>
                      <a:pt x="3870" y="3278"/>
                    </a:cubicBezTo>
                    <a:cubicBezTo>
                      <a:pt x="4098" y="2953"/>
                      <a:pt x="4261" y="2595"/>
                      <a:pt x="4423" y="2172"/>
                    </a:cubicBezTo>
                    <a:cubicBezTo>
                      <a:pt x="4521" y="1945"/>
                      <a:pt x="4618" y="1685"/>
                      <a:pt x="4618" y="1424"/>
                    </a:cubicBezTo>
                    <a:cubicBezTo>
                      <a:pt x="4618" y="1132"/>
                      <a:pt x="4553" y="872"/>
                      <a:pt x="4358" y="677"/>
                    </a:cubicBezTo>
                    <a:cubicBezTo>
                      <a:pt x="4098" y="481"/>
                      <a:pt x="3935" y="221"/>
                      <a:pt x="3610" y="124"/>
                    </a:cubicBezTo>
                    <a:cubicBezTo>
                      <a:pt x="3434" y="36"/>
                      <a:pt x="3238" y="1"/>
                      <a:pt x="3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5"/>
              <p:cNvSpPr/>
              <p:nvPr/>
            </p:nvSpPr>
            <p:spPr>
              <a:xfrm>
                <a:off x="5337521" y="2761516"/>
                <a:ext cx="158746" cy="137488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3803" extrusionOk="0">
                    <a:moveTo>
                      <a:pt x="4195" y="1"/>
                    </a:moveTo>
                    <a:cubicBezTo>
                      <a:pt x="3976" y="1"/>
                      <a:pt x="3732" y="304"/>
                      <a:pt x="3577" y="458"/>
                    </a:cubicBezTo>
                    <a:cubicBezTo>
                      <a:pt x="3382" y="654"/>
                      <a:pt x="3187" y="816"/>
                      <a:pt x="2959" y="979"/>
                    </a:cubicBezTo>
                    <a:cubicBezTo>
                      <a:pt x="2894" y="1044"/>
                      <a:pt x="2764" y="1141"/>
                      <a:pt x="2699" y="1206"/>
                    </a:cubicBezTo>
                    <a:cubicBezTo>
                      <a:pt x="2081" y="1759"/>
                      <a:pt x="1496" y="2280"/>
                      <a:pt x="943" y="2800"/>
                    </a:cubicBezTo>
                    <a:lnTo>
                      <a:pt x="0" y="3743"/>
                    </a:lnTo>
                    <a:cubicBezTo>
                      <a:pt x="112" y="3784"/>
                      <a:pt x="231" y="3802"/>
                      <a:pt x="350" y="3802"/>
                    </a:cubicBezTo>
                    <a:cubicBezTo>
                      <a:pt x="610" y="3802"/>
                      <a:pt x="872" y="3714"/>
                      <a:pt x="1073" y="3580"/>
                    </a:cubicBezTo>
                    <a:cubicBezTo>
                      <a:pt x="1431" y="3320"/>
                      <a:pt x="1594" y="2962"/>
                      <a:pt x="1821" y="2605"/>
                    </a:cubicBezTo>
                    <a:cubicBezTo>
                      <a:pt x="1984" y="2410"/>
                      <a:pt x="2146" y="2182"/>
                      <a:pt x="2374" y="1987"/>
                    </a:cubicBezTo>
                    <a:cubicBezTo>
                      <a:pt x="2472" y="1857"/>
                      <a:pt x="2602" y="1759"/>
                      <a:pt x="2732" y="1662"/>
                    </a:cubicBezTo>
                    <a:lnTo>
                      <a:pt x="2764" y="1629"/>
                    </a:lnTo>
                    <a:cubicBezTo>
                      <a:pt x="3187" y="1271"/>
                      <a:pt x="3675" y="946"/>
                      <a:pt x="4065" y="556"/>
                    </a:cubicBezTo>
                    <a:cubicBezTo>
                      <a:pt x="4195" y="491"/>
                      <a:pt x="4260" y="361"/>
                      <a:pt x="4358" y="231"/>
                    </a:cubicBezTo>
                    <a:cubicBezTo>
                      <a:pt x="4358" y="198"/>
                      <a:pt x="4390" y="133"/>
                      <a:pt x="4358" y="36"/>
                    </a:cubicBezTo>
                    <a:cubicBezTo>
                      <a:pt x="4325" y="3"/>
                      <a:pt x="4260" y="3"/>
                      <a:pt x="4228" y="3"/>
                    </a:cubicBezTo>
                    <a:cubicBezTo>
                      <a:pt x="4217" y="2"/>
                      <a:pt x="4206" y="1"/>
                      <a:pt x="41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5"/>
              <p:cNvSpPr/>
              <p:nvPr/>
            </p:nvSpPr>
            <p:spPr>
              <a:xfrm>
                <a:off x="5000073" y="2175267"/>
                <a:ext cx="32971" cy="40827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1293" extrusionOk="0">
                    <a:moveTo>
                      <a:pt x="668" y="0"/>
                    </a:moveTo>
                    <a:cubicBezTo>
                      <a:pt x="627" y="0"/>
                      <a:pt x="586" y="8"/>
                      <a:pt x="586" y="25"/>
                    </a:cubicBezTo>
                    <a:cubicBezTo>
                      <a:pt x="814" y="1455"/>
                      <a:pt x="749" y="2919"/>
                      <a:pt x="651" y="4382"/>
                    </a:cubicBezTo>
                    <a:cubicBezTo>
                      <a:pt x="521" y="5846"/>
                      <a:pt x="261" y="7309"/>
                      <a:pt x="164" y="8772"/>
                    </a:cubicBezTo>
                    <a:cubicBezTo>
                      <a:pt x="66" y="9585"/>
                      <a:pt x="1" y="10398"/>
                      <a:pt x="1" y="11244"/>
                    </a:cubicBezTo>
                    <a:cubicBezTo>
                      <a:pt x="1" y="11276"/>
                      <a:pt x="42" y="11293"/>
                      <a:pt x="82" y="11293"/>
                    </a:cubicBezTo>
                    <a:cubicBezTo>
                      <a:pt x="123" y="11293"/>
                      <a:pt x="164" y="11276"/>
                      <a:pt x="164" y="11244"/>
                    </a:cubicBezTo>
                    <a:cubicBezTo>
                      <a:pt x="196" y="9780"/>
                      <a:pt x="359" y="8317"/>
                      <a:pt x="521" y="6919"/>
                    </a:cubicBezTo>
                    <a:cubicBezTo>
                      <a:pt x="684" y="5455"/>
                      <a:pt x="879" y="4024"/>
                      <a:pt x="879" y="2561"/>
                    </a:cubicBezTo>
                    <a:cubicBezTo>
                      <a:pt x="912" y="1651"/>
                      <a:pt x="879" y="838"/>
                      <a:pt x="749" y="25"/>
                    </a:cubicBezTo>
                    <a:cubicBezTo>
                      <a:pt x="749" y="8"/>
                      <a:pt x="708" y="0"/>
                      <a:pt x="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5"/>
              <p:cNvSpPr/>
              <p:nvPr/>
            </p:nvSpPr>
            <p:spPr>
              <a:xfrm>
                <a:off x="5138682" y="1961678"/>
                <a:ext cx="297499" cy="56687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1568" extrusionOk="0">
                    <a:moveTo>
                      <a:pt x="8134" y="242"/>
                    </a:moveTo>
                    <a:cubicBezTo>
                      <a:pt x="8167" y="252"/>
                      <a:pt x="8188" y="256"/>
                      <a:pt x="8202" y="256"/>
                    </a:cubicBezTo>
                    <a:cubicBezTo>
                      <a:pt x="8228" y="256"/>
                      <a:pt x="8221" y="242"/>
                      <a:pt x="8199" y="242"/>
                    </a:cubicBezTo>
                    <a:close/>
                    <a:moveTo>
                      <a:pt x="115" y="1"/>
                    </a:moveTo>
                    <a:cubicBezTo>
                      <a:pt x="61" y="1"/>
                      <a:pt x="0" y="24"/>
                      <a:pt x="69" y="47"/>
                    </a:cubicBezTo>
                    <a:cubicBezTo>
                      <a:pt x="915" y="794"/>
                      <a:pt x="2021" y="1282"/>
                      <a:pt x="3094" y="1477"/>
                    </a:cubicBezTo>
                    <a:cubicBezTo>
                      <a:pt x="3452" y="1539"/>
                      <a:pt x="3817" y="1568"/>
                      <a:pt x="4181" y="1568"/>
                    </a:cubicBezTo>
                    <a:cubicBezTo>
                      <a:pt x="4973" y="1568"/>
                      <a:pt x="5763" y="1430"/>
                      <a:pt x="6476" y="1185"/>
                    </a:cubicBezTo>
                    <a:cubicBezTo>
                      <a:pt x="7094" y="990"/>
                      <a:pt x="7646" y="664"/>
                      <a:pt x="8134" y="242"/>
                    </a:cubicBezTo>
                    <a:lnTo>
                      <a:pt x="8069" y="242"/>
                    </a:lnTo>
                    <a:cubicBezTo>
                      <a:pt x="7159" y="892"/>
                      <a:pt x="6118" y="1347"/>
                      <a:pt x="5012" y="1477"/>
                    </a:cubicBezTo>
                    <a:cubicBezTo>
                      <a:pt x="4767" y="1506"/>
                      <a:pt x="4519" y="1521"/>
                      <a:pt x="4272" y="1521"/>
                    </a:cubicBezTo>
                    <a:cubicBezTo>
                      <a:pt x="3407" y="1521"/>
                      <a:pt x="2544" y="1344"/>
                      <a:pt x="1760" y="990"/>
                    </a:cubicBezTo>
                    <a:cubicBezTo>
                      <a:pt x="1208" y="729"/>
                      <a:pt x="655" y="404"/>
                      <a:pt x="167" y="14"/>
                    </a:cubicBezTo>
                    <a:cubicBezTo>
                      <a:pt x="157" y="4"/>
                      <a:pt x="137" y="1"/>
                      <a:pt x="1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5"/>
              <p:cNvSpPr/>
              <p:nvPr/>
            </p:nvSpPr>
            <p:spPr>
              <a:xfrm>
                <a:off x="5376312" y="1940999"/>
                <a:ext cx="35285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586" extrusionOk="0">
                    <a:moveTo>
                      <a:pt x="976" y="1"/>
                    </a:moveTo>
                    <a:lnTo>
                      <a:pt x="976" y="1"/>
                    </a:lnTo>
                    <a:cubicBezTo>
                      <a:pt x="969" y="8"/>
                      <a:pt x="962" y="15"/>
                      <a:pt x="955" y="22"/>
                    </a:cubicBezTo>
                    <a:lnTo>
                      <a:pt x="955" y="22"/>
                    </a:lnTo>
                    <a:cubicBezTo>
                      <a:pt x="960" y="24"/>
                      <a:pt x="965" y="25"/>
                      <a:pt x="968" y="25"/>
                    </a:cubicBezTo>
                    <a:cubicBezTo>
                      <a:pt x="976" y="25"/>
                      <a:pt x="976" y="17"/>
                      <a:pt x="976" y="1"/>
                    </a:cubicBezTo>
                    <a:close/>
                    <a:moveTo>
                      <a:pt x="813" y="1"/>
                    </a:moveTo>
                    <a:cubicBezTo>
                      <a:pt x="553" y="261"/>
                      <a:pt x="325" y="423"/>
                      <a:pt x="33" y="553"/>
                    </a:cubicBezTo>
                    <a:cubicBezTo>
                      <a:pt x="0" y="553"/>
                      <a:pt x="0" y="586"/>
                      <a:pt x="33" y="586"/>
                    </a:cubicBezTo>
                    <a:lnTo>
                      <a:pt x="163" y="586"/>
                    </a:lnTo>
                    <a:cubicBezTo>
                      <a:pt x="416" y="459"/>
                      <a:pt x="700" y="271"/>
                      <a:pt x="955" y="22"/>
                    </a:cubicBezTo>
                    <a:lnTo>
                      <a:pt x="955" y="22"/>
                    </a:lnTo>
                    <a:cubicBezTo>
                      <a:pt x="945" y="18"/>
                      <a:pt x="931" y="11"/>
                      <a:pt x="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5"/>
              <p:cNvSpPr/>
              <p:nvPr/>
            </p:nvSpPr>
            <p:spPr>
              <a:xfrm>
                <a:off x="5490337" y="2491023"/>
                <a:ext cx="292799" cy="307079"/>
              </a:xfrm>
              <a:custGeom>
                <a:avLst/>
                <a:gdLst/>
                <a:ahLst/>
                <a:cxnLst/>
                <a:rect l="l" t="t" r="r" b="b"/>
                <a:pathLst>
                  <a:path w="8099" h="8494" extrusionOk="0">
                    <a:moveTo>
                      <a:pt x="5315" y="1"/>
                    </a:moveTo>
                    <a:cubicBezTo>
                      <a:pt x="5102" y="1"/>
                      <a:pt x="4890" y="11"/>
                      <a:pt x="4684" y="38"/>
                    </a:cubicBezTo>
                    <a:cubicBezTo>
                      <a:pt x="3643" y="233"/>
                      <a:pt x="2927" y="1111"/>
                      <a:pt x="2310" y="1859"/>
                    </a:cubicBezTo>
                    <a:cubicBezTo>
                      <a:pt x="1594" y="2770"/>
                      <a:pt x="1074" y="3745"/>
                      <a:pt x="521" y="4754"/>
                    </a:cubicBezTo>
                    <a:cubicBezTo>
                      <a:pt x="293" y="5241"/>
                      <a:pt x="1" y="5762"/>
                      <a:pt x="131" y="6315"/>
                    </a:cubicBezTo>
                    <a:cubicBezTo>
                      <a:pt x="261" y="6965"/>
                      <a:pt x="814" y="7355"/>
                      <a:pt x="1399" y="7713"/>
                    </a:cubicBezTo>
                    <a:cubicBezTo>
                      <a:pt x="1627" y="7875"/>
                      <a:pt x="1822" y="8006"/>
                      <a:pt x="2082" y="8168"/>
                    </a:cubicBezTo>
                    <a:cubicBezTo>
                      <a:pt x="2310" y="8331"/>
                      <a:pt x="2570" y="8493"/>
                      <a:pt x="2862" y="8493"/>
                    </a:cubicBezTo>
                    <a:cubicBezTo>
                      <a:pt x="3220" y="8493"/>
                      <a:pt x="3545" y="8298"/>
                      <a:pt x="3805" y="8103"/>
                    </a:cubicBezTo>
                    <a:cubicBezTo>
                      <a:pt x="5529" y="6737"/>
                      <a:pt x="6862" y="4949"/>
                      <a:pt x="7675" y="2932"/>
                    </a:cubicBezTo>
                    <a:cubicBezTo>
                      <a:pt x="8001" y="2185"/>
                      <a:pt x="8098" y="1599"/>
                      <a:pt x="7643" y="884"/>
                    </a:cubicBezTo>
                    <a:cubicBezTo>
                      <a:pt x="7513" y="689"/>
                      <a:pt x="7383" y="526"/>
                      <a:pt x="7188" y="363"/>
                    </a:cubicBezTo>
                    <a:cubicBezTo>
                      <a:pt x="6895" y="168"/>
                      <a:pt x="6537" y="71"/>
                      <a:pt x="6179" y="38"/>
                    </a:cubicBezTo>
                    <a:cubicBezTo>
                      <a:pt x="5898" y="19"/>
                      <a:pt x="5605" y="1"/>
                      <a:pt x="5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4" name="Google Shape;1214;p45"/>
              <p:cNvGrpSpPr/>
              <p:nvPr/>
            </p:nvGrpSpPr>
            <p:grpSpPr>
              <a:xfrm>
                <a:off x="5109218" y="1550190"/>
                <a:ext cx="334591" cy="407294"/>
                <a:chOff x="5109218" y="1550190"/>
                <a:chExt cx="334591" cy="407294"/>
              </a:xfrm>
            </p:grpSpPr>
            <p:sp>
              <p:nvSpPr>
                <p:cNvPr id="1215" name="Google Shape;1215;p45"/>
                <p:cNvSpPr/>
                <p:nvPr/>
              </p:nvSpPr>
              <p:spPr>
                <a:xfrm>
                  <a:off x="5143526" y="1591368"/>
                  <a:ext cx="265721" cy="366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0" h="10127" extrusionOk="0">
                      <a:moveTo>
                        <a:pt x="3006" y="1"/>
                      </a:moveTo>
                      <a:cubicBezTo>
                        <a:pt x="2816" y="1"/>
                        <a:pt x="2634" y="19"/>
                        <a:pt x="2472" y="78"/>
                      </a:cubicBezTo>
                      <a:cubicBezTo>
                        <a:pt x="2017" y="208"/>
                        <a:pt x="1594" y="469"/>
                        <a:pt x="1269" y="761"/>
                      </a:cubicBezTo>
                      <a:cubicBezTo>
                        <a:pt x="911" y="989"/>
                        <a:pt x="586" y="1314"/>
                        <a:pt x="358" y="1672"/>
                      </a:cubicBezTo>
                      <a:cubicBezTo>
                        <a:pt x="261" y="1899"/>
                        <a:pt x="163" y="2192"/>
                        <a:pt x="130" y="2485"/>
                      </a:cubicBezTo>
                      <a:cubicBezTo>
                        <a:pt x="98" y="2810"/>
                        <a:pt x="33" y="3135"/>
                        <a:pt x="33" y="3460"/>
                      </a:cubicBezTo>
                      <a:cubicBezTo>
                        <a:pt x="0" y="3721"/>
                        <a:pt x="0" y="3981"/>
                        <a:pt x="0" y="4241"/>
                      </a:cubicBezTo>
                      <a:lnTo>
                        <a:pt x="0" y="4273"/>
                      </a:lnTo>
                      <a:lnTo>
                        <a:pt x="0" y="4566"/>
                      </a:lnTo>
                      <a:lnTo>
                        <a:pt x="0" y="4631"/>
                      </a:lnTo>
                      <a:cubicBezTo>
                        <a:pt x="0" y="4956"/>
                        <a:pt x="65" y="5347"/>
                        <a:pt x="130" y="5672"/>
                      </a:cubicBezTo>
                      <a:cubicBezTo>
                        <a:pt x="163" y="5769"/>
                        <a:pt x="163" y="5899"/>
                        <a:pt x="196" y="6029"/>
                      </a:cubicBezTo>
                      <a:cubicBezTo>
                        <a:pt x="261" y="6257"/>
                        <a:pt x="326" y="6485"/>
                        <a:pt x="391" y="6712"/>
                      </a:cubicBezTo>
                      <a:cubicBezTo>
                        <a:pt x="391" y="6745"/>
                        <a:pt x="456" y="6810"/>
                        <a:pt x="456" y="6842"/>
                      </a:cubicBezTo>
                      <a:cubicBezTo>
                        <a:pt x="521" y="7135"/>
                        <a:pt x="651" y="7460"/>
                        <a:pt x="781" y="7720"/>
                      </a:cubicBezTo>
                      <a:cubicBezTo>
                        <a:pt x="1074" y="8306"/>
                        <a:pt x="1399" y="8826"/>
                        <a:pt x="1821" y="9314"/>
                      </a:cubicBezTo>
                      <a:cubicBezTo>
                        <a:pt x="1952" y="9477"/>
                        <a:pt x="2082" y="9607"/>
                        <a:pt x="2244" y="9737"/>
                      </a:cubicBezTo>
                      <a:cubicBezTo>
                        <a:pt x="2634" y="9964"/>
                        <a:pt x="3187" y="10127"/>
                        <a:pt x="3675" y="10127"/>
                      </a:cubicBezTo>
                      <a:cubicBezTo>
                        <a:pt x="4195" y="10127"/>
                        <a:pt x="4716" y="9964"/>
                        <a:pt x="5073" y="9737"/>
                      </a:cubicBezTo>
                      <a:cubicBezTo>
                        <a:pt x="5236" y="9607"/>
                        <a:pt x="5366" y="9477"/>
                        <a:pt x="5496" y="9314"/>
                      </a:cubicBezTo>
                      <a:cubicBezTo>
                        <a:pt x="5951" y="8859"/>
                        <a:pt x="6277" y="8306"/>
                        <a:pt x="6537" y="7720"/>
                      </a:cubicBezTo>
                      <a:cubicBezTo>
                        <a:pt x="6667" y="7460"/>
                        <a:pt x="6797" y="7168"/>
                        <a:pt x="6862" y="6842"/>
                      </a:cubicBezTo>
                      <a:cubicBezTo>
                        <a:pt x="6927" y="6745"/>
                        <a:pt x="6927" y="6712"/>
                        <a:pt x="6960" y="6647"/>
                      </a:cubicBezTo>
                      <a:cubicBezTo>
                        <a:pt x="7025" y="6420"/>
                        <a:pt x="7122" y="6225"/>
                        <a:pt x="7155" y="6029"/>
                      </a:cubicBezTo>
                      <a:cubicBezTo>
                        <a:pt x="7187" y="5899"/>
                        <a:pt x="7187" y="5769"/>
                        <a:pt x="7252" y="5672"/>
                      </a:cubicBezTo>
                      <a:cubicBezTo>
                        <a:pt x="7285" y="5347"/>
                        <a:pt x="7317" y="4956"/>
                        <a:pt x="7350" y="4631"/>
                      </a:cubicBezTo>
                      <a:lnTo>
                        <a:pt x="7350" y="4566"/>
                      </a:lnTo>
                      <a:lnTo>
                        <a:pt x="7350" y="4273"/>
                      </a:lnTo>
                      <a:lnTo>
                        <a:pt x="7350" y="4241"/>
                      </a:lnTo>
                      <a:lnTo>
                        <a:pt x="7350" y="3460"/>
                      </a:lnTo>
                      <a:cubicBezTo>
                        <a:pt x="7350" y="3135"/>
                        <a:pt x="7317" y="2810"/>
                        <a:pt x="7285" y="2485"/>
                      </a:cubicBezTo>
                      <a:cubicBezTo>
                        <a:pt x="7220" y="2192"/>
                        <a:pt x="7155" y="1899"/>
                        <a:pt x="7025" y="1672"/>
                      </a:cubicBezTo>
                      <a:cubicBezTo>
                        <a:pt x="6830" y="1314"/>
                        <a:pt x="6504" y="1021"/>
                        <a:pt x="6147" y="761"/>
                      </a:cubicBezTo>
                      <a:cubicBezTo>
                        <a:pt x="5789" y="469"/>
                        <a:pt x="5366" y="208"/>
                        <a:pt x="4911" y="78"/>
                      </a:cubicBezTo>
                      <a:cubicBezTo>
                        <a:pt x="4749" y="19"/>
                        <a:pt x="4567" y="1"/>
                        <a:pt x="4380" y="1"/>
                      </a:cubicBezTo>
                      <a:cubicBezTo>
                        <a:pt x="4154" y="1"/>
                        <a:pt x="3921" y="28"/>
                        <a:pt x="3708" y="46"/>
                      </a:cubicBezTo>
                      <a:cubicBezTo>
                        <a:pt x="3476" y="28"/>
                        <a:pt x="3235" y="1"/>
                        <a:pt x="3006" y="1"/>
                      </a:cubicBezTo>
                      <a:close/>
                    </a:path>
                  </a:pathLst>
                </a:custGeom>
                <a:solidFill>
                  <a:srgbClr val="FC9F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16" name="Google Shape;1216;p45"/>
                <p:cNvGrpSpPr/>
                <p:nvPr/>
              </p:nvGrpSpPr>
              <p:grpSpPr>
                <a:xfrm>
                  <a:off x="5109218" y="1550190"/>
                  <a:ext cx="334591" cy="404944"/>
                  <a:chOff x="5109218" y="1550190"/>
                  <a:chExt cx="334591" cy="404944"/>
                </a:xfrm>
              </p:grpSpPr>
              <p:grpSp>
                <p:nvGrpSpPr>
                  <p:cNvPr id="1217" name="Google Shape;1217;p45"/>
                  <p:cNvGrpSpPr/>
                  <p:nvPr/>
                </p:nvGrpSpPr>
                <p:grpSpPr>
                  <a:xfrm>
                    <a:off x="5142333" y="1733194"/>
                    <a:ext cx="271614" cy="221940"/>
                    <a:chOff x="5142333" y="1733194"/>
                    <a:chExt cx="271614" cy="221940"/>
                  </a:xfrm>
                </p:grpSpPr>
                <p:sp>
                  <p:nvSpPr>
                    <p:cNvPr id="1218" name="Google Shape;1218;p45"/>
                    <p:cNvSpPr/>
                    <p:nvPr/>
                  </p:nvSpPr>
                  <p:spPr>
                    <a:xfrm>
                      <a:off x="5142333" y="1733194"/>
                      <a:ext cx="271614" cy="2219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513" h="6139" extrusionOk="0">
                          <a:moveTo>
                            <a:pt x="7444" y="1"/>
                          </a:moveTo>
                          <a:cubicBezTo>
                            <a:pt x="7407" y="1"/>
                            <a:pt x="7367" y="9"/>
                            <a:pt x="7350" y="25"/>
                          </a:cubicBezTo>
                          <a:cubicBezTo>
                            <a:pt x="7188" y="871"/>
                            <a:pt x="6960" y="1749"/>
                            <a:pt x="6700" y="2594"/>
                          </a:cubicBezTo>
                          <a:cubicBezTo>
                            <a:pt x="6407" y="2497"/>
                            <a:pt x="6180" y="2432"/>
                            <a:pt x="5887" y="2334"/>
                          </a:cubicBezTo>
                          <a:cubicBezTo>
                            <a:pt x="5399" y="2237"/>
                            <a:pt x="4879" y="2171"/>
                            <a:pt x="4391" y="2139"/>
                          </a:cubicBezTo>
                          <a:lnTo>
                            <a:pt x="3318" y="2139"/>
                          </a:lnTo>
                          <a:cubicBezTo>
                            <a:pt x="2830" y="2171"/>
                            <a:pt x="2310" y="2237"/>
                            <a:pt x="1822" y="2334"/>
                          </a:cubicBezTo>
                          <a:cubicBezTo>
                            <a:pt x="1464" y="2432"/>
                            <a:pt x="1139" y="2497"/>
                            <a:pt x="781" y="2659"/>
                          </a:cubicBezTo>
                          <a:lnTo>
                            <a:pt x="716" y="2659"/>
                          </a:lnTo>
                          <a:cubicBezTo>
                            <a:pt x="489" y="1846"/>
                            <a:pt x="294" y="1033"/>
                            <a:pt x="163" y="188"/>
                          </a:cubicBezTo>
                          <a:cubicBezTo>
                            <a:pt x="163" y="172"/>
                            <a:pt x="123" y="163"/>
                            <a:pt x="82" y="163"/>
                          </a:cubicBezTo>
                          <a:cubicBezTo>
                            <a:pt x="42" y="163"/>
                            <a:pt x="1" y="172"/>
                            <a:pt x="1" y="188"/>
                          </a:cubicBezTo>
                          <a:cubicBezTo>
                            <a:pt x="131" y="1033"/>
                            <a:pt x="294" y="1911"/>
                            <a:pt x="554" y="2724"/>
                          </a:cubicBezTo>
                          <a:lnTo>
                            <a:pt x="456" y="2724"/>
                          </a:lnTo>
                          <a:cubicBezTo>
                            <a:pt x="456" y="2757"/>
                            <a:pt x="489" y="2789"/>
                            <a:pt x="489" y="2822"/>
                          </a:cubicBezTo>
                          <a:cubicBezTo>
                            <a:pt x="554" y="3147"/>
                            <a:pt x="684" y="3440"/>
                            <a:pt x="814" y="3732"/>
                          </a:cubicBezTo>
                          <a:cubicBezTo>
                            <a:pt x="1107" y="4285"/>
                            <a:pt x="1432" y="4871"/>
                            <a:pt x="1854" y="5326"/>
                          </a:cubicBezTo>
                          <a:cubicBezTo>
                            <a:pt x="1985" y="5488"/>
                            <a:pt x="2115" y="5586"/>
                            <a:pt x="2277" y="5716"/>
                          </a:cubicBezTo>
                          <a:cubicBezTo>
                            <a:pt x="2635" y="5976"/>
                            <a:pt x="3155" y="6139"/>
                            <a:pt x="3708" y="6139"/>
                          </a:cubicBezTo>
                          <a:cubicBezTo>
                            <a:pt x="4196" y="6139"/>
                            <a:pt x="4716" y="5976"/>
                            <a:pt x="5106" y="5716"/>
                          </a:cubicBezTo>
                          <a:cubicBezTo>
                            <a:pt x="5269" y="5586"/>
                            <a:pt x="5399" y="5488"/>
                            <a:pt x="5529" y="5326"/>
                          </a:cubicBezTo>
                          <a:cubicBezTo>
                            <a:pt x="5984" y="4838"/>
                            <a:pt x="6310" y="4285"/>
                            <a:pt x="6570" y="3732"/>
                          </a:cubicBezTo>
                          <a:cubicBezTo>
                            <a:pt x="6700" y="3440"/>
                            <a:pt x="6830" y="3115"/>
                            <a:pt x="6895" y="2822"/>
                          </a:cubicBezTo>
                          <a:cubicBezTo>
                            <a:pt x="6895" y="2757"/>
                            <a:pt x="6960" y="2724"/>
                            <a:pt x="6993" y="2627"/>
                          </a:cubicBezTo>
                          <a:lnTo>
                            <a:pt x="6863" y="2627"/>
                          </a:lnTo>
                          <a:cubicBezTo>
                            <a:pt x="7123" y="1781"/>
                            <a:pt x="7318" y="871"/>
                            <a:pt x="7513" y="25"/>
                          </a:cubicBezTo>
                          <a:cubicBezTo>
                            <a:pt x="7513" y="9"/>
                            <a:pt x="7480" y="1"/>
                            <a:pt x="7444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19" name="Google Shape;1219;p45"/>
                    <p:cNvSpPr/>
                    <p:nvPr/>
                  </p:nvSpPr>
                  <p:spPr>
                    <a:xfrm>
                      <a:off x="5182318" y="1834385"/>
                      <a:ext cx="184631" cy="149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7" h="414" extrusionOk="0">
                          <a:moveTo>
                            <a:pt x="2952" y="1"/>
                          </a:moveTo>
                          <a:cubicBezTo>
                            <a:pt x="2371" y="1"/>
                            <a:pt x="1788" y="47"/>
                            <a:pt x="1204" y="120"/>
                          </a:cubicBezTo>
                          <a:cubicBezTo>
                            <a:pt x="846" y="153"/>
                            <a:pt x="488" y="251"/>
                            <a:pt x="66" y="316"/>
                          </a:cubicBezTo>
                          <a:cubicBezTo>
                            <a:pt x="1" y="316"/>
                            <a:pt x="33" y="413"/>
                            <a:pt x="98" y="413"/>
                          </a:cubicBezTo>
                          <a:cubicBezTo>
                            <a:pt x="1015" y="225"/>
                            <a:pt x="1932" y="88"/>
                            <a:pt x="2850" y="88"/>
                          </a:cubicBezTo>
                          <a:cubicBezTo>
                            <a:pt x="3201" y="88"/>
                            <a:pt x="3552" y="108"/>
                            <a:pt x="3903" y="153"/>
                          </a:cubicBezTo>
                          <a:cubicBezTo>
                            <a:pt x="4261" y="185"/>
                            <a:pt x="4618" y="283"/>
                            <a:pt x="4944" y="348"/>
                          </a:cubicBezTo>
                          <a:lnTo>
                            <a:pt x="5074" y="348"/>
                          </a:lnTo>
                          <a:cubicBezTo>
                            <a:pt x="5106" y="251"/>
                            <a:pt x="5106" y="251"/>
                            <a:pt x="5074" y="251"/>
                          </a:cubicBezTo>
                          <a:cubicBezTo>
                            <a:pt x="4375" y="71"/>
                            <a:pt x="3666" y="1"/>
                            <a:pt x="2952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0" name="Google Shape;1220;p45"/>
                    <p:cNvSpPr/>
                    <p:nvPr/>
                  </p:nvSpPr>
                  <p:spPr>
                    <a:xfrm>
                      <a:off x="5199960" y="1866923"/>
                      <a:ext cx="136403" cy="95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73" h="264" extrusionOk="0">
                          <a:moveTo>
                            <a:pt x="163" y="1"/>
                          </a:moveTo>
                          <a:cubicBezTo>
                            <a:pt x="65" y="1"/>
                            <a:pt x="0" y="66"/>
                            <a:pt x="98" y="66"/>
                          </a:cubicBezTo>
                          <a:cubicBezTo>
                            <a:pt x="896" y="192"/>
                            <a:pt x="1680" y="264"/>
                            <a:pt x="2460" y="264"/>
                          </a:cubicBezTo>
                          <a:cubicBezTo>
                            <a:pt x="2888" y="264"/>
                            <a:pt x="3314" y="242"/>
                            <a:pt x="3740" y="196"/>
                          </a:cubicBezTo>
                          <a:lnTo>
                            <a:pt x="3773" y="164"/>
                          </a:lnTo>
                          <a:cubicBezTo>
                            <a:pt x="3773" y="98"/>
                            <a:pt x="3675" y="98"/>
                            <a:pt x="3675" y="98"/>
                          </a:cubicBezTo>
                          <a:cubicBezTo>
                            <a:pt x="3207" y="151"/>
                            <a:pt x="2733" y="177"/>
                            <a:pt x="2261" y="177"/>
                          </a:cubicBezTo>
                          <a:cubicBezTo>
                            <a:pt x="1552" y="177"/>
                            <a:pt x="846" y="118"/>
                            <a:pt x="163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1" name="Google Shape;1221;p45"/>
                    <p:cNvSpPr/>
                    <p:nvPr/>
                  </p:nvSpPr>
                  <p:spPr>
                    <a:xfrm>
                      <a:off x="5218760" y="1902207"/>
                      <a:ext cx="105855" cy="103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8" h="286" extrusionOk="0">
                          <a:moveTo>
                            <a:pt x="2765" y="0"/>
                          </a:moveTo>
                          <a:cubicBezTo>
                            <a:pt x="2272" y="147"/>
                            <a:pt x="1768" y="231"/>
                            <a:pt x="1272" y="231"/>
                          </a:cubicBezTo>
                          <a:cubicBezTo>
                            <a:pt x="885" y="231"/>
                            <a:pt x="501" y="180"/>
                            <a:pt x="131" y="66"/>
                          </a:cubicBezTo>
                          <a:lnTo>
                            <a:pt x="1" y="66"/>
                          </a:lnTo>
                          <a:cubicBezTo>
                            <a:pt x="1" y="98"/>
                            <a:pt x="1" y="98"/>
                            <a:pt x="33" y="98"/>
                          </a:cubicBezTo>
                          <a:cubicBezTo>
                            <a:pt x="478" y="221"/>
                            <a:pt x="931" y="286"/>
                            <a:pt x="1377" y="286"/>
                          </a:cubicBezTo>
                          <a:cubicBezTo>
                            <a:pt x="1876" y="286"/>
                            <a:pt x="2366" y="205"/>
                            <a:pt x="2830" y="33"/>
                          </a:cubicBezTo>
                          <a:cubicBezTo>
                            <a:pt x="2927" y="33"/>
                            <a:pt x="2797" y="0"/>
                            <a:pt x="2765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222" name="Google Shape;1222;p45"/>
                  <p:cNvSpPr/>
                  <p:nvPr/>
                </p:nvSpPr>
                <p:spPr>
                  <a:xfrm>
                    <a:off x="5109218" y="1729796"/>
                    <a:ext cx="67244" cy="96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0" h="2660" extrusionOk="0">
                        <a:moveTo>
                          <a:pt x="687" y="0"/>
                        </a:moveTo>
                        <a:cubicBezTo>
                          <a:pt x="206" y="0"/>
                          <a:pt x="0" y="687"/>
                          <a:pt x="104" y="1127"/>
                        </a:cubicBezTo>
                        <a:cubicBezTo>
                          <a:pt x="169" y="1518"/>
                          <a:pt x="397" y="1843"/>
                          <a:pt x="592" y="2168"/>
                        </a:cubicBezTo>
                        <a:cubicBezTo>
                          <a:pt x="720" y="2373"/>
                          <a:pt x="949" y="2659"/>
                          <a:pt x="1232" y="2659"/>
                        </a:cubicBezTo>
                        <a:cubicBezTo>
                          <a:pt x="1308" y="2659"/>
                          <a:pt x="1387" y="2639"/>
                          <a:pt x="1470" y="2591"/>
                        </a:cubicBezTo>
                        <a:cubicBezTo>
                          <a:pt x="1632" y="2526"/>
                          <a:pt x="1665" y="2363"/>
                          <a:pt x="1730" y="2233"/>
                        </a:cubicBezTo>
                        <a:cubicBezTo>
                          <a:pt x="1860" y="1648"/>
                          <a:pt x="1730" y="997"/>
                          <a:pt x="1437" y="477"/>
                        </a:cubicBezTo>
                        <a:cubicBezTo>
                          <a:pt x="1372" y="379"/>
                          <a:pt x="1242" y="249"/>
                          <a:pt x="1112" y="152"/>
                        </a:cubicBezTo>
                        <a:cubicBezTo>
                          <a:pt x="953" y="45"/>
                          <a:pt x="811" y="0"/>
                          <a:pt x="687" y="0"/>
                        </a:cubicBezTo>
                        <a:close/>
                      </a:path>
                    </a:pathLst>
                  </a:custGeom>
                  <a:solidFill>
                    <a:srgbClr val="FC9F9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45"/>
                  <p:cNvSpPr/>
                  <p:nvPr/>
                </p:nvSpPr>
                <p:spPr>
                  <a:xfrm>
                    <a:off x="5377469" y="1729796"/>
                    <a:ext cx="66340" cy="96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5" h="2660" extrusionOk="0">
                        <a:moveTo>
                          <a:pt x="1141" y="0"/>
                        </a:moveTo>
                        <a:cubicBezTo>
                          <a:pt x="1017" y="0"/>
                          <a:pt x="876" y="45"/>
                          <a:pt x="716" y="152"/>
                        </a:cubicBezTo>
                        <a:cubicBezTo>
                          <a:pt x="554" y="249"/>
                          <a:pt x="489" y="379"/>
                          <a:pt x="391" y="477"/>
                        </a:cubicBezTo>
                        <a:cubicBezTo>
                          <a:pt x="131" y="997"/>
                          <a:pt x="1" y="1648"/>
                          <a:pt x="131" y="2233"/>
                        </a:cubicBezTo>
                        <a:cubicBezTo>
                          <a:pt x="163" y="2363"/>
                          <a:pt x="196" y="2526"/>
                          <a:pt x="359" y="2591"/>
                        </a:cubicBezTo>
                        <a:cubicBezTo>
                          <a:pt x="448" y="2639"/>
                          <a:pt x="533" y="2659"/>
                          <a:pt x="613" y="2659"/>
                        </a:cubicBezTo>
                        <a:cubicBezTo>
                          <a:pt x="911" y="2659"/>
                          <a:pt x="1141" y="2373"/>
                          <a:pt x="1269" y="2168"/>
                        </a:cubicBezTo>
                        <a:cubicBezTo>
                          <a:pt x="1464" y="1843"/>
                          <a:pt x="1659" y="1518"/>
                          <a:pt x="1757" y="1127"/>
                        </a:cubicBezTo>
                        <a:cubicBezTo>
                          <a:pt x="1835" y="687"/>
                          <a:pt x="1624" y="0"/>
                          <a:pt x="1141" y="0"/>
                        </a:cubicBezTo>
                        <a:close/>
                      </a:path>
                    </a:pathLst>
                  </a:custGeom>
                  <a:solidFill>
                    <a:srgbClr val="FC9F9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45"/>
                  <p:cNvSpPr/>
                  <p:nvPr/>
                </p:nvSpPr>
                <p:spPr>
                  <a:xfrm>
                    <a:off x="5278737" y="1757091"/>
                    <a:ext cx="34128" cy="74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4" h="2048" extrusionOk="0">
                        <a:moveTo>
                          <a:pt x="902" y="0"/>
                        </a:moveTo>
                        <a:cubicBezTo>
                          <a:pt x="871" y="0"/>
                          <a:pt x="835" y="15"/>
                          <a:pt x="813" y="15"/>
                        </a:cubicBezTo>
                        <a:cubicBezTo>
                          <a:pt x="488" y="177"/>
                          <a:pt x="195" y="437"/>
                          <a:pt x="98" y="763"/>
                        </a:cubicBezTo>
                        <a:cubicBezTo>
                          <a:pt x="0" y="958"/>
                          <a:pt x="0" y="1153"/>
                          <a:pt x="0" y="1315"/>
                        </a:cubicBezTo>
                        <a:lnTo>
                          <a:pt x="0" y="1998"/>
                        </a:lnTo>
                        <a:cubicBezTo>
                          <a:pt x="0" y="2031"/>
                          <a:pt x="41" y="2047"/>
                          <a:pt x="81" y="2047"/>
                        </a:cubicBezTo>
                        <a:cubicBezTo>
                          <a:pt x="122" y="2047"/>
                          <a:pt x="163" y="2031"/>
                          <a:pt x="163" y="1998"/>
                        </a:cubicBezTo>
                        <a:lnTo>
                          <a:pt x="163" y="1413"/>
                        </a:lnTo>
                        <a:cubicBezTo>
                          <a:pt x="163" y="1185"/>
                          <a:pt x="163" y="990"/>
                          <a:pt x="195" y="795"/>
                        </a:cubicBezTo>
                        <a:cubicBezTo>
                          <a:pt x="293" y="470"/>
                          <a:pt x="586" y="210"/>
                          <a:pt x="911" y="47"/>
                        </a:cubicBezTo>
                        <a:cubicBezTo>
                          <a:pt x="943" y="47"/>
                          <a:pt x="943" y="15"/>
                          <a:pt x="943" y="15"/>
                        </a:cubicBezTo>
                        <a:cubicBezTo>
                          <a:pt x="932" y="4"/>
                          <a:pt x="918" y="0"/>
                          <a:pt x="902" y="0"/>
                        </a:cubicBezTo>
                        <a:close/>
                      </a:path>
                    </a:pathLst>
                  </a:custGeom>
                  <a:solidFill>
                    <a:srgbClr val="E8615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45"/>
                  <p:cNvSpPr/>
                  <p:nvPr/>
                </p:nvSpPr>
                <p:spPr>
                  <a:xfrm>
                    <a:off x="5175666" y="1746318"/>
                    <a:ext cx="71365" cy="21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4" h="591" extrusionOk="0">
                        <a:moveTo>
                          <a:pt x="1153" y="0"/>
                        </a:moveTo>
                        <a:cubicBezTo>
                          <a:pt x="1138" y="0"/>
                          <a:pt x="1119" y="8"/>
                          <a:pt x="1095" y="20"/>
                        </a:cubicBezTo>
                        <a:cubicBezTo>
                          <a:pt x="867" y="20"/>
                          <a:pt x="607" y="117"/>
                          <a:pt x="380" y="280"/>
                        </a:cubicBezTo>
                        <a:cubicBezTo>
                          <a:pt x="282" y="345"/>
                          <a:pt x="185" y="410"/>
                          <a:pt x="87" y="475"/>
                        </a:cubicBezTo>
                        <a:cubicBezTo>
                          <a:pt x="0" y="562"/>
                          <a:pt x="29" y="591"/>
                          <a:pt x="87" y="591"/>
                        </a:cubicBezTo>
                        <a:cubicBezTo>
                          <a:pt x="116" y="591"/>
                          <a:pt x="152" y="584"/>
                          <a:pt x="185" y="573"/>
                        </a:cubicBezTo>
                        <a:cubicBezTo>
                          <a:pt x="282" y="508"/>
                          <a:pt x="412" y="443"/>
                          <a:pt x="575" y="443"/>
                        </a:cubicBezTo>
                        <a:cubicBezTo>
                          <a:pt x="705" y="410"/>
                          <a:pt x="867" y="410"/>
                          <a:pt x="998" y="410"/>
                        </a:cubicBezTo>
                        <a:cubicBezTo>
                          <a:pt x="1258" y="410"/>
                          <a:pt x="1550" y="443"/>
                          <a:pt x="1843" y="508"/>
                        </a:cubicBezTo>
                        <a:cubicBezTo>
                          <a:pt x="1876" y="508"/>
                          <a:pt x="1973" y="508"/>
                          <a:pt x="1973" y="475"/>
                        </a:cubicBezTo>
                        <a:cubicBezTo>
                          <a:pt x="1908" y="280"/>
                          <a:pt x="1843" y="248"/>
                          <a:pt x="1680" y="150"/>
                        </a:cubicBezTo>
                        <a:cubicBezTo>
                          <a:pt x="1518" y="85"/>
                          <a:pt x="1355" y="85"/>
                          <a:pt x="1193" y="85"/>
                        </a:cubicBezTo>
                        <a:cubicBezTo>
                          <a:pt x="1193" y="23"/>
                          <a:pt x="1180" y="0"/>
                          <a:pt x="115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45"/>
                  <p:cNvSpPr/>
                  <p:nvPr/>
                </p:nvSpPr>
                <p:spPr>
                  <a:xfrm>
                    <a:off x="5306936" y="1746318"/>
                    <a:ext cx="70172" cy="21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1" h="591" extrusionOk="0">
                        <a:moveTo>
                          <a:pt x="810" y="0"/>
                        </a:moveTo>
                        <a:cubicBezTo>
                          <a:pt x="790" y="0"/>
                          <a:pt x="769" y="23"/>
                          <a:pt x="749" y="85"/>
                        </a:cubicBezTo>
                        <a:cubicBezTo>
                          <a:pt x="618" y="85"/>
                          <a:pt x="423" y="85"/>
                          <a:pt x="261" y="150"/>
                        </a:cubicBezTo>
                        <a:cubicBezTo>
                          <a:pt x="131" y="248"/>
                          <a:pt x="33" y="280"/>
                          <a:pt x="1" y="475"/>
                        </a:cubicBezTo>
                        <a:cubicBezTo>
                          <a:pt x="1" y="508"/>
                          <a:pt x="66" y="508"/>
                          <a:pt x="131" y="508"/>
                        </a:cubicBezTo>
                        <a:cubicBezTo>
                          <a:pt x="391" y="443"/>
                          <a:pt x="684" y="410"/>
                          <a:pt x="976" y="410"/>
                        </a:cubicBezTo>
                        <a:cubicBezTo>
                          <a:pt x="1106" y="410"/>
                          <a:pt x="1269" y="410"/>
                          <a:pt x="1366" y="443"/>
                        </a:cubicBezTo>
                        <a:cubicBezTo>
                          <a:pt x="1529" y="443"/>
                          <a:pt x="1659" y="508"/>
                          <a:pt x="1789" y="573"/>
                        </a:cubicBezTo>
                        <a:cubicBezTo>
                          <a:pt x="1811" y="584"/>
                          <a:pt x="1840" y="591"/>
                          <a:pt x="1864" y="591"/>
                        </a:cubicBezTo>
                        <a:cubicBezTo>
                          <a:pt x="1912" y="591"/>
                          <a:pt x="1941" y="562"/>
                          <a:pt x="1854" y="475"/>
                        </a:cubicBezTo>
                        <a:cubicBezTo>
                          <a:pt x="1789" y="410"/>
                          <a:pt x="1659" y="345"/>
                          <a:pt x="1594" y="280"/>
                        </a:cubicBezTo>
                        <a:cubicBezTo>
                          <a:pt x="1334" y="117"/>
                          <a:pt x="1106" y="20"/>
                          <a:pt x="846" y="20"/>
                        </a:cubicBezTo>
                        <a:cubicBezTo>
                          <a:pt x="834" y="8"/>
                          <a:pt x="822" y="0"/>
                          <a:pt x="8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45"/>
                  <p:cNvSpPr/>
                  <p:nvPr/>
                </p:nvSpPr>
                <p:spPr>
                  <a:xfrm>
                    <a:off x="5205817" y="1779325"/>
                    <a:ext cx="25162" cy="29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825" extrusionOk="0">
                        <a:moveTo>
                          <a:pt x="319" y="0"/>
                        </a:moveTo>
                        <a:cubicBezTo>
                          <a:pt x="291" y="0"/>
                          <a:pt x="261" y="6"/>
                          <a:pt x="229" y="17"/>
                        </a:cubicBezTo>
                        <a:cubicBezTo>
                          <a:pt x="66" y="50"/>
                          <a:pt x="1" y="245"/>
                          <a:pt x="1" y="408"/>
                        </a:cubicBezTo>
                        <a:cubicBezTo>
                          <a:pt x="1" y="538"/>
                          <a:pt x="33" y="700"/>
                          <a:pt x="98" y="765"/>
                        </a:cubicBezTo>
                        <a:cubicBezTo>
                          <a:pt x="153" y="806"/>
                          <a:pt x="213" y="824"/>
                          <a:pt x="272" y="824"/>
                        </a:cubicBezTo>
                        <a:cubicBezTo>
                          <a:pt x="353" y="824"/>
                          <a:pt x="432" y="790"/>
                          <a:pt x="489" y="733"/>
                        </a:cubicBezTo>
                        <a:cubicBezTo>
                          <a:pt x="696" y="555"/>
                          <a:pt x="607" y="0"/>
                          <a:pt x="31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45"/>
                  <p:cNvSpPr/>
                  <p:nvPr/>
                </p:nvSpPr>
                <p:spPr>
                  <a:xfrm>
                    <a:off x="5325735" y="1779325"/>
                    <a:ext cx="26247" cy="29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6" h="825" extrusionOk="0">
                        <a:moveTo>
                          <a:pt x="352" y="0"/>
                        </a:moveTo>
                        <a:cubicBezTo>
                          <a:pt x="323" y="0"/>
                          <a:pt x="293" y="6"/>
                          <a:pt x="261" y="17"/>
                        </a:cubicBezTo>
                        <a:cubicBezTo>
                          <a:pt x="98" y="50"/>
                          <a:pt x="1" y="245"/>
                          <a:pt x="1" y="408"/>
                        </a:cubicBezTo>
                        <a:cubicBezTo>
                          <a:pt x="1" y="538"/>
                          <a:pt x="33" y="700"/>
                          <a:pt x="131" y="765"/>
                        </a:cubicBezTo>
                        <a:cubicBezTo>
                          <a:pt x="186" y="806"/>
                          <a:pt x="246" y="824"/>
                          <a:pt x="302" y="824"/>
                        </a:cubicBezTo>
                        <a:cubicBezTo>
                          <a:pt x="380" y="824"/>
                          <a:pt x="451" y="790"/>
                          <a:pt x="489" y="733"/>
                        </a:cubicBezTo>
                        <a:cubicBezTo>
                          <a:pt x="726" y="555"/>
                          <a:pt x="639" y="0"/>
                          <a:pt x="35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45"/>
                  <p:cNvSpPr/>
                  <p:nvPr/>
                </p:nvSpPr>
                <p:spPr>
                  <a:xfrm>
                    <a:off x="5135284" y="1550190"/>
                    <a:ext cx="289256" cy="1909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1" h="5283" extrusionOk="0">
                        <a:moveTo>
                          <a:pt x="4375" y="1"/>
                        </a:moveTo>
                        <a:cubicBezTo>
                          <a:pt x="4238" y="1"/>
                          <a:pt x="4101" y="5"/>
                          <a:pt x="3968" y="14"/>
                        </a:cubicBezTo>
                        <a:cubicBezTo>
                          <a:pt x="3513" y="14"/>
                          <a:pt x="3025" y="14"/>
                          <a:pt x="2602" y="47"/>
                        </a:cubicBezTo>
                        <a:cubicBezTo>
                          <a:pt x="2505" y="47"/>
                          <a:pt x="2440" y="79"/>
                          <a:pt x="2342" y="79"/>
                        </a:cubicBezTo>
                        <a:lnTo>
                          <a:pt x="2310" y="79"/>
                        </a:lnTo>
                        <a:cubicBezTo>
                          <a:pt x="1692" y="177"/>
                          <a:pt x="1074" y="404"/>
                          <a:pt x="716" y="892"/>
                        </a:cubicBezTo>
                        <a:cubicBezTo>
                          <a:pt x="261" y="1510"/>
                          <a:pt x="163" y="2291"/>
                          <a:pt x="66" y="3006"/>
                        </a:cubicBezTo>
                        <a:cubicBezTo>
                          <a:pt x="33" y="3429"/>
                          <a:pt x="1" y="3884"/>
                          <a:pt x="1" y="4274"/>
                        </a:cubicBezTo>
                        <a:cubicBezTo>
                          <a:pt x="1" y="4437"/>
                          <a:pt x="1" y="4599"/>
                          <a:pt x="66" y="4729"/>
                        </a:cubicBezTo>
                        <a:cubicBezTo>
                          <a:pt x="196" y="4925"/>
                          <a:pt x="521" y="4925"/>
                          <a:pt x="716" y="4957"/>
                        </a:cubicBezTo>
                        <a:lnTo>
                          <a:pt x="1692" y="5087"/>
                        </a:lnTo>
                        <a:cubicBezTo>
                          <a:pt x="2472" y="5152"/>
                          <a:pt x="3253" y="5282"/>
                          <a:pt x="4001" y="5282"/>
                        </a:cubicBezTo>
                        <a:cubicBezTo>
                          <a:pt x="4749" y="5282"/>
                          <a:pt x="5432" y="5217"/>
                          <a:pt x="6114" y="5152"/>
                        </a:cubicBezTo>
                        <a:cubicBezTo>
                          <a:pt x="6472" y="5120"/>
                          <a:pt x="6797" y="5087"/>
                          <a:pt x="7188" y="5055"/>
                        </a:cubicBezTo>
                        <a:cubicBezTo>
                          <a:pt x="7415" y="5022"/>
                          <a:pt x="7838" y="5055"/>
                          <a:pt x="7936" y="4795"/>
                        </a:cubicBezTo>
                        <a:cubicBezTo>
                          <a:pt x="8001" y="4599"/>
                          <a:pt x="7968" y="4437"/>
                          <a:pt x="7968" y="4274"/>
                        </a:cubicBezTo>
                        <a:cubicBezTo>
                          <a:pt x="7903" y="3884"/>
                          <a:pt x="7903" y="3429"/>
                          <a:pt x="7871" y="3006"/>
                        </a:cubicBezTo>
                        <a:cubicBezTo>
                          <a:pt x="7805" y="2291"/>
                          <a:pt x="7675" y="1478"/>
                          <a:pt x="7220" y="892"/>
                        </a:cubicBezTo>
                        <a:cubicBezTo>
                          <a:pt x="6862" y="404"/>
                          <a:pt x="6212" y="177"/>
                          <a:pt x="5627" y="79"/>
                        </a:cubicBezTo>
                        <a:lnTo>
                          <a:pt x="5594" y="79"/>
                        </a:lnTo>
                        <a:cubicBezTo>
                          <a:pt x="5529" y="79"/>
                          <a:pt x="5432" y="47"/>
                          <a:pt x="5366" y="47"/>
                        </a:cubicBezTo>
                        <a:cubicBezTo>
                          <a:pt x="5045" y="24"/>
                          <a:pt x="4706" y="1"/>
                          <a:pt x="437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45"/>
                  <p:cNvSpPr/>
                  <p:nvPr/>
                </p:nvSpPr>
                <p:spPr>
                  <a:xfrm>
                    <a:off x="5132789" y="1691294"/>
                    <a:ext cx="278808" cy="21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12" h="604" extrusionOk="0">
                        <a:moveTo>
                          <a:pt x="115" y="0"/>
                        </a:moveTo>
                        <a:cubicBezTo>
                          <a:pt x="62" y="0"/>
                          <a:pt x="1" y="23"/>
                          <a:pt x="70" y="46"/>
                        </a:cubicBezTo>
                        <a:cubicBezTo>
                          <a:pt x="265" y="176"/>
                          <a:pt x="460" y="209"/>
                          <a:pt x="720" y="241"/>
                        </a:cubicBezTo>
                        <a:lnTo>
                          <a:pt x="1436" y="371"/>
                        </a:lnTo>
                        <a:cubicBezTo>
                          <a:pt x="1923" y="469"/>
                          <a:pt x="2411" y="501"/>
                          <a:pt x="2899" y="534"/>
                        </a:cubicBezTo>
                        <a:cubicBezTo>
                          <a:pt x="3352" y="579"/>
                          <a:pt x="3812" y="603"/>
                          <a:pt x="4272" y="603"/>
                        </a:cubicBezTo>
                        <a:cubicBezTo>
                          <a:pt x="4803" y="603"/>
                          <a:pt x="5335" y="571"/>
                          <a:pt x="5858" y="501"/>
                        </a:cubicBezTo>
                        <a:cubicBezTo>
                          <a:pt x="6444" y="469"/>
                          <a:pt x="6996" y="371"/>
                          <a:pt x="7582" y="241"/>
                        </a:cubicBezTo>
                        <a:cubicBezTo>
                          <a:pt x="7712" y="241"/>
                          <a:pt x="7647" y="176"/>
                          <a:pt x="7582" y="176"/>
                        </a:cubicBezTo>
                        <a:cubicBezTo>
                          <a:pt x="6461" y="385"/>
                          <a:pt x="5329" y="483"/>
                          <a:pt x="4193" y="483"/>
                        </a:cubicBezTo>
                        <a:cubicBezTo>
                          <a:pt x="3384" y="483"/>
                          <a:pt x="2572" y="433"/>
                          <a:pt x="1761" y="339"/>
                        </a:cubicBezTo>
                        <a:cubicBezTo>
                          <a:pt x="1468" y="306"/>
                          <a:pt x="1240" y="241"/>
                          <a:pt x="948" y="209"/>
                        </a:cubicBezTo>
                        <a:cubicBezTo>
                          <a:pt x="688" y="176"/>
                          <a:pt x="427" y="144"/>
                          <a:pt x="167" y="14"/>
                        </a:cubicBezTo>
                        <a:cubicBezTo>
                          <a:pt x="158" y="4"/>
                          <a:pt x="137" y="0"/>
                          <a:pt x="11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45"/>
                  <p:cNvSpPr/>
                  <p:nvPr/>
                </p:nvSpPr>
                <p:spPr>
                  <a:xfrm>
                    <a:off x="5276387" y="1555686"/>
                    <a:ext cx="5893" cy="37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" h="1025" extrusionOk="0">
                        <a:moveTo>
                          <a:pt x="81" y="0"/>
                        </a:moveTo>
                        <a:cubicBezTo>
                          <a:pt x="41" y="0"/>
                          <a:pt x="0" y="9"/>
                          <a:pt x="0" y="25"/>
                        </a:cubicBezTo>
                        <a:lnTo>
                          <a:pt x="0" y="1000"/>
                        </a:lnTo>
                        <a:cubicBezTo>
                          <a:pt x="0" y="1017"/>
                          <a:pt x="41" y="1025"/>
                          <a:pt x="81" y="1025"/>
                        </a:cubicBezTo>
                        <a:cubicBezTo>
                          <a:pt x="122" y="1025"/>
                          <a:pt x="163" y="1017"/>
                          <a:pt x="163" y="1000"/>
                        </a:cubicBezTo>
                        <a:lnTo>
                          <a:pt x="163" y="25"/>
                        </a:lnTo>
                        <a:cubicBezTo>
                          <a:pt x="163" y="9"/>
                          <a:pt x="122" y="0"/>
                          <a:pt x="8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2" name="Google Shape;1232;p45"/>
                  <p:cNvSpPr/>
                  <p:nvPr/>
                </p:nvSpPr>
                <p:spPr>
                  <a:xfrm>
                    <a:off x="5202636" y="1556553"/>
                    <a:ext cx="42045" cy="28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3" h="794" extrusionOk="0">
                        <a:moveTo>
                          <a:pt x="999" y="1"/>
                        </a:moveTo>
                        <a:cubicBezTo>
                          <a:pt x="642" y="163"/>
                          <a:pt x="284" y="391"/>
                          <a:pt x="24" y="716"/>
                        </a:cubicBezTo>
                        <a:cubicBezTo>
                          <a:pt x="0" y="764"/>
                          <a:pt x="63" y="794"/>
                          <a:pt x="112" y="794"/>
                        </a:cubicBezTo>
                        <a:cubicBezTo>
                          <a:pt x="130" y="794"/>
                          <a:pt x="145" y="790"/>
                          <a:pt x="154" y="781"/>
                        </a:cubicBezTo>
                        <a:cubicBezTo>
                          <a:pt x="414" y="489"/>
                          <a:pt x="739" y="228"/>
                          <a:pt x="1097" y="66"/>
                        </a:cubicBezTo>
                        <a:cubicBezTo>
                          <a:pt x="1162" y="33"/>
                          <a:pt x="1162" y="1"/>
                          <a:pt x="113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33" name="Google Shape;1233;p45"/>
              <p:cNvSpPr/>
              <p:nvPr/>
            </p:nvSpPr>
            <p:spPr>
              <a:xfrm>
                <a:off x="4792016" y="2487408"/>
                <a:ext cx="380939" cy="538889"/>
              </a:xfrm>
              <a:custGeom>
                <a:avLst/>
                <a:gdLst/>
                <a:ahLst/>
                <a:cxnLst/>
                <a:rect l="l" t="t" r="r" b="b"/>
                <a:pathLst>
                  <a:path w="10537" h="14906" extrusionOk="0">
                    <a:moveTo>
                      <a:pt x="2809" y="1"/>
                    </a:moveTo>
                    <a:cubicBezTo>
                      <a:pt x="1883" y="1"/>
                      <a:pt x="957" y="372"/>
                      <a:pt x="488" y="1211"/>
                    </a:cubicBezTo>
                    <a:cubicBezTo>
                      <a:pt x="0" y="2057"/>
                      <a:pt x="585" y="2902"/>
                      <a:pt x="911" y="3715"/>
                    </a:cubicBezTo>
                    <a:cubicBezTo>
                      <a:pt x="943" y="3748"/>
                      <a:pt x="943" y="3813"/>
                      <a:pt x="943" y="3813"/>
                    </a:cubicBezTo>
                    <a:cubicBezTo>
                      <a:pt x="1366" y="4789"/>
                      <a:pt x="1756" y="5764"/>
                      <a:pt x="2179" y="6675"/>
                    </a:cubicBezTo>
                    <a:cubicBezTo>
                      <a:pt x="3024" y="8626"/>
                      <a:pt x="3902" y="10544"/>
                      <a:pt x="4878" y="12463"/>
                    </a:cubicBezTo>
                    <a:cubicBezTo>
                      <a:pt x="5333" y="13341"/>
                      <a:pt x="5854" y="14284"/>
                      <a:pt x="6764" y="14674"/>
                    </a:cubicBezTo>
                    <a:cubicBezTo>
                      <a:pt x="7133" y="14848"/>
                      <a:pt x="7545" y="14906"/>
                      <a:pt x="7971" y="14906"/>
                    </a:cubicBezTo>
                    <a:cubicBezTo>
                      <a:pt x="8184" y="14906"/>
                      <a:pt x="8401" y="14891"/>
                      <a:pt x="8618" y="14870"/>
                    </a:cubicBezTo>
                    <a:cubicBezTo>
                      <a:pt x="9171" y="14772"/>
                      <a:pt x="9691" y="14577"/>
                      <a:pt x="10049" y="14219"/>
                    </a:cubicBezTo>
                    <a:cubicBezTo>
                      <a:pt x="10536" y="13731"/>
                      <a:pt x="10536" y="13146"/>
                      <a:pt x="10309" y="12593"/>
                    </a:cubicBezTo>
                    <a:cubicBezTo>
                      <a:pt x="9073" y="9666"/>
                      <a:pt x="7447" y="6837"/>
                      <a:pt x="6471" y="3845"/>
                    </a:cubicBezTo>
                    <a:cubicBezTo>
                      <a:pt x="6081" y="2577"/>
                      <a:pt x="5658" y="1146"/>
                      <a:pt x="4520" y="463"/>
                    </a:cubicBezTo>
                    <a:cubicBezTo>
                      <a:pt x="4040" y="165"/>
                      <a:pt x="3424" y="1"/>
                      <a:pt x="28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5"/>
              <p:cNvSpPr/>
              <p:nvPr/>
            </p:nvSpPr>
            <p:spPr>
              <a:xfrm>
                <a:off x="5036551" y="2946183"/>
                <a:ext cx="205780" cy="184631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107" extrusionOk="0">
                    <a:moveTo>
                      <a:pt x="1756" y="1"/>
                    </a:moveTo>
                    <a:cubicBezTo>
                      <a:pt x="1691" y="98"/>
                      <a:pt x="1626" y="98"/>
                      <a:pt x="1529" y="98"/>
                    </a:cubicBezTo>
                    <a:cubicBezTo>
                      <a:pt x="1138" y="131"/>
                      <a:pt x="878" y="293"/>
                      <a:pt x="651" y="619"/>
                    </a:cubicBezTo>
                    <a:cubicBezTo>
                      <a:pt x="520" y="781"/>
                      <a:pt x="390" y="911"/>
                      <a:pt x="325" y="1074"/>
                    </a:cubicBezTo>
                    <a:cubicBezTo>
                      <a:pt x="130" y="1367"/>
                      <a:pt x="0" y="1562"/>
                      <a:pt x="195" y="1919"/>
                    </a:cubicBezTo>
                    <a:cubicBezTo>
                      <a:pt x="520" y="2537"/>
                      <a:pt x="1138" y="3090"/>
                      <a:pt x="1626" y="3675"/>
                    </a:cubicBezTo>
                    <a:cubicBezTo>
                      <a:pt x="2081" y="4163"/>
                      <a:pt x="2504" y="4716"/>
                      <a:pt x="3220" y="5009"/>
                    </a:cubicBezTo>
                    <a:cubicBezTo>
                      <a:pt x="3317" y="5041"/>
                      <a:pt x="3415" y="5106"/>
                      <a:pt x="3545" y="5106"/>
                    </a:cubicBezTo>
                    <a:cubicBezTo>
                      <a:pt x="3577" y="5106"/>
                      <a:pt x="3610" y="5106"/>
                      <a:pt x="3642" y="5041"/>
                    </a:cubicBezTo>
                    <a:cubicBezTo>
                      <a:pt x="3707" y="5009"/>
                      <a:pt x="3740" y="4944"/>
                      <a:pt x="3707" y="4846"/>
                    </a:cubicBezTo>
                    <a:cubicBezTo>
                      <a:pt x="3642" y="4814"/>
                      <a:pt x="3610" y="4781"/>
                      <a:pt x="3545" y="4716"/>
                    </a:cubicBezTo>
                    <a:cubicBezTo>
                      <a:pt x="3447" y="4651"/>
                      <a:pt x="2504" y="3806"/>
                      <a:pt x="2569" y="3741"/>
                    </a:cubicBezTo>
                    <a:lnTo>
                      <a:pt x="2602" y="3708"/>
                    </a:lnTo>
                    <a:lnTo>
                      <a:pt x="2602" y="3708"/>
                    </a:lnTo>
                    <a:cubicBezTo>
                      <a:pt x="2569" y="3741"/>
                      <a:pt x="3740" y="4651"/>
                      <a:pt x="3805" y="4684"/>
                    </a:cubicBezTo>
                    <a:cubicBezTo>
                      <a:pt x="3968" y="4814"/>
                      <a:pt x="4130" y="4944"/>
                      <a:pt x="4390" y="4976"/>
                    </a:cubicBezTo>
                    <a:cubicBezTo>
                      <a:pt x="4520" y="4976"/>
                      <a:pt x="4715" y="4944"/>
                      <a:pt x="4748" y="4814"/>
                    </a:cubicBezTo>
                    <a:cubicBezTo>
                      <a:pt x="4780" y="4716"/>
                      <a:pt x="4715" y="4619"/>
                      <a:pt x="4618" y="4554"/>
                    </a:cubicBezTo>
                    <a:cubicBezTo>
                      <a:pt x="4358" y="4293"/>
                      <a:pt x="4033" y="4033"/>
                      <a:pt x="3740" y="3741"/>
                    </a:cubicBezTo>
                    <a:cubicBezTo>
                      <a:pt x="3545" y="3545"/>
                      <a:pt x="3317" y="3383"/>
                      <a:pt x="3122" y="3188"/>
                    </a:cubicBezTo>
                    <a:lnTo>
                      <a:pt x="3155" y="3155"/>
                    </a:lnTo>
                    <a:cubicBezTo>
                      <a:pt x="3155" y="3155"/>
                      <a:pt x="3870" y="3708"/>
                      <a:pt x="3935" y="3741"/>
                    </a:cubicBezTo>
                    <a:cubicBezTo>
                      <a:pt x="4228" y="4001"/>
                      <a:pt x="4553" y="4228"/>
                      <a:pt x="4911" y="4391"/>
                    </a:cubicBezTo>
                    <a:cubicBezTo>
                      <a:pt x="5008" y="4423"/>
                      <a:pt x="5073" y="4488"/>
                      <a:pt x="5171" y="4488"/>
                    </a:cubicBezTo>
                    <a:cubicBezTo>
                      <a:pt x="5236" y="4488"/>
                      <a:pt x="5333" y="4423"/>
                      <a:pt x="5366" y="4391"/>
                    </a:cubicBezTo>
                    <a:cubicBezTo>
                      <a:pt x="5398" y="4358"/>
                      <a:pt x="5398" y="4261"/>
                      <a:pt x="5398" y="4196"/>
                    </a:cubicBezTo>
                    <a:cubicBezTo>
                      <a:pt x="5366" y="4131"/>
                      <a:pt x="5333" y="4066"/>
                      <a:pt x="5268" y="4033"/>
                    </a:cubicBezTo>
                    <a:cubicBezTo>
                      <a:pt x="5073" y="3838"/>
                      <a:pt x="4780" y="3610"/>
                      <a:pt x="4585" y="3415"/>
                    </a:cubicBezTo>
                    <a:cubicBezTo>
                      <a:pt x="4293" y="3155"/>
                      <a:pt x="3968" y="2895"/>
                      <a:pt x="3642" y="2602"/>
                    </a:cubicBezTo>
                    <a:lnTo>
                      <a:pt x="3707" y="2570"/>
                    </a:lnTo>
                    <a:cubicBezTo>
                      <a:pt x="3935" y="2765"/>
                      <a:pt x="4228" y="2928"/>
                      <a:pt x="4455" y="3155"/>
                    </a:cubicBezTo>
                    <a:cubicBezTo>
                      <a:pt x="4683" y="3318"/>
                      <a:pt x="4878" y="3513"/>
                      <a:pt x="5106" y="3610"/>
                    </a:cubicBezTo>
                    <a:cubicBezTo>
                      <a:pt x="5171" y="3659"/>
                      <a:pt x="5236" y="3684"/>
                      <a:pt x="5301" y="3684"/>
                    </a:cubicBezTo>
                    <a:cubicBezTo>
                      <a:pt x="5366" y="3684"/>
                      <a:pt x="5431" y="3659"/>
                      <a:pt x="5496" y="3610"/>
                    </a:cubicBezTo>
                    <a:cubicBezTo>
                      <a:pt x="5561" y="3578"/>
                      <a:pt x="5691" y="3448"/>
                      <a:pt x="5593" y="3383"/>
                    </a:cubicBezTo>
                    <a:cubicBezTo>
                      <a:pt x="5333" y="3025"/>
                      <a:pt x="5008" y="2635"/>
                      <a:pt x="4618" y="2342"/>
                    </a:cubicBezTo>
                    <a:cubicBezTo>
                      <a:pt x="4455" y="2277"/>
                      <a:pt x="4228" y="1952"/>
                      <a:pt x="4065" y="1854"/>
                    </a:cubicBezTo>
                    <a:cubicBezTo>
                      <a:pt x="3805" y="1692"/>
                      <a:pt x="3577" y="1529"/>
                      <a:pt x="3382" y="1367"/>
                    </a:cubicBezTo>
                    <a:cubicBezTo>
                      <a:pt x="3317" y="1302"/>
                      <a:pt x="3285" y="1269"/>
                      <a:pt x="3285" y="1237"/>
                    </a:cubicBezTo>
                    <a:cubicBezTo>
                      <a:pt x="3285" y="1195"/>
                      <a:pt x="3308" y="1183"/>
                      <a:pt x="3338" y="1183"/>
                    </a:cubicBezTo>
                    <a:cubicBezTo>
                      <a:pt x="3378" y="1183"/>
                      <a:pt x="3429" y="1204"/>
                      <a:pt x="3447" y="1204"/>
                    </a:cubicBezTo>
                    <a:cubicBezTo>
                      <a:pt x="3773" y="1279"/>
                      <a:pt x="4177" y="1451"/>
                      <a:pt x="4539" y="1451"/>
                    </a:cubicBezTo>
                    <a:cubicBezTo>
                      <a:pt x="4646" y="1451"/>
                      <a:pt x="4749" y="1436"/>
                      <a:pt x="4846" y="1399"/>
                    </a:cubicBezTo>
                    <a:cubicBezTo>
                      <a:pt x="5203" y="1269"/>
                      <a:pt x="4228" y="814"/>
                      <a:pt x="4098" y="781"/>
                    </a:cubicBezTo>
                    <a:cubicBezTo>
                      <a:pt x="3805" y="651"/>
                      <a:pt x="3480" y="554"/>
                      <a:pt x="3220" y="424"/>
                    </a:cubicBezTo>
                    <a:cubicBezTo>
                      <a:pt x="2732" y="228"/>
                      <a:pt x="2244" y="66"/>
                      <a:pt x="17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5" name="Google Shape;1235;p45"/>
            <p:cNvSpPr/>
            <p:nvPr/>
          </p:nvSpPr>
          <p:spPr>
            <a:xfrm>
              <a:off x="5491530" y="2178015"/>
              <a:ext cx="252778" cy="551506"/>
            </a:xfrm>
            <a:custGeom>
              <a:avLst/>
              <a:gdLst/>
              <a:ahLst/>
              <a:cxnLst/>
              <a:rect l="l" t="t" r="r" b="b"/>
              <a:pathLst>
                <a:path w="6992" h="15255" extrusionOk="0">
                  <a:moveTo>
                    <a:pt x="1069" y="1"/>
                  </a:moveTo>
                  <a:cubicBezTo>
                    <a:pt x="1025" y="1"/>
                    <a:pt x="976" y="25"/>
                    <a:pt x="976" y="79"/>
                  </a:cubicBezTo>
                  <a:cubicBezTo>
                    <a:pt x="1431" y="1282"/>
                    <a:pt x="1724" y="2550"/>
                    <a:pt x="1886" y="3818"/>
                  </a:cubicBezTo>
                  <a:cubicBezTo>
                    <a:pt x="2081" y="5087"/>
                    <a:pt x="2179" y="6387"/>
                    <a:pt x="2374" y="7623"/>
                  </a:cubicBezTo>
                  <a:cubicBezTo>
                    <a:pt x="2439" y="8371"/>
                    <a:pt x="2569" y="9054"/>
                    <a:pt x="2732" y="9802"/>
                  </a:cubicBezTo>
                  <a:cubicBezTo>
                    <a:pt x="2732" y="9834"/>
                    <a:pt x="2764" y="9834"/>
                    <a:pt x="2829" y="9834"/>
                  </a:cubicBezTo>
                  <a:cubicBezTo>
                    <a:pt x="2342" y="10517"/>
                    <a:pt x="1886" y="11233"/>
                    <a:pt x="1399" y="11948"/>
                  </a:cubicBezTo>
                  <a:cubicBezTo>
                    <a:pt x="1138" y="12306"/>
                    <a:pt x="911" y="12631"/>
                    <a:pt x="716" y="12989"/>
                  </a:cubicBezTo>
                  <a:cubicBezTo>
                    <a:pt x="488" y="13314"/>
                    <a:pt x="293" y="13607"/>
                    <a:pt x="163" y="13964"/>
                  </a:cubicBezTo>
                  <a:cubicBezTo>
                    <a:pt x="65" y="14387"/>
                    <a:pt x="0" y="14777"/>
                    <a:pt x="130" y="15233"/>
                  </a:cubicBezTo>
                  <a:cubicBezTo>
                    <a:pt x="130" y="15246"/>
                    <a:pt x="158" y="15254"/>
                    <a:pt x="191" y="15254"/>
                  </a:cubicBezTo>
                  <a:cubicBezTo>
                    <a:pt x="237" y="15254"/>
                    <a:pt x="293" y="15238"/>
                    <a:pt x="293" y="15200"/>
                  </a:cubicBezTo>
                  <a:cubicBezTo>
                    <a:pt x="163" y="14842"/>
                    <a:pt x="228" y="14420"/>
                    <a:pt x="325" y="14029"/>
                  </a:cubicBezTo>
                  <a:cubicBezTo>
                    <a:pt x="455" y="13639"/>
                    <a:pt x="651" y="13379"/>
                    <a:pt x="878" y="13054"/>
                  </a:cubicBezTo>
                  <a:cubicBezTo>
                    <a:pt x="1301" y="12338"/>
                    <a:pt x="1756" y="11688"/>
                    <a:pt x="2244" y="11005"/>
                  </a:cubicBezTo>
                  <a:cubicBezTo>
                    <a:pt x="2504" y="10615"/>
                    <a:pt x="2764" y="10225"/>
                    <a:pt x="3025" y="9834"/>
                  </a:cubicBezTo>
                  <a:cubicBezTo>
                    <a:pt x="3503" y="9611"/>
                    <a:pt x="4021" y="9505"/>
                    <a:pt x="4540" y="9505"/>
                  </a:cubicBezTo>
                  <a:cubicBezTo>
                    <a:pt x="5078" y="9505"/>
                    <a:pt x="5617" y="9619"/>
                    <a:pt x="6114" y="9834"/>
                  </a:cubicBezTo>
                  <a:cubicBezTo>
                    <a:pt x="6407" y="9965"/>
                    <a:pt x="6634" y="10127"/>
                    <a:pt x="6894" y="10290"/>
                  </a:cubicBezTo>
                  <a:cubicBezTo>
                    <a:pt x="6911" y="10306"/>
                    <a:pt x="6927" y="10314"/>
                    <a:pt x="6943" y="10314"/>
                  </a:cubicBezTo>
                  <a:cubicBezTo>
                    <a:pt x="6959" y="10314"/>
                    <a:pt x="6976" y="10306"/>
                    <a:pt x="6992" y="10290"/>
                  </a:cubicBezTo>
                  <a:cubicBezTo>
                    <a:pt x="6959" y="10290"/>
                    <a:pt x="6992" y="10290"/>
                    <a:pt x="6959" y="10257"/>
                  </a:cubicBezTo>
                  <a:cubicBezTo>
                    <a:pt x="6281" y="9704"/>
                    <a:pt x="5407" y="9442"/>
                    <a:pt x="4520" y="9442"/>
                  </a:cubicBezTo>
                  <a:cubicBezTo>
                    <a:pt x="4260" y="9442"/>
                    <a:pt x="3998" y="9465"/>
                    <a:pt x="3740" y="9509"/>
                  </a:cubicBezTo>
                  <a:cubicBezTo>
                    <a:pt x="3480" y="9542"/>
                    <a:pt x="3187" y="9672"/>
                    <a:pt x="2894" y="9769"/>
                  </a:cubicBezTo>
                  <a:cubicBezTo>
                    <a:pt x="2602" y="8501"/>
                    <a:pt x="2439" y="7233"/>
                    <a:pt x="2342" y="5932"/>
                  </a:cubicBezTo>
                  <a:cubicBezTo>
                    <a:pt x="2179" y="4631"/>
                    <a:pt x="2049" y="3363"/>
                    <a:pt x="1756" y="2095"/>
                  </a:cubicBezTo>
                  <a:cubicBezTo>
                    <a:pt x="1594" y="1412"/>
                    <a:pt x="1399" y="729"/>
                    <a:pt x="1138" y="46"/>
                  </a:cubicBezTo>
                  <a:cubicBezTo>
                    <a:pt x="1138" y="17"/>
                    <a:pt x="1106" y="1"/>
                    <a:pt x="1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4963631" y="2575258"/>
              <a:ext cx="209323" cy="392146"/>
            </a:xfrm>
            <a:custGeom>
              <a:avLst/>
              <a:gdLst/>
              <a:ahLst/>
              <a:cxnLst/>
              <a:rect l="l" t="t" r="r" b="b"/>
              <a:pathLst>
                <a:path w="5790" h="10847" extrusionOk="0">
                  <a:moveTo>
                    <a:pt x="257" y="1"/>
                  </a:moveTo>
                  <a:cubicBezTo>
                    <a:pt x="192" y="1"/>
                    <a:pt x="127" y="6"/>
                    <a:pt x="66" y="17"/>
                  </a:cubicBezTo>
                  <a:cubicBezTo>
                    <a:pt x="1" y="17"/>
                    <a:pt x="1" y="50"/>
                    <a:pt x="1" y="50"/>
                  </a:cubicBezTo>
                  <a:cubicBezTo>
                    <a:pt x="1" y="82"/>
                    <a:pt x="25" y="98"/>
                    <a:pt x="54" y="98"/>
                  </a:cubicBezTo>
                  <a:cubicBezTo>
                    <a:pt x="82" y="98"/>
                    <a:pt x="115" y="82"/>
                    <a:pt x="131" y="50"/>
                  </a:cubicBezTo>
                  <a:cubicBezTo>
                    <a:pt x="178" y="41"/>
                    <a:pt x="225" y="37"/>
                    <a:pt x="274" y="37"/>
                  </a:cubicBezTo>
                  <a:cubicBezTo>
                    <a:pt x="596" y="37"/>
                    <a:pt x="945" y="218"/>
                    <a:pt x="1172" y="472"/>
                  </a:cubicBezTo>
                  <a:cubicBezTo>
                    <a:pt x="1432" y="798"/>
                    <a:pt x="1562" y="1220"/>
                    <a:pt x="1692" y="1578"/>
                  </a:cubicBezTo>
                  <a:cubicBezTo>
                    <a:pt x="1920" y="2391"/>
                    <a:pt x="2212" y="3139"/>
                    <a:pt x="2570" y="3919"/>
                  </a:cubicBezTo>
                  <a:cubicBezTo>
                    <a:pt x="3253" y="5480"/>
                    <a:pt x="4066" y="6944"/>
                    <a:pt x="4749" y="8537"/>
                  </a:cubicBezTo>
                  <a:cubicBezTo>
                    <a:pt x="4879" y="8927"/>
                    <a:pt x="5074" y="9285"/>
                    <a:pt x="5237" y="9708"/>
                  </a:cubicBezTo>
                  <a:cubicBezTo>
                    <a:pt x="5302" y="9903"/>
                    <a:pt x="5334" y="10098"/>
                    <a:pt x="5432" y="10326"/>
                  </a:cubicBezTo>
                  <a:cubicBezTo>
                    <a:pt x="5464" y="10423"/>
                    <a:pt x="5497" y="10846"/>
                    <a:pt x="5659" y="10846"/>
                  </a:cubicBezTo>
                  <a:cubicBezTo>
                    <a:pt x="5789" y="10846"/>
                    <a:pt x="5627" y="10488"/>
                    <a:pt x="5627" y="10423"/>
                  </a:cubicBezTo>
                  <a:cubicBezTo>
                    <a:pt x="5594" y="10228"/>
                    <a:pt x="5497" y="10066"/>
                    <a:pt x="5432" y="9871"/>
                  </a:cubicBezTo>
                  <a:cubicBezTo>
                    <a:pt x="5302" y="9513"/>
                    <a:pt x="5139" y="9123"/>
                    <a:pt x="5009" y="8765"/>
                  </a:cubicBezTo>
                  <a:cubicBezTo>
                    <a:pt x="4749" y="8049"/>
                    <a:pt x="4359" y="7334"/>
                    <a:pt x="4033" y="6651"/>
                  </a:cubicBezTo>
                  <a:cubicBezTo>
                    <a:pt x="3968" y="6521"/>
                    <a:pt x="3936" y="6456"/>
                    <a:pt x="3871" y="6326"/>
                  </a:cubicBezTo>
                  <a:cubicBezTo>
                    <a:pt x="3513" y="5545"/>
                    <a:pt x="3123" y="4732"/>
                    <a:pt x="2733" y="3985"/>
                  </a:cubicBezTo>
                  <a:cubicBezTo>
                    <a:pt x="2375" y="3172"/>
                    <a:pt x="2082" y="2359"/>
                    <a:pt x="1822" y="1546"/>
                  </a:cubicBezTo>
                  <a:cubicBezTo>
                    <a:pt x="1692" y="1090"/>
                    <a:pt x="1497" y="668"/>
                    <a:pt x="1172" y="342"/>
                  </a:cubicBezTo>
                  <a:cubicBezTo>
                    <a:pt x="929" y="127"/>
                    <a:pt x="575" y="1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4937276" y="2884579"/>
              <a:ext cx="80295" cy="115254"/>
            </a:xfrm>
            <a:custGeom>
              <a:avLst/>
              <a:gdLst/>
              <a:ahLst/>
              <a:cxnLst/>
              <a:rect l="l" t="t" r="r" b="b"/>
              <a:pathLst>
                <a:path w="2221" h="3188" extrusionOk="0">
                  <a:moveTo>
                    <a:pt x="124" y="0"/>
                  </a:moveTo>
                  <a:cubicBezTo>
                    <a:pt x="69" y="0"/>
                    <a:pt x="1" y="23"/>
                    <a:pt x="47" y="46"/>
                  </a:cubicBezTo>
                  <a:cubicBezTo>
                    <a:pt x="275" y="306"/>
                    <a:pt x="340" y="632"/>
                    <a:pt x="470" y="892"/>
                  </a:cubicBezTo>
                  <a:cubicBezTo>
                    <a:pt x="600" y="1184"/>
                    <a:pt x="697" y="1477"/>
                    <a:pt x="860" y="1705"/>
                  </a:cubicBezTo>
                  <a:cubicBezTo>
                    <a:pt x="1185" y="2258"/>
                    <a:pt x="1608" y="2745"/>
                    <a:pt x="2063" y="3136"/>
                  </a:cubicBezTo>
                  <a:cubicBezTo>
                    <a:pt x="2076" y="3174"/>
                    <a:pt x="2109" y="3187"/>
                    <a:pt x="2138" y="3187"/>
                  </a:cubicBezTo>
                  <a:cubicBezTo>
                    <a:pt x="2183" y="3187"/>
                    <a:pt x="2220" y="3155"/>
                    <a:pt x="2161" y="3136"/>
                  </a:cubicBezTo>
                  <a:cubicBezTo>
                    <a:pt x="1738" y="2745"/>
                    <a:pt x="1315" y="2258"/>
                    <a:pt x="990" y="1672"/>
                  </a:cubicBezTo>
                  <a:cubicBezTo>
                    <a:pt x="827" y="1380"/>
                    <a:pt x="697" y="1152"/>
                    <a:pt x="600" y="827"/>
                  </a:cubicBezTo>
                  <a:cubicBezTo>
                    <a:pt x="470" y="534"/>
                    <a:pt x="372" y="241"/>
                    <a:pt x="177" y="14"/>
                  </a:cubicBezTo>
                  <a:cubicBezTo>
                    <a:pt x="168" y="4"/>
                    <a:pt x="147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5543264" y="1985683"/>
              <a:ext cx="239872" cy="614918"/>
            </a:xfrm>
            <a:custGeom>
              <a:avLst/>
              <a:gdLst/>
              <a:ahLst/>
              <a:cxnLst/>
              <a:rect l="l" t="t" r="r" b="b"/>
              <a:pathLst>
                <a:path w="6635" h="17009" extrusionOk="0">
                  <a:moveTo>
                    <a:pt x="2049" y="0"/>
                  </a:moveTo>
                  <a:cubicBezTo>
                    <a:pt x="1886" y="0"/>
                    <a:pt x="1626" y="228"/>
                    <a:pt x="1561" y="326"/>
                  </a:cubicBezTo>
                  <a:cubicBezTo>
                    <a:pt x="1236" y="618"/>
                    <a:pt x="1008" y="976"/>
                    <a:pt x="846" y="1334"/>
                  </a:cubicBezTo>
                  <a:cubicBezTo>
                    <a:pt x="618" y="1952"/>
                    <a:pt x="520" y="2569"/>
                    <a:pt x="455" y="3220"/>
                  </a:cubicBezTo>
                  <a:cubicBezTo>
                    <a:pt x="0" y="7545"/>
                    <a:pt x="423" y="12000"/>
                    <a:pt x="813" y="16390"/>
                  </a:cubicBezTo>
                  <a:cubicBezTo>
                    <a:pt x="813" y="16585"/>
                    <a:pt x="846" y="16748"/>
                    <a:pt x="976" y="16878"/>
                  </a:cubicBezTo>
                  <a:cubicBezTo>
                    <a:pt x="1106" y="16943"/>
                    <a:pt x="1236" y="16976"/>
                    <a:pt x="1333" y="16976"/>
                  </a:cubicBezTo>
                  <a:cubicBezTo>
                    <a:pt x="1630" y="16998"/>
                    <a:pt x="1925" y="17009"/>
                    <a:pt x="2220" y="17009"/>
                  </a:cubicBezTo>
                  <a:cubicBezTo>
                    <a:pt x="3187" y="17009"/>
                    <a:pt x="4157" y="16897"/>
                    <a:pt x="5203" y="16748"/>
                  </a:cubicBezTo>
                  <a:cubicBezTo>
                    <a:pt x="5821" y="16650"/>
                    <a:pt x="6634" y="16325"/>
                    <a:pt x="6537" y="15577"/>
                  </a:cubicBezTo>
                  <a:cubicBezTo>
                    <a:pt x="6179" y="12423"/>
                    <a:pt x="5658" y="9333"/>
                    <a:pt x="4845" y="6309"/>
                  </a:cubicBezTo>
                  <a:cubicBezTo>
                    <a:pt x="4520" y="5041"/>
                    <a:pt x="4163" y="3805"/>
                    <a:pt x="3675" y="2634"/>
                  </a:cubicBezTo>
                  <a:cubicBezTo>
                    <a:pt x="3415" y="2017"/>
                    <a:pt x="3122" y="1464"/>
                    <a:pt x="2797" y="878"/>
                  </a:cubicBezTo>
                  <a:cubicBezTo>
                    <a:pt x="2634" y="651"/>
                    <a:pt x="2374" y="33"/>
                    <a:pt x="2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4799065" y="1985322"/>
              <a:ext cx="238679" cy="615279"/>
            </a:xfrm>
            <a:custGeom>
              <a:avLst/>
              <a:gdLst/>
              <a:ahLst/>
              <a:cxnLst/>
              <a:rect l="l" t="t" r="r" b="b"/>
              <a:pathLst>
                <a:path w="6602" h="17019" extrusionOk="0">
                  <a:moveTo>
                    <a:pt x="4547" y="0"/>
                  </a:moveTo>
                  <a:cubicBezTo>
                    <a:pt x="4144" y="0"/>
                    <a:pt x="3774" y="626"/>
                    <a:pt x="3610" y="953"/>
                  </a:cubicBezTo>
                  <a:cubicBezTo>
                    <a:pt x="3155" y="1766"/>
                    <a:pt x="2927" y="2612"/>
                    <a:pt x="2667" y="3457"/>
                  </a:cubicBezTo>
                  <a:cubicBezTo>
                    <a:pt x="2342" y="4401"/>
                    <a:pt x="2049" y="5311"/>
                    <a:pt x="1789" y="6254"/>
                  </a:cubicBezTo>
                  <a:cubicBezTo>
                    <a:pt x="976" y="9311"/>
                    <a:pt x="455" y="12400"/>
                    <a:pt x="98" y="15522"/>
                  </a:cubicBezTo>
                  <a:cubicBezTo>
                    <a:pt x="0" y="16303"/>
                    <a:pt x="846" y="16628"/>
                    <a:pt x="1431" y="16725"/>
                  </a:cubicBezTo>
                  <a:cubicBezTo>
                    <a:pt x="2434" y="16901"/>
                    <a:pt x="3417" y="17018"/>
                    <a:pt x="4395" y="17018"/>
                  </a:cubicBezTo>
                  <a:cubicBezTo>
                    <a:pt x="4687" y="17018"/>
                    <a:pt x="4977" y="17008"/>
                    <a:pt x="5268" y="16986"/>
                  </a:cubicBezTo>
                  <a:cubicBezTo>
                    <a:pt x="5398" y="16986"/>
                    <a:pt x="5496" y="16953"/>
                    <a:pt x="5626" y="16888"/>
                  </a:cubicBezTo>
                  <a:cubicBezTo>
                    <a:pt x="5756" y="16758"/>
                    <a:pt x="5789" y="16595"/>
                    <a:pt x="5789" y="16400"/>
                  </a:cubicBezTo>
                  <a:cubicBezTo>
                    <a:pt x="6179" y="12010"/>
                    <a:pt x="6602" y="7555"/>
                    <a:pt x="6146" y="3230"/>
                  </a:cubicBezTo>
                  <a:cubicBezTo>
                    <a:pt x="6081" y="2579"/>
                    <a:pt x="5984" y="1962"/>
                    <a:pt x="5756" y="1344"/>
                  </a:cubicBezTo>
                  <a:cubicBezTo>
                    <a:pt x="5528" y="856"/>
                    <a:pt x="5203" y="368"/>
                    <a:pt x="4781" y="75"/>
                  </a:cubicBezTo>
                  <a:cubicBezTo>
                    <a:pt x="4702" y="23"/>
                    <a:pt x="4624" y="0"/>
                    <a:pt x="4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5620848" y="2537081"/>
              <a:ext cx="78957" cy="38141"/>
            </a:xfrm>
            <a:custGeom>
              <a:avLst/>
              <a:gdLst/>
              <a:ahLst/>
              <a:cxnLst/>
              <a:rect l="l" t="t" r="r" b="b"/>
              <a:pathLst>
                <a:path w="2184" h="1055" extrusionOk="0">
                  <a:moveTo>
                    <a:pt x="98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65"/>
                    <a:pt x="65" y="65"/>
                    <a:pt x="65" y="65"/>
                  </a:cubicBezTo>
                  <a:cubicBezTo>
                    <a:pt x="813" y="130"/>
                    <a:pt x="1529" y="488"/>
                    <a:pt x="2017" y="1041"/>
                  </a:cubicBezTo>
                  <a:cubicBezTo>
                    <a:pt x="2026" y="1050"/>
                    <a:pt x="2047" y="1054"/>
                    <a:pt x="2069" y="1054"/>
                  </a:cubicBezTo>
                  <a:cubicBezTo>
                    <a:pt x="2122" y="1054"/>
                    <a:pt x="2183" y="1031"/>
                    <a:pt x="2114" y="1008"/>
                  </a:cubicBezTo>
                  <a:cubicBezTo>
                    <a:pt x="1594" y="423"/>
                    <a:pt x="878" y="33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5591456" y="2773663"/>
              <a:ext cx="48227" cy="23246"/>
            </a:xfrm>
            <a:custGeom>
              <a:avLst/>
              <a:gdLst/>
              <a:ahLst/>
              <a:cxnLst/>
              <a:rect l="l" t="t" r="r" b="b"/>
              <a:pathLst>
                <a:path w="1334" h="643" extrusionOk="0">
                  <a:moveTo>
                    <a:pt x="1269" y="1"/>
                  </a:moveTo>
                  <a:cubicBezTo>
                    <a:pt x="1228" y="1"/>
                    <a:pt x="1171" y="9"/>
                    <a:pt x="1139" y="25"/>
                  </a:cubicBezTo>
                  <a:cubicBezTo>
                    <a:pt x="976" y="480"/>
                    <a:pt x="456" y="513"/>
                    <a:pt x="98" y="545"/>
                  </a:cubicBezTo>
                  <a:cubicBezTo>
                    <a:pt x="65" y="545"/>
                    <a:pt x="0" y="610"/>
                    <a:pt x="65" y="610"/>
                  </a:cubicBezTo>
                  <a:cubicBezTo>
                    <a:pt x="65" y="643"/>
                    <a:pt x="130" y="643"/>
                    <a:pt x="130" y="643"/>
                  </a:cubicBezTo>
                  <a:cubicBezTo>
                    <a:pt x="586" y="610"/>
                    <a:pt x="1139" y="513"/>
                    <a:pt x="1301" y="25"/>
                  </a:cubicBezTo>
                  <a:cubicBezTo>
                    <a:pt x="1334" y="9"/>
                    <a:pt x="1309" y="1"/>
                    <a:pt x="1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45"/>
          <p:cNvGrpSpPr/>
          <p:nvPr/>
        </p:nvGrpSpPr>
        <p:grpSpPr>
          <a:xfrm>
            <a:off x="3815434" y="2801588"/>
            <a:ext cx="5057767" cy="1917476"/>
            <a:chOff x="3203655" y="3096252"/>
            <a:chExt cx="4314765" cy="1635792"/>
          </a:xfrm>
        </p:grpSpPr>
        <p:sp>
          <p:nvSpPr>
            <p:cNvPr id="1243" name="Google Shape;1243;p45"/>
            <p:cNvSpPr/>
            <p:nvPr/>
          </p:nvSpPr>
          <p:spPr>
            <a:xfrm>
              <a:off x="6667173" y="3096252"/>
              <a:ext cx="674895" cy="187378"/>
            </a:xfrm>
            <a:custGeom>
              <a:avLst/>
              <a:gdLst/>
              <a:ahLst/>
              <a:cxnLst/>
              <a:rect l="l" t="t" r="r" b="b"/>
              <a:pathLst>
                <a:path w="18668" h="5183" extrusionOk="0">
                  <a:moveTo>
                    <a:pt x="13356" y="0"/>
                  </a:moveTo>
                  <a:cubicBezTo>
                    <a:pt x="10700" y="0"/>
                    <a:pt x="8033" y="489"/>
                    <a:pt x="5529" y="1443"/>
                  </a:cubicBezTo>
                  <a:cubicBezTo>
                    <a:pt x="4163" y="1963"/>
                    <a:pt x="2928" y="2679"/>
                    <a:pt x="1627" y="3329"/>
                  </a:cubicBezTo>
                  <a:cubicBezTo>
                    <a:pt x="976" y="3654"/>
                    <a:pt x="1" y="4435"/>
                    <a:pt x="521" y="5118"/>
                  </a:cubicBezTo>
                  <a:lnTo>
                    <a:pt x="18309" y="5118"/>
                  </a:lnTo>
                  <a:lnTo>
                    <a:pt x="18309" y="5183"/>
                  </a:lnTo>
                  <a:cubicBezTo>
                    <a:pt x="18667" y="4728"/>
                    <a:pt x="18667" y="4045"/>
                    <a:pt x="18602" y="3459"/>
                  </a:cubicBezTo>
                  <a:cubicBezTo>
                    <a:pt x="18374" y="2354"/>
                    <a:pt x="17789" y="1118"/>
                    <a:pt x="16846" y="630"/>
                  </a:cubicBezTo>
                  <a:cubicBezTo>
                    <a:pt x="16163" y="240"/>
                    <a:pt x="15383" y="142"/>
                    <a:pt x="14602" y="45"/>
                  </a:cubicBezTo>
                  <a:cubicBezTo>
                    <a:pt x="14440" y="45"/>
                    <a:pt x="14244" y="12"/>
                    <a:pt x="14082" y="12"/>
                  </a:cubicBezTo>
                  <a:cubicBezTo>
                    <a:pt x="13840" y="4"/>
                    <a:pt x="13598" y="0"/>
                    <a:pt x="1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6013500" y="3684526"/>
              <a:ext cx="1032298" cy="714807"/>
            </a:xfrm>
            <a:custGeom>
              <a:avLst/>
              <a:gdLst/>
              <a:ahLst/>
              <a:cxnLst/>
              <a:rect l="l" t="t" r="r" b="b"/>
              <a:pathLst>
                <a:path w="28554" h="19772" extrusionOk="0">
                  <a:moveTo>
                    <a:pt x="1" y="0"/>
                  </a:moveTo>
                  <a:lnTo>
                    <a:pt x="1" y="19772"/>
                  </a:lnTo>
                  <a:lnTo>
                    <a:pt x="28553" y="19772"/>
                  </a:lnTo>
                  <a:lnTo>
                    <a:pt x="28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3293024" y="3461139"/>
              <a:ext cx="4111335" cy="217530"/>
            </a:xfrm>
            <a:custGeom>
              <a:avLst/>
              <a:gdLst/>
              <a:ahLst/>
              <a:cxnLst/>
              <a:rect l="l" t="t" r="r" b="b"/>
              <a:pathLst>
                <a:path w="113722" h="6017" extrusionOk="0">
                  <a:moveTo>
                    <a:pt x="0" y="0"/>
                  </a:moveTo>
                  <a:lnTo>
                    <a:pt x="0" y="6016"/>
                  </a:lnTo>
                  <a:lnTo>
                    <a:pt x="113722" y="6016"/>
                  </a:lnTo>
                  <a:lnTo>
                    <a:pt x="1137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3293024" y="3678633"/>
              <a:ext cx="4112528" cy="89369"/>
            </a:xfrm>
            <a:custGeom>
              <a:avLst/>
              <a:gdLst/>
              <a:ahLst/>
              <a:cxnLst/>
              <a:rect l="l" t="t" r="r" b="b"/>
              <a:pathLst>
                <a:path w="113755" h="2472" extrusionOk="0">
                  <a:moveTo>
                    <a:pt x="0" y="0"/>
                  </a:moveTo>
                  <a:lnTo>
                    <a:pt x="75544" y="2472"/>
                  </a:lnTo>
                  <a:lnTo>
                    <a:pt x="103706" y="2472"/>
                  </a:lnTo>
                  <a:lnTo>
                    <a:pt x="113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3203655" y="3271845"/>
              <a:ext cx="4314765" cy="264564"/>
            </a:xfrm>
            <a:custGeom>
              <a:avLst/>
              <a:gdLst/>
              <a:ahLst/>
              <a:cxnLst/>
              <a:rect l="l" t="t" r="r" b="b"/>
              <a:pathLst>
                <a:path w="119349" h="7318" extrusionOk="0">
                  <a:moveTo>
                    <a:pt x="2700" y="1"/>
                  </a:moveTo>
                  <a:cubicBezTo>
                    <a:pt x="1237" y="1"/>
                    <a:pt x="1" y="1171"/>
                    <a:pt x="1" y="2667"/>
                  </a:cubicBezTo>
                  <a:lnTo>
                    <a:pt x="1" y="7318"/>
                  </a:lnTo>
                  <a:lnTo>
                    <a:pt x="119348" y="7318"/>
                  </a:lnTo>
                  <a:lnTo>
                    <a:pt x="119348" y="2667"/>
                  </a:lnTo>
                  <a:cubicBezTo>
                    <a:pt x="119348" y="1204"/>
                    <a:pt x="118177" y="1"/>
                    <a:pt x="116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5406861" y="4368748"/>
              <a:ext cx="1917565" cy="363296"/>
            </a:xfrm>
            <a:custGeom>
              <a:avLst/>
              <a:gdLst/>
              <a:ahLst/>
              <a:cxnLst/>
              <a:rect l="l" t="t" r="r" b="b"/>
              <a:pathLst>
                <a:path w="53041" h="10049" extrusionOk="0">
                  <a:moveTo>
                    <a:pt x="1" y="0"/>
                  </a:moveTo>
                  <a:lnTo>
                    <a:pt x="1" y="10049"/>
                  </a:lnTo>
                  <a:lnTo>
                    <a:pt x="53040" y="10049"/>
                  </a:lnTo>
                  <a:lnTo>
                    <a:pt x="53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5406861" y="4527457"/>
              <a:ext cx="1917565" cy="84669"/>
            </a:xfrm>
            <a:custGeom>
              <a:avLst/>
              <a:gdLst/>
              <a:ahLst/>
              <a:cxnLst/>
              <a:rect l="l" t="t" r="r" b="b"/>
              <a:pathLst>
                <a:path w="53041" h="2342" extrusionOk="0">
                  <a:moveTo>
                    <a:pt x="1" y="0"/>
                  </a:moveTo>
                  <a:lnTo>
                    <a:pt x="1" y="2342"/>
                  </a:lnTo>
                  <a:lnTo>
                    <a:pt x="53040" y="2342"/>
                  </a:lnTo>
                  <a:lnTo>
                    <a:pt x="53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45"/>
          <p:cNvGrpSpPr/>
          <p:nvPr/>
        </p:nvGrpSpPr>
        <p:grpSpPr>
          <a:xfrm>
            <a:off x="6710866" y="2498288"/>
            <a:ext cx="1702026" cy="506417"/>
            <a:chOff x="5673739" y="2837509"/>
            <a:chExt cx="1451993" cy="432022"/>
          </a:xfrm>
        </p:grpSpPr>
        <p:sp>
          <p:nvSpPr>
            <p:cNvPr id="1251" name="Google Shape;1251;p45"/>
            <p:cNvSpPr/>
            <p:nvPr/>
          </p:nvSpPr>
          <p:spPr>
            <a:xfrm>
              <a:off x="5673739" y="2985842"/>
              <a:ext cx="1108689" cy="283689"/>
            </a:xfrm>
            <a:custGeom>
              <a:avLst/>
              <a:gdLst/>
              <a:ahLst/>
              <a:cxnLst/>
              <a:rect l="l" t="t" r="r" b="b"/>
              <a:pathLst>
                <a:path w="30667" h="7847" extrusionOk="0">
                  <a:moveTo>
                    <a:pt x="11752" y="1"/>
                  </a:moveTo>
                  <a:cubicBezTo>
                    <a:pt x="8993" y="1"/>
                    <a:pt x="6262" y="179"/>
                    <a:pt x="3643" y="920"/>
                  </a:cubicBezTo>
                  <a:cubicBezTo>
                    <a:pt x="2212" y="1310"/>
                    <a:pt x="651" y="2091"/>
                    <a:pt x="261" y="3522"/>
                  </a:cubicBezTo>
                  <a:cubicBezTo>
                    <a:pt x="1" y="4367"/>
                    <a:pt x="261" y="5245"/>
                    <a:pt x="749" y="5993"/>
                  </a:cubicBezTo>
                  <a:cubicBezTo>
                    <a:pt x="1204" y="6676"/>
                    <a:pt x="1887" y="7196"/>
                    <a:pt x="2667" y="7652"/>
                  </a:cubicBezTo>
                  <a:cubicBezTo>
                    <a:pt x="2765" y="7749"/>
                    <a:pt x="2895" y="7814"/>
                    <a:pt x="3025" y="7847"/>
                  </a:cubicBezTo>
                  <a:lnTo>
                    <a:pt x="28943" y="7847"/>
                  </a:lnTo>
                  <a:cubicBezTo>
                    <a:pt x="29366" y="7684"/>
                    <a:pt x="29724" y="7489"/>
                    <a:pt x="30016" y="7164"/>
                  </a:cubicBezTo>
                  <a:cubicBezTo>
                    <a:pt x="30667" y="6351"/>
                    <a:pt x="30374" y="5343"/>
                    <a:pt x="29886" y="4562"/>
                  </a:cubicBezTo>
                  <a:cubicBezTo>
                    <a:pt x="29659" y="4204"/>
                    <a:pt x="29366" y="3912"/>
                    <a:pt x="29073" y="3554"/>
                  </a:cubicBezTo>
                  <a:cubicBezTo>
                    <a:pt x="28618" y="3066"/>
                    <a:pt x="28358" y="2644"/>
                    <a:pt x="27707" y="2546"/>
                  </a:cubicBezTo>
                  <a:cubicBezTo>
                    <a:pt x="26927" y="2383"/>
                    <a:pt x="26147" y="2221"/>
                    <a:pt x="25431" y="2058"/>
                  </a:cubicBezTo>
                  <a:cubicBezTo>
                    <a:pt x="24618" y="1896"/>
                    <a:pt x="23740" y="1668"/>
                    <a:pt x="22927" y="1473"/>
                  </a:cubicBezTo>
                  <a:cubicBezTo>
                    <a:pt x="22179" y="1278"/>
                    <a:pt x="21431" y="1083"/>
                    <a:pt x="20716" y="822"/>
                  </a:cubicBezTo>
                  <a:cubicBezTo>
                    <a:pt x="20260" y="660"/>
                    <a:pt x="19838" y="627"/>
                    <a:pt x="19415" y="595"/>
                  </a:cubicBezTo>
                  <a:cubicBezTo>
                    <a:pt x="18927" y="530"/>
                    <a:pt x="18439" y="367"/>
                    <a:pt x="17952" y="302"/>
                  </a:cubicBezTo>
                  <a:cubicBezTo>
                    <a:pt x="16748" y="140"/>
                    <a:pt x="15578" y="107"/>
                    <a:pt x="14374" y="42"/>
                  </a:cubicBezTo>
                  <a:cubicBezTo>
                    <a:pt x="13499" y="19"/>
                    <a:pt x="12624" y="1"/>
                    <a:pt x="1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6671873" y="3021272"/>
              <a:ext cx="199923" cy="221832"/>
            </a:xfrm>
            <a:custGeom>
              <a:avLst/>
              <a:gdLst/>
              <a:ahLst/>
              <a:cxnLst/>
              <a:rect l="l" t="t" r="r" b="b"/>
              <a:pathLst>
                <a:path w="5530" h="6136" extrusionOk="0">
                  <a:moveTo>
                    <a:pt x="2754" y="1"/>
                  </a:moveTo>
                  <a:cubicBezTo>
                    <a:pt x="2596" y="1"/>
                    <a:pt x="2390" y="149"/>
                    <a:pt x="2212" y="298"/>
                  </a:cubicBezTo>
                  <a:cubicBezTo>
                    <a:pt x="2115" y="363"/>
                    <a:pt x="2050" y="428"/>
                    <a:pt x="1985" y="460"/>
                  </a:cubicBezTo>
                  <a:cubicBezTo>
                    <a:pt x="1920" y="493"/>
                    <a:pt x="1887" y="525"/>
                    <a:pt x="1822" y="590"/>
                  </a:cubicBezTo>
                  <a:cubicBezTo>
                    <a:pt x="1399" y="916"/>
                    <a:pt x="977" y="1241"/>
                    <a:pt x="521" y="1501"/>
                  </a:cubicBezTo>
                  <a:cubicBezTo>
                    <a:pt x="424" y="1598"/>
                    <a:pt x="196" y="1664"/>
                    <a:pt x="131" y="1794"/>
                  </a:cubicBezTo>
                  <a:cubicBezTo>
                    <a:pt x="1" y="1956"/>
                    <a:pt x="131" y="2216"/>
                    <a:pt x="196" y="2379"/>
                  </a:cubicBezTo>
                  <a:cubicBezTo>
                    <a:pt x="586" y="3289"/>
                    <a:pt x="684" y="4330"/>
                    <a:pt x="977" y="5306"/>
                  </a:cubicBezTo>
                  <a:cubicBezTo>
                    <a:pt x="1074" y="5501"/>
                    <a:pt x="1107" y="5793"/>
                    <a:pt x="1237" y="5989"/>
                  </a:cubicBezTo>
                  <a:cubicBezTo>
                    <a:pt x="1311" y="6093"/>
                    <a:pt x="1372" y="6136"/>
                    <a:pt x="1442" y="6136"/>
                  </a:cubicBezTo>
                  <a:cubicBezTo>
                    <a:pt x="1523" y="6136"/>
                    <a:pt x="1616" y="6077"/>
                    <a:pt x="1757" y="5989"/>
                  </a:cubicBezTo>
                  <a:cubicBezTo>
                    <a:pt x="2115" y="5728"/>
                    <a:pt x="2407" y="5468"/>
                    <a:pt x="2733" y="5208"/>
                  </a:cubicBezTo>
                  <a:cubicBezTo>
                    <a:pt x="3513" y="4655"/>
                    <a:pt x="4261" y="4168"/>
                    <a:pt x="5074" y="3680"/>
                  </a:cubicBezTo>
                  <a:cubicBezTo>
                    <a:pt x="5172" y="3582"/>
                    <a:pt x="5464" y="3452"/>
                    <a:pt x="5497" y="3387"/>
                  </a:cubicBezTo>
                  <a:cubicBezTo>
                    <a:pt x="5529" y="3257"/>
                    <a:pt x="5334" y="3127"/>
                    <a:pt x="5237" y="3094"/>
                  </a:cubicBezTo>
                  <a:cubicBezTo>
                    <a:pt x="4911" y="2704"/>
                    <a:pt x="4554" y="2379"/>
                    <a:pt x="4326" y="1924"/>
                  </a:cubicBezTo>
                  <a:cubicBezTo>
                    <a:pt x="4163" y="1631"/>
                    <a:pt x="4196" y="1468"/>
                    <a:pt x="4163" y="1241"/>
                  </a:cubicBezTo>
                  <a:cubicBezTo>
                    <a:pt x="4066" y="981"/>
                    <a:pt x="3838" y="785"/>
                    <a:pt x="3676" y="623"/>
                  </a:cubicBezTo>
                  <a:cubicBezTo>
                    <a:pt x="3513" y="460"/>
                    <a:pt x="3090" y="38"/>
                    <a:pt x="2798" y="5"/>
                  </a:cubicBezTo>
                  <a:cubicBezTo>
                    <a:pt x="2783" y="2"/>
                    <a:pt x="2769" y="1"/>
                    <a:pt x="2754" y="1"/>
                  </a:cubicBezTo>
                  <a:close/>
                </a:path>
              </a:pathLst>
            </a:custGeom>
            <a:solidFill>
              <a:srgbClr val="FC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6690709" y="3029659"/>
              <a:ext cx="129354" cy="85681"/>
            </a:xfrm>
            <a:custGeom>
              <a:avLst/>
              <a:gdLst/>
              <a:ahLst/>
              <a:cxnLst/>
              <a:rect l="l" t="t" r="r" b="b"/>
              <a:pathLst>
                <a:path w="3578" h="2370" extrusionOk="0">
                  <a:moveTo>
                    <a:pt x="1691" y="1"/>
                  </a:moveTo>
                  <a:cubicBezTo>
                    <a:pt x="1594" y="98"/>
                    <a:pt x="1529" y="131"/>
                    <a:pt x="1464" y="163"/>
                  </a:cubicBezTo>
                  <a:cubicBezTo>
                    <a:pt x="1399" y="228"/>
                    <a:pt x="1366" y="261"/>
                    <a:pt x="1301" y="293"/>
                  </a:cubicBezTo>
                  <a:cubicBezTo>
                    <a:pt x="878" y="619"/>
                    <a:pt x="456" y="944"/>
                    <a:pt x="0" y="1236"/>
                  </a:cubicBezTo>
                  <a:cubicBezTo>
                    <a:pt x="65" y="1334"/>
                    <a:pt x="163" y="1432"/>
                    <a:pt x="293" y="1562"/>
                  </a:cubicBezTo>
                  <a:cubicBezTo>
                    <a:pt x="887" y="2078"/>
                    <a:pt x="1584" y="2369"/>
                    <a:pt x="2367" y="2369"/>
                  </a:cubicBezTo>
                  <a:cubicBezTo>
                    <a:pt x="2570" y="2369"/>
                    <a:pt x="2778" y="2350"/>
                    <a:pt x="2992" y="2310"/>
                  </a:cubicBezTo>
                  <a:cubicBezTo>
                    <a:pt x="3090" y="2245"/>
                    <a:pt x="3187" y="2212"/>
                    <a:pt x="3252" y="2179"/>
                  </a:cubicBezTo>
                  <a:cubicBezTo>
                    <a:pt x="3577" y="1919"/>
                    <a:pt x="3350" y="1497"/>
                    <a:pt x="3187" y="1269"/>
                  </a:cubicBezTo>
                  <a:cubicBezTo>
                    <a:pt x="2894" y="879"/>
                    <a:pt x="2699" y="488"/>
                    <a:pt x="2244" y="228"/>
                  </a:cubicBezTo>
                  <a:cubicBezTo>
                    <a:pt x="2081" y="131"/>
                    <a:pt x="1886" y="66"/>
                    <a:pt x="1691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6681309" y="2865310"/>
              <a:ext cx="365646" cy="306935"/>
            </a:xfrm>
            <a:custGeom>
              <a:avLst/>
              <a:gdLst/>
              <a:ahLst/>
              <a:cxnLst/>
              <a:rect l="l" t="t" r="r" b="b"/>
              <a:pathLst>
                <a:path w="10114" h="8490" extrusionOk="0">
                  <a:moveTo>
                    <a:pt x="6490" y="0"/>
                  </a:moveTo>
                  <a:cubicBezTo>
                    <a:pt x="6365" y="0"/>
                    <a:pt x="6241" y="8"/>
                    <a:pt x="6114" y="26"/>
                  </a:cubicBezTo>
                  <a:cubicBezTo>
                    <a:pt x="5561" y="91"/>
                    <a:pt x="5073" y="287"/>
                    <a:pt x="4585" y="677"/>
                  </a:cubicBezTo>
                  <a:cubicBezTo>
                    <a:pt x="4325" y="839"/>
                    <a:pt x="4130" y="1035"/>
                    <a:pt x="3805" y="1100"/>
                  </a:cubicBezTo>
                  <a:cubicBezTo>
                    <a:pt x="3716" y="1129"/>
                    <a:pt x="3636" y="1141"/>
                    <a:pt x="3561" y="1141"/>
                  </a:cubicBezTo>
                  <a:cubicBezTo>
                    <a:pt x="3391" y="1141"/>
                    <a:pt x="3248" y="1080"/>
                    <a:pt x="3089" y="1035"/>
                  </a:cubicBezTo>
                  <a:cubicBezTo>
                    <a:pt x="2862" y="937"/>
                    <a:pt x="2667" y="904"/>
                    <a:pt x="2472" y="872"/>
                  </a:cubicBezTo>
                  <a:cubicBezTo>
                    <a:pt x="2404" y="858"/>
                    <a:pt x="2337" y="851"/>
                    <a:pt x="2272" y="851"/>
                  </a:cubicBezTo>
                  <a:cubicBezTo>
                    <a:pt x="2180" y="851"/>
                    <a:pt x="2092" y="866"/>
                    <a:pt x="2016" y="904"/>
                  </a:cubicBezTo>
                  <a:cubicBezTo>
                    <a:pt x="1886" y="1035"/>
                    <a:pt x="1854" y="1230"/>
                    <a:pt x="1821" y="1392"/>
                  </a:cubicBezTo>
                  <a:cubicBezTo>
                    <a:pt x="1821" y="1555"/>
                    <a:pt x="1756" y="1685"/>
                    <a:pt x="1659" y="1783"/>
                  </a:cubicBezTo>
                  <a:cubicBezTo>
                    <a:pt x="1496" y="1913"/>
                    <a:pt x="1333" y="2010"/>
                    <a:pt x="1171" y="2075"/>
                  </a:cubicBezTo>
                  <a:cubicBezTo>
                    <a:pt x="846" y="2270"/>
                    <a:pt x="520" y="2498"/>
                    <a:pt x="228" y="2726"/>
                  </a:cubicBezTo>
                  <a:lnTo>
                    <a:pt x="98" y="2856"/>
                  </a:lnTo>
                  <a:cubicBezTo>
                    <a:pt x="0" y="3051"/>
                    <a:pt x="65" y="3408"/>
                    <a:pt x="98" y="3636"/>
                  </a:cubicBezTo>
                  <a:cubicBezTo>
                    <a:pt x="325" y="4319"/>
                    <a:pt x="716" y="4969"/>
                    <a:pt x="1236" y="5425"/>
                  </a:cubicBezTo>
                  <a:cubicBezTo>
                    <a:pt x="1528" y="5652"/>
                    <a:pt x="1854" y="5815"/>
                    <a:pt x="2179" y="5945"/>
                  </a:cubicBezTo>
                  <a:cubicBezTo>
                    <a:pt x="2537" y="6108"/>
                    <a:pt x="2927" y="6303"/>
                    <a:pt x="3317" y="6400"/>
                  </a:cubicBezTo>
                  <a:cubicBezTo>
                    <a:pt x="3512" y="6433"/>
                    <a:pt x="3740" y="6465"/>
                    <a:pt x="3902" y="6595"/>
                  </a:cubicBezTo>
                  <a:cubicBezTo>
                    <a:pt x="4098" y="6758"/>
                    <a:pt x="4163" y="7018"/>
                    <a:pt x="4293" y="7246"/>
                  </a:cubicBezTo>
                  <a:cubicBezTo>
                    <a:pt x="4618" y="7929"/>
                    <a:pt x="5398" y="8384"/>
                    <a:pt x="6179" y="8482"/>
                  </a:cubicBezTo>
                  <a:cubicBezTo>
                    <a:pt x="6243" y="8487"/>
                    <a:pt x="6307" y="8490"/>
                    <a:pt x="6371" y="8490"/>
                  </a:cubicBezTo>
                  <a:cubicBezTo>
                    <a:pt x="7059" y="8490"/>
                    <a:pt x="7760" y="8180"/>
                    <a:pt x="8325" y="7734"/>
                  </a:cubicBezTo>
                  <a:cubicBezTo>
                    <a:pt x="8780" y="7376"/>
                    <a:pt x="9106" y="6888"/>
                    <a:pt x="9333" y="6335"/>
                  </a:cubicBezTo>
                  <a:cubicBezTo>
                    <a:pt x="9528" y="5912"/>
                    <a:pt x="9788" y="5360"/>
                    <a:pt x="9919" y="4872"/>
                  </a:cubicBezTo>
                  <a:cubicBezTo>
                    <a:pt x="10114" y="3864"/>
                    <a:pt x="10081" y="2726"/>
                    <a:pt x="9593" y="1848"/>
                  </a:cubicBezTo>
                  <a:cubicBezTo>
                    <a:pt x="9138" y="1035"/>
                    <a:pt x="8358" y="417"/>
                    <a:pt x="7480" y="124"/>
                  </a:cubicBezTo>
                  <a:cubicBezTo>
                    <a:pt x="7128" y="54"/>
                    <a:pt x="6810" y="0"/>
                    <a:pt x="6490" y="0"/>
                  </a:cubicBezTo>
                  <a:close/>
                </a:path>
              </a:pathLst>
            </a:custGeom>
            <a:solidFill>
              <a:srgbClr val="FC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6855275" y="2896799"/>
              <a:ext cx="21222" cy="54120"/>
            </a:xfrm>
            <a:custGeom>
              <a:avLst/>
              <a:gdLst/>
              <a:ahLst/>
              <a:cxnLst/>
              <a:rect l="l" t="t" r="r" b="b"/>
              <a:pathLst>
                <a:path w="587" h="1497" extrusionOk="0">
                  <a:moveTo>
                    <a:pt x="103" y="1"/>
                  </a:moveTo>
                  <a:cubicBezTo>
                    <a:pt x="66" y="1"/>
                    <a:pt x="33" y="17"/>
                    <a:pt x="1" y="66"/>
                  </a:cubicBezTo>
                  <a:lnTo>
                    <a:pt x="1" y="196"/>
                  </a:lnTo>
                  <a:cubicBezTo>
                    <a:pt x="66" y="359"/>
                    <a:pt x="131" y="456"/>
                    <a:pt x="229" y="619"/>
                  </a:cubicBezTo>
                  <a:cubicBezTo>
                    <a:pt x="326" y="879"/>
                    <a:pt x="326" y="1204"/>
                    <a:pt x="294" y="1497"/>
                  </a:cubicBezTo>
                  <a:cubicBezTo>
                    <a:pt x="326" y="1497"/>
                    <a:pt x="391" y="1432"/>
                    <a:pt x="424" y="1367"/>
                  </a:cubicBezTo>
                  <a:cubicBezTo>
                    <a:pt x="586" y="1107"/>
                    <a:pt x="586" y="684"/>
                    <a:pt x="456" y="359"/>
                  </a:cubicBezTo>
                  <a:cubicBezTo>
                    <a:pt x="424" y="229"/>
                    <a:pt x="326" y="66"/>
                    <a:pt x="229" y="33"/>
                  </a:cubicBezTo>
                  <a:cubicBezTo>
                    <a:pt x="180" y="17"/>
                    <a:pt x="139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864711" y="2837509"/>
              <a:ext cx="261021" cy="342906"/>
            </a:xfrm>
            <a:custGeom>
              <a:avLst/>
              <a:gdLst/>
              <a:ahLst/>
              <a:cxnLst/>
              <a:rect l="l" t="t" r="r" b="b"/>
              <a:pathLst>
                <a:path w="7220" h="9485" extrusionOk="0">
                  <a:moveTo>
                    <a:pt x="2620" y="0"/>
                  </a:moveTo>
                  <a:cubicBezTo>
                    <a:pt x="2516" y="0"/>
                    <a:pt x="2412" y="5"/>
                    <a:pt x="2309" y="15"/>
                  </a:cubicBezTo>
                  <a:cubicBezTo>
                    <a:pt x="1854" y="48"/>
                    <a:pt x="1464" y="145"/>
                    <a:pt x="1073" y="405"/>
                  </a:cubicBezTo>
                  <a:cubicBezTo>
                    <a:pt x="618" y="828"/>
                    <a:pt x="846" y="1023"/>
                    <a:pt x="846" y="1543"/>
                  </a:cubicBezTo>
                  <a:lnTo>
                    <a:pt x="846" y="2324"/>
                  </a:lnTo>
                  <a:cubicBezTo>
                    <a:pt x="846" y="2909"/>
                    <a:pt x="716" y="3397"/>
                    <a:pt x="585" y="3917"/>
                  </a:cubicBezTo>
                  <a:cubicBezTo>
                    <a:pt x="520" y="4275"/>
                    <a:pt x="520" y="4633"/>
                    <a:pt x="423" y="5023"/>
                  </a:cubicBezTo>
                  <a:cubicBezTo>
                    <a:pt x="488" y="5251"/>
                    <a:pt x="390" y="5543"/>
                    <a:pt x="325" y="5771"/>
                  </a:cubicBezTo>
                  <a:cubicBezTo>
                    <a:pt x="260" y="5901"/>
                    <a:pt x="228" y="6064"/>
                    <a:pt x="195" y="6194"/>
                  </a:cubicBezTo>
                  <a:cubicBezTo>
                    <a:pt x="33" y="7007"/>
                    <a:pt x="0" y="7852"/>
                    <a:pt x="33" y="8698"/>
                  </a:cubicBezTo>
                  <a:cubicBezTo>
                    <a:pt x="65" y="9023"/>
                    <a:pt x="65" y="9185"/>
                    <a:pt x="390" y="9283"/>
                  </a:cubicBezTo>
                  <a:cubicBezTo>
                    <a:pt x="716" y="9348"/>
                    <a:pt x="1073" y="9446"/>
                    <a:pt x="1431" y="9478"/>
                  </a:cubicBezTo>
                  <a:cubicBezTo>
                    <a:pt x="1508" y="9482"/>
                    <a:pt x="1585" y="9484"/>
                    <a:pt x="1663" y="9484"/>
                  </a:cubicBezTo>
                  <a:cubicBezTo>
                    <a:pt x="2178" y="9484"/>
                    <a:pt x="2707" y="9396"/>
                    <a:pt x="3187" y="9283"/>
                  </a:cubicBezTo>
                  <a:cubicBezTo>
                    <a:pt x="4390" y="8990"/>
                    <a:pt x="5886" y="8535"/>
                    <a:pt x="6602" y="7494"/>
                  </a:cubicBezTo>
                  <a:cubicBezTo>
                    <a:pt x="7187" y="6681"/>
                    <a:pt x="7219" y="5576"/>
                    <a:pt x="7057" y="4600"/>
                  </a:cubicBezTo>
                  <a:cubicBezTo>
                    <a:pt x="6829" y="3234"/>
                    <a:pt x="6244" y="1836"/>
                    <a:pt x="5138" y="958"/>
                  </a:cubicBezTo>
                  <a:cubicBezTo>
                    <a:pt x="4467" y="374"/>
                    <a:pt x="3534" y="0"/>
                    <a:pt x="2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6818833" y="3040035"/>
              <a:ext cx="98516" cy="62616"/>
            </a:xfrm>
            <a:custGeom>
              <a:avLst/>
              <a:gdLst/>
              <a:ahLst/>
              <a:cxnLst/>
              <a:rect l="l" t="t" r="r" b="b"/>
              <a:pathLst>
                <a:path w="2725" h="1732" extrusionOk="0">
                  <a:moveTo>
                    <a:pt x="1483" y="1"/>
                  </a:moveTo>
                  <a:cubicBezTo>
                    <a:pt x="1108" y="1"/>
                    <a:pt x="693" y="101"/>
                    <a:pt x="424" y="266"/>
                  </a:cubicBezTo>
                  <a:cubicBezTo>
                    <a:pt x="196" y="397"/>
                    <a:pt x="1" y="624"/>
                    <a:pt x="1" y="884"/>
                  </a:cubicBezTo>
                  <a:cubicBezTo>
                    <a:pt x="1" y="1275"/>
                    <a:pt x="326" y="1567"/>
                    <a:pt x="684" y="1632"/>
                  </a:cubicBezTo>
                  <a:cubicBezTo>
                    <a:pt x="814" y="1697"/>
                    <a:pt x="976" y="1730"/>
                    <a:pt x="1139" y="1730"/>
                  </a:cubicBezTo>
                  <a:cubicBezTo>
                    <a:pt x="1159" y="1731"/>
                    <a:pt x="1178" y="1731"/>
                    <a:pt x="1199" y="1731"/>
                  </a:cubicBezTo>
                  <a:cubicBezTo>
                    <a:pt x="1817" y="1731"/>
                    <a:pt x="2724" y="1252"/>
                    <a:pt x="2472" y="559"/>
                  </a:cubicBezTo>
                  <a:cubicBezTo>
                    <a:pt x="2440" y="332"/>
                    <a:pt x="2245" y="169"/>
                    <a:pt x="2050" y="104"/>
                  </a:cubicBezTo>
                  <a:cubicBezTo>
                    <a:pt x="1896" y="33"/>
                    <a:pt x="1696" y="1"/>
                    <a:pt x="1483" y="1"/>
                  </a:cubicBezTo>
                  <a:close/>
                </a:path>
              </a:pathLst>
            </a:custGeom>
            <a:solidFill>
              <a:srgbClr val="FC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6731019" y="2949220"/>
              <a:ext cx="18149" cy="18655"/>
            </a:xfrm>
            <a:custGeom>
              <a:avLst/>
              <a:gdLst/>
              <a:ahLst/>
              <a:cxnLst/>
              <a:rect l="l" t="t" r="r" b="b"/>
              <a:pathLst>
                <a:path w="502" h="516" extrusionOk="0">
                  <a:moveTo>
                    <a:pt x="106" y="1"/>
                  </a:moveTo>
                  <a:cubicBezTo>
                    <a:pt x="59" y="1"/>
                    <a:pt x="0" y="24"/>
                    <a:pt x="23" y="47"/>
                  </a:cubicBezTo>
                  <a:cubicBezTo>
                    <a:pt x="153" y="209"/>
                    <a:pt x="284" y="372"/>
                    <a:pt x="349" y="502"/>
                  </a:cubicBezTo>
                  <a:cubicBezTo>
                    <a:pt x="349" y="512"/>
                    <a:pt x="363" y="516"/>
                    <a:pt x="381" y="516"/>
                  </a:cubicBezTo>
                  <a:cubicBezTo>
                    <a:pt x="427" y="516"/>
                    <a:pt x="502" y="493"/>
                    <a:pt x="479" y="470"/>
                  </a:cubicBezTo>
                  <a:cubicBezTo>
                    <a:pt x="349" y="307"/>
                    <a:pt x="251" y="144"/>
                    <a:pt x="153" y="14"/>
                  </a:cubicBezTo>
                  <a:cubicBezTo>
                    <a:pt x="144" y="5"/>
                    <a:pt x="126" y="1"/>
                    <a:pt x="10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812976" y="2920334"/>
              <a:ext cx="27078" cy="22378"/>
            </a:xfrm>
            <a:custGeom>
              <a:avLst/>
              <a:gdLst/>
              <a:ahLst/>
              <a:cxnLst/>
              <a:rect l="l" t="t" r="r" b="b"/>
              <a:pathLst>
                <a:path w="749" h="619" extrusionOk="0">
                  <a:moveTo>
                    <a:pt x="65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33"/>
                    <a:pt x="0" y="65"/>
                    <a:pt x="33" y="65"/>
                  </a:cubicBezTo>
                  <a:lnTo>
                    <a:pt x="33" y="130"/>
                  </a:lnTo>
                  <a:cubicBezTo>
                    <a:pt x="33" y="163"/>
                    <a:pt x="98" y="163"/>
                    <a:pt x="98" y="195"/>
                  </a:cubicBezTo>
                  <a:cubicBezTo>
                    <a:pt x="130" y="228"/>
                    <a:pt x="163" y="326"/>
                    <a:pt x="195" y="358"/>
                  </a:cubicBezTo>
                  <a:cubicBezTo>
                    <a:pt x="293" y="488"/>
                    <a:pt x="423" y="553"/>
                    <a:pt x="488" y="618"/>
                  </a:cubicBezTo>
                  <a:lnTo>
                    <a:pt x="618" y="618"/>
                  </a:lnTo>
                  <a:cubicBezTo>
                    <a:pt x="683" y="618"/>
                    <a:pt x="748" y="553"/>
                    <a:pt x="683" y="553"/>
                  </a:cubicBezTo>
                  <a:cubicBezTo>
                    <a:pt x="586" y="488"/>
                    <a:pt x="456" y="391"/>
                    <a:pt x="358" y="293"/>
                  </a:cubicBezTo>
                  <a:cubicBezTo>
                    <a:pt x="325" y="228"/>
                    <a:pt x="293" y="163"/>
                    <a:pt x="260" y="130"/>
                  </a:cubicBezTo>
                  <a:cubicBezTo>
                    <a:pt x="260" y="65"/>
                    <a:pt x="195" y="33"/>
                    <a:pt x="195" y="33"/>
                  </a:cubicBezTo>
                  <a:cubicBezTo>
                    <a:pt x="163" y="0"/>
                    <a:pt x="13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891174" y="2904355"/>
              <a:ext cx="61315" cy="116411"/>
            </a:xfrm>
            <a:custGeom>
              <a:avLst/>
              <a:gdLst/>
              <a:ahLst/>
              <a:cxnLst/>
              <a:rect l="l" t="t" r="r" b="b"/>
              <a:pathLst>
                <a:path w="1696" h="3220" extrusionOk="0">
                  <a:moveTo>
                    <a:pt x="1584" y="0"/>
                  </a:moveTo>
                  <a:cubicBezTo>
                    <a:pt x="1553" y="0"/>
                    <a:pt x="1524" y="8"/>
                    <a:pt x="1512" y="20"/>
                  </a:cubicBezTo>
                  <a:cubicBezTo>
                    <a:pt x="959" y="1060"/>
                    <a:pt x="471" y="2101"/>
                    <a:pt x="49" y="3141"/>
                  </a:cubicBezTo>
                  <a:cubicBezTo>
                    <a:pt x="1" y="3189"/>
                    <a:pt x="75" y="3219"/>
                    <a:pt x="144" y="3219"/>
                  </a:cubicBezTo>
                  <a:cubicBezTo>
                    <a:pt x="169" y="3219"/>
                    <a:pt x="194" y="3215"/>
                    <a:pt x="211" y="3207"/>
                  </a:cubicBezTo>
                  <a:cubicBezTo>
                    <a:pt x="634" y="2133"/>
                    <a:pt x="1122" y="1125"/>
                    <a:pt x="1675" y="85"/>
                  </a:cubicBezTo>
                  <a:cubicBezTo>
                    <a:pt x="1695" y="23"/>
                    <a:pt x="1637" y="0"/>
                    <a:pt x="1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6922663" y="2929914"/>
              <a:ext cx="78885" cy="79102"/>
            </a:xfrm>
            <a:custGeom>
              <a:avLst/>
              <a:gdLst/>
              <a:ahLst/>
              <a:cxnLst/>
              <a:rect l="l" t="t" r="r" b="b"/>
              <a:pathLst>
                <a:path w="2182" h="2188" extrusionOk="0">
                  <a:moveTo>
                    <a:pt x="2064" y="0"/>
                  </a:moveTo>
                  <a:cubicBezTo>
                    <a:pt x="2039" y="0"/>
                    <a:pt x="2017" y="8"/>
                    <a:pt x="2007" y="28"/>
                  </a:cubicBezTo>
                  <a:cubicBezTo>
                    <a:pt x="1324" y="711"/>
                    <a:pt x="674" y="1394"/>
                    <a:pt x="23" y="2142"/>
                  </a:cubicBezTo>
                  <a:cubicBezTo>
                    <a:pt x="0" y="2165"/>
                    <a:pt x="42" y="2188"/>
                    <a:pt x="92" y="2188"/>
                  </a:cubicBezTo>
                  <a:cubicBezTo>
                    <a:pt x="112" y="2188"/>
                    <a:pt x="134" y="2184"/>
                    <a:pt x="153" y="2174"/>
                  </a:cubicBezTo>
                  <a:cubicBezTo>
                    <a:pt x="804" y="1426"/>
                    <a:pt x="1486" y="743"/>
                    <a:pt x="2137" y="61"/>
                  </a:cubicBezTo>
                  <a:cubicBezTo>
                    <a:pt x="2182" y="38"/>
                    <a:pt x="2118" y="0"/>
                    <a:pt x="2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6950537" y="2993796"/>
              <a:ext cx="61170" cy="40599"/>
            </a:xfrm>
            <a:custGeom>
              <a:avLst/>
              <a:gdLst/>
              <a:ahLst/>
              <a:cxnLst/>
              <a:rect l="l" t="t" r="r" b="b"/>
              <a:pathLst>
                <a:path w="1692" h="1123" extrusionOk="0">
                  <a:moveTo>
                    <a:pt x="1622" y="1"/>
                  </a:moveTo>
                  <a:cubicBezTo>
                    <a:pt x="1585" y="1"/>
                    <a:pt x="1545" y="17"/>
                    <a:pt x="1528" y="50"/>
                  </a:cubicBezTo>
                  <a:cubicBezTo>
                    <a:pt x="1073" y="440"/>
                    <a:pt x="585" y="798"/>
                    <a:pt x="65" y="1090"/>
                  </a:cubicBezTo>
                  <a:cubicBezTo>
                    <a:pt x="0" y="1090"/>
                    <a:pt x="0" y="1123"/>
                    <a:pt x="65" y="1123"/>
                  </a:cubicBezTo>
                  <a:lnTo>
                    <a:pt x="195" y="1123"/>
                  </a:lnTo>
                  <a:cubicBezTo>
                    <a:pt x="715" y="863"/>
                    <a:pt x="1236" y="472"/>
                    <a:pt x="1691" y="50"/>
                  </a:cubicBezTo>
                  <a:cubicBezTo>
                    <a:pt x="1691" y="17"/>
                    <a:pt x="1659" y="1"/>
                    <a:pt x="1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5"/>
          <p:cNvGrpSpPr/>
          <p:nvPr/>
        </p:nvGrpSpPr>
        <p:grpSpPr>
          <a:xfrm>
            <a:off x="4398407" y="2643560"/>
            <a:ext cx="3308914" cy="803698"/>
            <a:chOff x="4462969" y="2961439"/>
            <a:chExt cx="2822823" cy="685632"/>
          </a:xfrm>
        </p:grpSpPr>
        <p:grpSp>
          <p:nvGrpSpPr>
            <p:cNvPr id="1264" name="Google Shape;1264;p45"/>
            <p:cNvGrpSpPr/>
            <p:nvPr/>
          </p:nvGrpSpPr>
          <p:grpSpPr>
            <a:xfrm>
              <a:off x="4462969" y="2961439"/>
              <a:ext cx="2822823" cy="685632"/>
              <a:chOff x="3700969" y="2961439"/>
              <a:chExt cx="2822823" cy="685632"/>
            </a:xfrm>
          </p:grpSpPr>
          <p:sp>
            <p:nvSpPr>
              <p:cNvPr id="1265" name="Google Shape;1265;p45"/>
              <p:cNvSpPr/>
              <p:nvPr/>
            </p:nvSpPr>
            <p:spPr>
              <a:xfrm>
                <a:off x="3700969" y="2961439"/>
                <a:ext cx="2822823" cy="685632"/>
              </a:xfrm>
              <a:custGeom>
                <a:avLst/>
                <a:gdLst/>
                <a:ahLst/>
                <a:cxnLst/>
                <a:rect l="l" t="t" r="r" b="b"/>
                <a:pathLst>
                  <a:path w="78081" h="18965" extrusionOk="0">
                    <a:moveTo>
                      <a:pt x="65481" y="1"/>
                    </a:moveTo>
                    <a:cubicBezTo>
                      <a:pt x="64952" y="1"/>
                      <a:pt x="64424" y="21"/>
                      <a:pt x="63902" y="67"/>
                    </a:cubicBezTo>
                    <a:cubicBezTo>
                      <a:pt x="62829" y="164"/>
                      <a:pt x="61821" y="327"/>
                      <a:pt x="60747" y="489"/>
                    </a:cubicBezTo>
                    <a:cubicBezTo>
                      <a:pt x="58731" y="782"/>
                      <a:pt x="56650" y="977"/>
                      <a:pt x="54634" y="1140"/>
                    </a:cubicBezTo>
                    <a:cubicBezTo>
                      <a:pt x="51066" y="1379"/>
                      <a:pt x="47517" y="1460"/>
                      <a:pt x="43972" y="1460"/>
                    </a:cubicBezTo>
                    <a:cubicBezTo>
                      <a:pt x="42701" y="1460"/>
                      <a:pt x="41432" y="1450"/>
                      <a:pt x="40163" y="1432"/>
                    </a:cubicBezTo>
                    <a:cubicBezTo>
                      <a:pt x="38520" y="1385"/>
                      <a:pt x="36877" y="1355"/>
                      <a:pt x="35235" y="1355"/>
                    </a:cubicBezTo>
                    <a:cubicBezTo>
                      <a:pt x="34633" y="1355"/>
                      <a:pt x="34032" y="1359"/>
                      <a:pt x="33431" y="1367"/>
                    </a:cubicBezTo>
                    <a:cubicBezTo>
                      <a:pt x="31090" y="1432"/>
                      <a:pt x="28781" y="1823"/>
                      <a:pt x="26407" y="1953"/>
                    </a:cubicBezTo>
                    <a:cubicBezTo>
                      <a:pt x="25675" y="1985"/>
                      <a:pt x="24951" y="1993"/>
                      <a:pt x="24228" y="1993"/>
                    </a:cubicBezTo>
                    <a:cubicBezTo>
                      <a:pt x="23504" y="1993"/>
                      <a:pt x="22781" y="1985"/>
                      <a:pt x="22049" y="1985"/>
                    </a:cubicBezTo>
                    <a:cubicBezTo>
                      <a:pt x="18407" y="1985"/>
                      <a:pt x="14700" y="2115"/>
                      <a:pt x="11057" y="2440"/>
                    </a:cubicBezTo>
                    <a:cubicBezTo>
                      <a:pt x="10390" y="2511"/>
                      <a:pt x="9713" y="2572"/>
                      <a:pt x="9046" y="2572"/>
                    </a:cubicBezTo>
                    <a:cubicBezTo>
                      <a:pt x="8480" y="2572"/>
                      <a:pt x="7921" y="2528"/>
                      <a:pt x="7383" y="2408"/>
                    </a:cubicBezTo>
                    <a:cubicBezTo>
                      <a:pt x="6375" y="2148"/>
                      <a:pt x="5432" y="1628"/>
                      <a:pt x="4456" y="1367"/>
                    </a:cubicBezTo>
                    <a:cubicBezTo>
                      <a:pt x="3944" y="1235"/>
                      <a:pt x="3376" y="1168"/>
                      <a:pt x="2812" y="1168"/>
                    </a:cubicBezTo>
                    <a:cubicBezTo>
                      <a:pt x="2408" y="1168"/>
                      <a:pt x="2006" y="1202"/>
                      <a:pt x="1627" y="1270"/>
                    </a:cubicBezTo>
                    <a:cubicBezTo>
                      <a:pt x="1" y="1530"/>
                      <a:pt x="489" y="3253"/>
                      <a:pt x="489" y="4294"/>
                    </a:cubicBezTo>
                    <a:lnTo>
                      <a:pt x="489" y="8034"/>
                    </a:lnTo>
                    <a:lnTo>
                      <a:pt x="489" y="18863"/>
                    </a:lnTo>
                    <a:cubicBezTo>
                      <a:pt x="489" y="18901"/>
                      <a:pt x="603" y="18918"/>
                      <a:pt x="795" y="18918"/>
                    </a:cubicBezTo>
                    <a:cubicBezTo>
                      <a:pt x="1731" y="18918"/>
                      <a:pt x="4511" y="18532"/>
                      <a:pt x="4781" y="18505"/>
                    </a:cubicBezTo>
                    <a:cubicBezTo>
                      <a:pt x="6135" y="18254"/>
                      <a:pt x="7490" y="17965"/>
                      <a:pt x="8829" y="17965"/>
                    </a:cubicBezTo>
                    <a:cubicBezTo>
                      <a:pt x="9226" y="17965"/>
                      <a:pt x="9623" y="17990"/>
                      <a:pt x="10017" y="18050"/>
                    </a:cubicBezTo>
                    <a:cubicBezTo>
                      <a:pt x="10830" y="18180"/>
                      <a:pt x="11643" y="18440"/>
                      <a:pt x="12456" y="18603"/>
                    </a:cubicBezTo>
                    <a:cubicBezTo>
                      <a:pt x="13540" y="18842"/>
                      <a:pt x="14635" y="18894"/>
                      <a:pt x="15729" y="18894"/>
                    </a:cubicBezTo>
                    <a:cubicBezTo>
                      <a:pt x="16570" y="18894"/>
                      <a:pt x="17410" y="18863"/>
                      <a:pt x="18244" y="18863"/>
                    </a:cubicBezTo>
                    <a:lnTo>
                      <a:pt x="22862" y="18863"/>
                    </a:lnTo>
                    <a:cubicBezTo>
                      <a:pt x="24395" y="18863"/>
                      <a:pt x="25934" y="18899"/>
                      <a:pt x="27472" y="18899"/>
                    </a:cubicBezTo>
                    <a:cubicBezTo>
                      <a:pt x="29521" y="18899"/>
                      <a:pt x="31568" y="18835"/>
                      <a:pt x="33594" y="18538"/>
                    </a:cubicBezTo>
                    <a:cubicBezTo>
                      <a:pt x="35044" y="18326"/>
                      <a:pt x="36495" y="18243"/>
                      <a:pt x="37945" y="18243"/>
                    </a:cubicBezTo>
                    <a:cubicBezTo>
                      <a:pt x="39844" y="18243"/>
                      <a:pt x="41743" y="18386"/>
                      <a:pt x="43642" y="18570"/>
                    </a:cubicBezTo>
                    <a:cubicBezTo>
                      <a:pt x="46352" y="18841"/>
                      <a:pt x="49085" y="18864"/>
                      <a:pt x="51821" y="18864"/>
                    </a:cubicBezTo>
                    <a:cubicBezTo>
                      <a:pt x="52368" y="18864"/>
                      <a:pt x="52916" y="18863"/>
                      <a:pt x="53463" y="18863"/>
                    </a:cubicBezTo>
                    <a:cubicBezTo>
                      <a:pt x="54021" y="18863"/>
                      <a:pt x="54599" y="18884"/>
                      <a:pt x="55175" y="18884"/>
                    </a:cubicBezTo>
                    <a:cubicBezTo>
                      <a:pt x="55607" y="18884"/>
                      <a:pt x="56037" y="18872"/>
                      <a:pt x="56455" y="18830"/>
                    </a:cubicBezTo>
                    <a:cubicBezTo>
                      <a:pt x="57528" y="18635"/>
                      <a:pt x="58569" y="18408"/>
                      <a:pt x="59707" y="18408"/>
                    </a:cubicBezTo>
                    <a:cubicBezTo>
                      <a:pt x="61791" y="18408"/>
                      <a:pt x="63875" y="18735"/>
                      <a:pt x="65959" y="18735"/>
                    </a:cubicBezTo>
                    <a:cubicBezTo>
                      <a:pt x="66054" y="18735"/>
                      <a:pt x="66149" y="18734"/>
                      <a:pt x="66243" y="18733"/>
                    </a:cubicBezTo>
                    <a:cubicBezTo>
                      <a:pt x="67251" y="18733"/>
                      <a:pt x="68325" y="18668"/>
                      <a:pt x="69365" y="18668"/>
                    </a:cubicBezTo>
                    <a:cubicBezTo>
                      <a:pt x="70796" y="18668"/>
                      <a:pt x="72227" y="18895"/>
                      <a:pt x="73625" y="18928"/>
                    </a:cubicBezTo>
                    <a:cubicBezTo>
                      <a:pt x="74007" y="18954"/>
                      <a:pt x="74390" y="18964"/>
                      <a:pt x="74775" y="18964"/>
                    </a:cubicBezTo>
                    <a:cubicBezTo>
                      <a:pt x="75799" y="18964"/>
                      <a:pt x="76827" y="18895"/>
                      <a:pt x="77820" y="18895"/>
                    </a:cubicBezTo>
                    <a:lnTo>
                      <a:pt x="77885" y="18895"/>
                    </a:lnTo>
                    <a:cubicBezTo>
                      <a:pt x="77885" y="17269"/>
                      <a:pt x="77885" y="9595"/>
                      <a:pt x="77983" y="7806"/>
                    </a:cubicBezTo>
                    <a:lnTo>
                      <a:pt x="77983" y="4066"/>
                    </a:lnTo>
                    <a:cubicBezTo>
                      <a:pt x="77983" y="3579"/>
                      <a:pt x="78080" y="2961"/>
                      <a:pt x="77983" y="2473"/>
                    </a:cubicBezTo>
                    <a:cubicBezTo>
                      <a:pt x="77885" y="1693"/>
                      <a:pt x="77170" y="1530"/>
                      <a:pt x="76454" y="1367"/>
                    </a:cubicBezTo>
                    <a:cubicBezTo>
                      <a:pt x="74178" y="880"/>
                      <a:pt x="71869" y="522"/>
                      <a:pt x="69528" y="294"/>
                    </a:cubicBezTo>
                    <a:cubicBezTo>
                      <a:pt x="68196" y="131"/>
                      <a:pt x="66832" y="1"/>
                      <a:pt x="65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5"/>
              <p:cNvSpPr/>
              <p:nvPr/>
            </p:nvSpPr>
            <p:spPr>
              <a:xfrm>
                <a:off x="6147554" y="3121667"/>
                <a:ext cx="168615" cy="441097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12201" extrusionOk="0">
                    <a:moveTo>
                      <a:pt x="81" y="0"/>
                    </a:moveTo>
                    <a:cubicBezTo>
                      <a:pt x="41" y="0"/>
                      <a:pt x="0" y="8"/>
                      <a:pt x="0" y="25"/>
                    </a:cubicBezTo>
                    <a:cubicBezTo>
                      <a:pt x="293" y="1716"/>
                      <a:pt x="683" y="3342"/>
                      <a:pt x="1203" y="4968"/>
                    </a:cubicBezTo>
                    <a:cubicBezTo>
                      <a:pt x="1756" y="6594"/>
                      <a:pt x="2407" y="8122"/>
                      <a:pt x="3122" y="9683"/>
                    </a:cubicBezTo>
                    <a:cubicBezTo>
                      <a:pt x="3545" y="10528"/>
                      <a:pt x="4033" y="11374"/>
                      <a:pt x="4520" y="12187"/>
                    </a:cubicBezTo>
                    <a:cubicBezTo>
                      <a:pt x="4520" y="12197"/>
                      <a:pt x="4534" y="12200"/>
                      <a:pt x="4552" y="12200"/>
                    </a:cubicBezTo>
                    <a:cubicBezTo>
                      <a:pt x="4596" y="12200"/>
                      <a:pt x="4664" y="12177"/>
                      <a:pt x="4618" y="12154"/>
                    </a:cubicBezTo>
                    <a:cubicBezTo>
                      <a:pt x="3772" y="10691"/>
                      <a:pt x="2992" y="9195"/>
                      <a:pt x="2342" y="7602"/>
                    </a:cubicBezTo>
                    <a:cubicBezTo>
                      <a:pt x="1691" y="6041"/>
                      <a:pt x="1171" y="4480"/>
                      <a:pt x="781" y="2854"/>
                    </a:cubicBezTo>
                    <a:cubicBezTo>
                      <a:pt x="520" y="1911"/>
                      <a:pt x="325" y="968"/>
                      <a:pt x="163" y="25"/>
                    </a:cubicBezTo>
                    <a:cubicBezTo>
                      <a:pt x="163" y="8"/>
                      <a:pt x="122" y="0"/>
                      <a:pt x="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5"/>
              <p:cNvSpPr/>
              <p:nvPr/>
            </p:nvSpPr>
            <p:spPr>
              <a:xfrm>
                <a:off x="6319206" y="3220508"/>
                <a:ext cx="179895" cy="223892"/>
              </a:xfrm>
              <a:custGeom>
                <a:avLst/>
                <a:gdLst/>
                <a:ahLst/>
                <a:cxnLst/>
                <a:rect l="l" t="t" r="r" b="b"/>
                <a:pathLst>
                  <a:path w="4976" h="6193" extrusionOk="0">
                    <a:moveTo>
                      <a:pt x="88" y="1"/>
                    </a:moveTo>
                    <a:cubicBezTo>
                      <a:pt x="45" y="1"/>
                      <a:pt x="0" y="17"/>
                      <a:pt x="0" y="55"/>
                    </a:cubicBezTo>
                    <a:cubicBezTo>
                      <a:pt x="813" y="1941"/>
                      <a:pt x="1984" y="3632"/>
                      <a:pt x="3447" y="5030"/>
                    </a:cubicBezTo>
                    <a:cubicBezTo>
                      <a:pt x="3870" y="5421"/>
                      <a:pt x="4325" y="5778"/>
                      <a:pt x="4813" y="6169"/>
                    </a:cubicBezTo>
                    <a:cubicBezTo>
                      <a:pt x="4829" y="6185"/>
                      <a:pt x="4845" y="6193"/>
                      <a:pt x="4862" y="6193"/>
                    </a:cubicBezTo>
                    <a:cubicBezTo>
                      <a:pt x="4878" y="6193"/>
                      <a:pt x="4894" y="6185"/>
                      <a:pt x="4910" y="6169"/>
                    </a:cubicBezTo>
                    <a:lnTo>
                      <a:pt x="4976" y="6136"/>
                    </a:lnTo>
                    <a:cubicBezTo>
                      <a:pt x="3350" y="4900"/>
                      <a:pt x="1951" y="3307"/>
                      <a:pt x="943" y="1583"/>
                    </a:cubicBezTo>
                    <a:cubicBezTo>
                      <a:pt x="650" y="1095"/>
                      <a:pt x="423" y="543"/>
                      <a:pt x="163" y="22"/>
                    </a:cubicBezTo>
                    <a:cubicBezTo>
                      <a:pt x="149" y="9"/>
                      <a:pt x="119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5"/>
              <p:cNvSpPr/>
              <p:nvPr/>
            </p:nvSpPr>
            <p:spPr>
              <a:xfrm>
                <a:off x="6148710" y="3301634"/>
                <a:ext cx="87055" cy="124256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3437" extrusionOk="0">
                    <a:moveTo>
                      <a:pt x="89" y="1"/>
                    </a:moveTo>
                    <a:cubicBezTo>
                      <a:pt x="45" y="1"/>
                      <a:pt x="1" y="17"/>
                      <a:pt x="1" y="55"/>
                    </a:cubicBezTo>
                    <a:cubicBezTo>
                      <a:pt x="651" y="1225"/>
                      <a:pt x="1399" y="2331"/>
                      <a:pt x="2212" y="3437"/>
                    </a:cubicBezTo>
                    <a:cubicBezTo>
                      <a:pt x="2245" y="3437"/>
                      <a:pt x="2407" y="3437"/>
                      <a:pt x="2375" y="3404"/>
                    </a:cubicBezTo>
                    <a:cubicBezTo>
                      <a:pt x="1594" y="2299"/>
                      <a:pt x="846" y="1193"/>
                      <a:pt x="163" y="22"/>
                    </a:cubicBezTo>
                    <a:cubicBezTo>
                      <a:pt x="150" y="9"/>
                      <a:pt x="120" y="1"/>
                      <a:pt x="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5"/>
              <p:cNvSpPr/>
              <p:nvPr/>
            </p:nvSpPr>
            <p:spPr>
              <a:xfrm>
                <a:off x="3832673" y="3273327"/>
                <a:ext cx="94936" cy="210624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5826" extrusionOk="0">
                    <a:moveTo>
                      <a:pt x="81" y="0"/>
                    </a:moveTo>
                    <a:cubicBezTo>
                      <a:pt x="41" y="0"/>
                      <a:pt x="0" y="8"/>
                      <a:pt x="0" y="25"/>
                    </a:cubicBezTo>
                    <a:cubicBezTo>
                      <a:pt x="260" y="1651"/>
                      <a:pt x="813" y="3244"/>
                      <a:pt x="1659" y="4675"/>
                    </a:cubicBezTo>
                    <a:cubicBezTo>
                      <a:pt x="1919" y="5065"/>
                      <a:pt x="2146" y="5423"/>
                      <a:pt x="2439" y="5813"/>
                    </a:cubicBezTo>
                    <a:cubicBezTo>
                      <a:pt x="2448" y="5822"/>
                      <a:pt x="2466" y="5826"/>
                      <a:pt x="2487" y="5826"/>
                    </a:cubicBezTo>
                    <a:cubicBezTo>
                      <a:pt x="2545" y="5826"/>
                      <a:pt x="2625" y="5796"/>
                      <a:pt x="2602" y="5748"/>
                    </a:cubicBezTo>
                    <a:cubicBezTo>
                      <a:pt x="1593" y="4447"/>
                      <a:pt x="846" y="2984"/>
                      <a:pt x="455" y="1423"/>
                    </a:cubicBezTo>
                    <a:cubicBezTo>
                      <a:pt x="325" y="968"/>
                      <a:pt x="228" y="480"/>
                      <a:pt x="163" y="25"/>
                    </a:cubicBezTo>
                    <a:cubicBezTo>
                      <a:pt x="163" y="8"/>
                      <a:pt x="122" y="0"/>
                      <a:pt x="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0" name="Google Shape;1270;p45"/>
            <p:cNvSpPr/>
            <p:nvPr/>
          </p:nvSpPr>
          <p:spPr>
            <a:xfrm>
              <a:off x="5737815" y="3222902"/>
              <a:ext cx="88212" cy="229605"/>
            </a:xfrm>
            <a:custGeom>
              <a:avLst/>
              <a:gdLst/>
              <a:ahLst/>
              <a:cxnLst/>
              <a:rect l="l" t="t" r="r" b="b"/>
              <a:pathLst>
                <a:path w="2440" h="6351" extrusionOk="0">
                  <a:moveTo>
                    <a:pt x="103" y="1"/>
                  </a:moveTo>
                  <a:cubicBezTo>
                    <a:pt x="57" y="1"/>
                    <a:pt x="1" y="16"/>
                    <a:pt x="1" y="54"/>
                  </a:cubicBezTo>
                  <a:cubicBezTo>
                    <a:pt x="489" y="1713"/>
                    <a:pt x="1074" y="3339"/>
                    <a:pt x="1724" y="4932"/>
                  </a:cubicBezTo>
                  <a:cubicBezTo>
                    <a:pt x="1920" y="5388"/>
                    <a:pt x="2082" y="5843"/>
                    <a:pt x="2277" y="6331"/>
                  </a:cubicBezTo>
                  <a:cubicBezTo>
                    <a:pt x="2301" y="6343"/>
                    <a:pt x="2329" y="6350"/>
                    <a:pt x="2355" y="6350"/>
                  </a:cubicBezTo>
                  <a:cubicBezTo>
                    <a:pt x="2401" y="6350"/>
                    <a:pt x="2440" y="6328"/>
                    <a:pt x="2440" y="6266"/>
                  </a:cubicBezTo>
                  <a:cubicBezTo>
                    <a:pt x="1757" y="4705"/>
                    <a:pt x="1139" y="3079"/>
                    <a:pt x="619" y="1453"/>
                  </a:cubicBezTo>
                  <a:cubicBezTo>
                    <a:pt x="456" y="965"/>
                    <a:pt x="326" y="510"/>
                    <a:pt x="164" y="22"/>
                  </a:cubicBezTo>
                  <a:cubicBezTo>
                    <a:pt x="164" y="9"/>
                    <a:pt x="136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6089362" y="3253487"/>
              <a:ext cx="178449" cy="229641"/>
            </a:xfrm>
            <a:custGeom>
              <a:avLst/>
              <a:gdLst/>
              <a:ahLst/>
              <a:cxnLst/>
              <a:rect l="l" t="t" r="r" b="b"/>
              <a:pathLst>
                <a:path w="4936" h="6352" extrusionOk="0">
                  <a:moveTo>
                    <a:pt x="88" y="0"/>
                  </a:moveTo>
                  <a:cubicBezTo>
                    <a:pt x="45" y="0"/>
                    <a:pt x="0" y="16"/>
                    <a:pt x="0" y="54"/>
                  </a:cubicBezTo>
                  <a:cubicBezTo>
                    <a:pt x="846" y="1940"/>
                    <a:pt x="2049" y="3696"/>
                    <a:pt x="3447" y="5160"/>
                  </a:cubicBezTo>
                  <a:cubicBezTo>
                    <a:pt x="3870" y="5550"/>
                    <a:pt x="4260" y="5973"/>
                    <a:pt x="4716" y="6330"/>
                  </a:cubicBezTo>
                  <a:cubicBezTo>
                    <a:pt x="4756" y="6344"/>
                    <a:pt x="4808" y="6352"/>
                    <a:pt x="4847" y="6352"/>
                  </a:cubicBezTo>
                  <a:cubicBezTo>
                    <a:pt x="4903" y="6352"/>
                    <a:pt x="4935" y="6336"/>
                    <a:pt x="4878" y="6298"/>
                  </a:cubicBezTo>
                  <a:cubicBezTo>
                    <a:pt x="3285" y="4932"/>
                    <a:pt x="1984" y="3371"/>
                    <a:pt x="943" y="1582"/>
                  </a:cubicBezTo>
                  <a:cubicBezTo>
                    <a:pt x="651" y="1095"/>
                    <a:pt x="358" y="542"/>
                    <a:pt x="163" y="21"/>
                  </a:cubicBezTo>
                  <a:cubicBezTo>
                    <a:pt x="149" y="8"/>
                    <a:pt x="119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45"/>
          <p:cNvSpPr txBox="1">
            <a:spLocks noGrp="1"/>
          </p:cNvSpPr>
          <p:nvPr>
            <p:ph type="title"/>
          </p:nvPr>
        </p:nvSpPr>
        <p:spPr>
          <a:xfrm>
            <a:off x="137059" y="408240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del proyecto</a:t>
            </a:r>
            <a:endParaRPr/>
          </a:p>
        </p:txBody>
      </p:sp>
      <p:sp>
        <p:nvSpPr>
          <p:cNvPr id="1273" name="Google Shape;1273;p45"/>
          <p:cNvSpPr txBox="1">
            <a:spLocks noGrp="1"/>
          </p:cNvSpPr>
          <p:nvPr>
            <p:ph type="subTitle" idx="1"/>
          </p:nvPr>
        </p:nvSpPr>
        <p:spPr>
          <a:xfrm>
            <a:off x="98051" y="2137009"/>
            <a:ext cx="2907600" cy="11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Automatizar el proceso de clasificación de las enfermedades de los pacientes por medio de procesos de NLP y ML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Permitirle al personal médico el uso de esta herramienta por medio de una aplicación web intuitiva</a:t>
            </a:r>
            <a:endParaRPr/>
          </a:p>
        </p:txBody>
      </p:sp>
      <p:grpSp>
        <p:nvGrpSpPr>
          <p:cNvPr id="1274" name="Google Shape;1274;p45"/>
          <p:cNvGrpSpPr/>
          <p:nvPr/>
        </p:nvGrpSpPr>
        <p:grpSpPr>
          <a:xfrm>
            <a:off x="4505631" y="1120200"/>
            <a:ext cx="1580740" cy="3639885"/>
            <a:chOff x="3716262" y="1661866"/>
            <a:chExt cx="1348524" cy="3105174"/>
          </a:xfrm>
        </p:grpSpPr>
        <p:sp>
          <p:nvSpPr>
            <p:cNvPr id="1275" name="Google Shape;1275;p45"/>
            <p:cNvSpPr/>
            <p:nvPr/>
          </p:nvSpPr>
          <p:spPr>
            <a:xfrm>
              <a:off x="4683847" y="2021800"/>
              <a:ext cx="20028" cy="37671"/>
            </a:xfrm>
            <a:custGeom>
              <a:avLst/>
              <a:gdLst/>
              <a:ahLst/>
              <a:cxnLst/>
              <a:rect l="l" t="t" r="r" b="b"/>
              <a:pathLst>
                <a:path w="554" h="1042" extrusionOk="0">
                  <a:moveTo>
                    <a:pt x="24" y="1"/>
                  </a:moveTo>
                  <a:cubicBezTo>
                    <a:pt x="14" y="1"/>
                    <a:pt x="6" y="4"/>
                    <a:pt x="0" y="9"/>
                  </a:cubicBezTo>
                  <a:lnTo>
                    <a:pt x="0" y="302"/>
                  </a:lnTo>
                  <a:cubicBezTo>
                    <a:pt x="0" y="432"/>
                    <a:pt x="65" y="497"/>
                    <a:pt x="130" y="595"/>
                  </a:cubicBezTo>
                  <a:cubicBezTo>
                    <a:pt x="195" y="790"/>
                    <a:pt x="325" y="953"/>
                    <a:pt x="521" y="1018"/>
                  </a:cubicBezTo>
                  <a:cubicBezTo>
                    <a:pt x="521" y="1034"/>
                    <a:pt x="529" y="1042"/>
                    <a:pt x="537" y="1042"/>
                  </a:cubicBezTo>
                  <a:cubicBezTo>
                    <a:pt x="545" y="1042"/>
                    <a:pt x="553" y="1034"/>
                    <a:pt x="553" y="1018"/>
                  </a:cubicBezTo>
                  <a:cubicBezTo>
                    <a:pt x="553" y="985"/>
                    <a:pt x="553" y="953"/>
                    <a:pt x="521" y="953"/>
                  </a:cubicBezTo>
                  <a:cubicBezTo>
                    <a:pt x="358" y="855"/>
                    <a:pt x="260" y="757"/>
                    <a:pt x="195" y="595"/>
                  </a:cubicBezTo>
                  <a:cubicBezTo>
                    <a:pt x="163" y="497"/>
                    <a:pt x="130" y="432"/>
                    <a:pt x="130" y="335"/>
                  </a:cubicBezTo>
                  <a:lnTo>
                    <a:pt x="130" y="107"/>
                  </a:lnTo>
                  <a:cubicBezTo>
                    <a:pt x="130" y="54"/>
                    <a:pt x="65" y="1"/>
                    <a:pt x="24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4530994" y="1752898"/>
              <a:ext cx="312755" cy="360874"/>
            </a:xfrm>
            <a:custGeom>
              <a:avLst/>
              <a:gdLst/>
              <a:ahLst/>
              <a:cxnLst/>
              <a:rect l="l" t="t" r="r" b="b"/>
              <a:pathLst>
                <a:path w="8651" h="9982" extrusionOk="0">
                  <a:moveTo>
                    <a:pt x="4456" y="1"/>
                  </a:moveTo>
                  <a:cubicBezTo>
                    <a:pt x="3936" y="1"/>
                    <a:pt x="3415" y="131"/>
                    <a:pt x="2927" y="196"/>
                  </a:cubicBezTo>
                  <a:cubicBezTo>
                    <a:pt x="2342" y="293"/>
                    <a:pt x="1822" y="521"/>
                    <a:pt x="1334" y="846"/>
                  </a:cubicBezTo>
                  <a:cubicBezTo>
                    <a:pt x="684" y="1301"/>
                    <a:pt x="228" y="1984"/>
                    <a:pt x="131" y="2765"/>
                  </a:cubicBezTo>
                  <a:cubicBezTo>
                    <a:pt x="1" y="3545"/>
                    <a:pt x="293" y="4391"/>
                    <a:pt x="879" y="4878"/>
                  </a:cubicBezTo>
                  <a:cubicBezTo>
                    <a:pt x="1041" y="5041"/>
                    <a:pt x="1301" y="5171"/>
                    <a:pt x="1432" y="5399"/>
                  </a:cubicBezTo>
                  <a:cubicBezTo>
                    <a:pt x="1497" y="5626"/>
                    <a:pt x="1464" y="5822"/>
                    <a:pt x="1464" y="6017"/>
                  </a:cubicBezTo>
                  <a:cubicBezTo>
                    <a:pt x="1464" y="6472"/>
                    <a:pt x="1627" y="6830"/>
                    <a:pt x="1659" y="7252"/>
                  </a:cubicBezTo>
                  <a:cubicBezTo>
                    <a:pt x="1757" y="7578"/>
                    <a:pt x="1822" y="7935"/>
                    <a:pt x="1984" y="8260"/>
                  </a:cubicBezTo>
                  <a:cubicBezTo>
                    <a:pt x="2277" y="8911"/>
                    <a:pt x="2797" y="9431"/>
                    <a:pt x="3448" y="9789"/>
                  </a:cubicBezTo>
                  <a:cubicBezTo>
                    <a:pt x="3601" y="9865"/>
                    <a:pt x="3873" y="9982"/>
                    <a:pt x="4078" y="9982"/>
                  </a:cubicBezTo>
                  <a:cubicBezTo>
                    <a:pt x="4134" y="9982"/>
                    <a:pt x="4186" y="9973"/>
                    <a:pt x="4228" y="9951"/>
                  </a:cubicBezTo>
                  <a:cubicBezTo>
                    <a:pt x="4261" y="9951"/>
                    <a:pt x="4358" y="9919"/>
                    <a:pt x="4391" y="9886"/>
                  </a:cubicBezTo>
                  <a:cubicBezTo>
                    <a:pt x="4716" y="9659"/>
                    <a:pt x="5009" y="9399"/>
                    <a:pt x="5236" y="9106"/>
                  </a:cubicBezTo>
                  <a:cubicBezTo>
                    <a:pt x="5366" y="8976"/>
                    <a:pt x="5496" y="8846"/>
                    <a:pt x="5659" y="8716"/>
                  </a:cubicBezTo>
                  <a:cubicBezTo>
                    <a:pt x="5767" y="8629"/>
                    <a:pt x="5847" y="8600"/>
                    <a:pt x="5936" y="8600"/>
                  </a:cubicBezTo>
                  <a:cubicBezTo>
                    <a:pt x="5981" y="8600"/>
                    <a:pt x="6028" y="8607"/>
                    <a:pt x="6082" y="8618"/>
                  </a:cubicBezTo>
                  <a:cubicBezTo>
                    <a:pt x="6196" y="8618"/>
                    <a:pt x="6301" y="8634"/>
                    <a:pt x="6395" y="8634"/>
                  </a:cubicBezTo>
                  <a:cubicBezTo>
                    <a:pt x="6488" y="8634"/>
                    <a:pt x="6570" y="8618"/>
                    <a:pt x="6635" y="8553"/>
                  </a:cubicBezTo>
                  <a:cubicBezTo>
                    <a:pt x="6732" y="8423"/>
                    <a:pt x="6797" y="8260"/>
                    <a:pt x="6797" y="8098"/>
                  </a:cubicBezTo>
                  <a:cubicBezTo>
                    <a:pt x="6830" y="7903"/>
                    <a:pt x="6830" y="7708"/>
                    <a:pt x="6797" y="7480"/>
                  </a:cubicBezTo>
                  <a:cubicBezTo>
                    <a:pt x="6732" y="7252"/>
                    <a:pt x="6700" y="6992"/>
                    <a:pt x="6862" y="6765"/>
                  </a:cubicBezTo>
                  <a:cubicBezTo>
                    <a:pt x="7025" y="6472"/>
                    <a:pt x="7220" y="6309"/>
                    <a:pt x="7480" y="6114"/>
                  </a:cubicBezTo>
                  <a:cubicBezTo>
                    <a:pt x="7935" y="5691"/>
                    <a:pt x="8261" y="5269"/>
                    <a:pt x="8456" y="4716"/>
                  </a:cubicBezTo>
                  <a:cubicBezTo>
                    <a:pt x="8586" y="4326"/>
                    <a:pt x="8651" y="3903"/>
                    <a:pt x="8618" y="3448"/>
                  </a:cubicBezTo>
                  <a:cubicBezTo>
                    <a:pt x="8521" y="2537"/>
                    <a:pt x="8098" y="1626"/>
                    <a:pt x="7383" y="1009"/>
                  </a:cubicBezTo>
                  <a:cubicBezTo>
                    <a:pt x="6570" y="326"/>
                    <a:pt x="5529" y="33"/>
                    <a:pt x="4456" y="1"/>
                  </a:cubicBezTo>
                  <a:close/>
                </a:path>
              </a:pathLst>
            </a:custGeom>
            <a:solidFill>
              <a:srgbClr val="FC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4084258" y="2559134"/>
              <a:ext cx="464415" cy="309791"/>
            </a:xfrm>
            <a:custGeom>
              <a:avLst/>
              <a:gdLst/>
              <a:ahLst/>
              <a:cxnLst/>
              <a:rect l="l" t="t" r="r" b="b"/>
              <a:pathLst>
                <a:path w="12846" h="8569" extrusionOk="0">
                  <a:moveTo>
                    <a:pt x="3473" y="0"/>
                  </a:moveTo>
                  <a:cubicBezTo>
                    <a:pt x="2736" y="0"/>
                    <a:pt x="1987" y="111"/>
                    <a:pt x="1268" y="268"/>
                  </a:cubicBezTo>
                  <a:cubicBezTo>
                    <a:pt x="976" y="301"/>
                    <a:pt x="716" y="398"/>
                    <a:pt x="488" y="561"/>
                  </a:cubicBezTo>
                  <a:cubicBezTo>
                    <a:pt x="65" y="788"/>
                    <a:pt x="0" y="1504"/>
                    <a:pt x="33" y="1927"/>
                  </a:cubicBezTo>
                  <a:cubicBezTo>
                    <a:pt x="33" y="2317"/>
                    <a:pt x="195" y="2674"/>
                    <a:pt x="390" y="3000"/>
                  </a:cubicBezTo>
                  <a:cubicBezTo>
                    <a:pt x="651" y="3455"/>
                    <a:pt x="1041" y="4040"/>
                    <a:pt x="1496" y="4300"/>
                  </a:cubicBezTo>
                  <a:cubicBezTo>
                    <a:pt x="2309" y="4756"/>
                    <a:pt x="2992" y="5309"/>
                    <a:pt x="3772" y="5796"/>
                  </a:cubicBezTo>
                  <a:cubicBezTo>
                    <a:pt x="4878" y="6479"/>
                    <a:pt x="6049" y="6869"/>
                    <a:pt x="7220" y="7357"/>
                  </a:cubicBezTo>
                  <a:cubicBezTo>
                    <a:pt x="7707" y="7552"/>
                    <a:pt x="8195" y="7780"/>
                    <a:pt x="8683" y="7943"/>
                  </a:cubicBezTo>
                  <a:cubicBezTo>
                    <a:pt x="9315" y="8161"/>
                    <a:pt x="10314" y="8569"/>
                    <a:pt x="11148" y="8569"/>
                  </a:cubicBezTo>
                  <a:cubicBezTo>
                    <a:pt x="11557" y="8569"/>
                    <a:pt x="11927" y="8471"/>
                    <a:pt x="12195" y="8203"/>
                  </a:cubicBezTo>
                  <a:cubicBezTo>
                    <a:pt x="12423" y="7943"/>
                    <a:pt x="12553" y="7682"/>
                    <a:pt x="12683" y="7390"/>
                  </a:cubicBezTo>
                  <a:cubicBezTo>
                    <a:pt x="12748" y="7097"/>
                    <a:pt x="12845" y="6772"/>
                    <a:pt x="12845" y="6447"/>
                  </a:cubicBezTo>
                  <a:cubicBezTo>
                    <a:pt x="12845" y="5569"/>
                    <a:pt x="12260" y="4918"/>
                    <a:pt x="11577" y="4365"/>
                  </a:cubicBezTo>
                  <a:cubicBezTo>
                    <a:pt x="10602" y="3683"/>
                    <a:pt x="9626" y="2967"/>
                    <a:pt x="8650" y="2252"/>
                  </a:cubicBezTo>
                  <a:cubicBezTo>
                    <a:pt x="7350" y="1341"/>
                    <a:pt x="6016" y="366"/>
                    <a:pt x="4455" y="73"/>
                  </a:cubicBezTo>
                  <a:cubicBezTo>
                    <a:pt x="4133" y="23"/>
                    <a:pt x="3804" y="0"/>
                    <a:pt x="3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45"/>
            <p:cNvGrpSpPr/>
            <p:nvPr/>
          </p:nvGrpSpPr>
          <p:grpSpPr>
            <a:xfrm>
              <a:off x="3716262" y="1661866"/>
              <a:ext cx="1348524" cy="3105174"/>
              <a:chOff x="3716262" y="1661866"/>
              <a:chExt cx="1348524" cy="3105174"/>
            </a:xfrm>
          </p:grpSpPr>
          <p:grpSp>
            <p:nvGrpSpPr>
              <p:cNvPr id="1279" name="Google Shape;1279;p45"/>
              <p:cNvGrpSpPr/>
              <p:nvPr/>
            </p:nvGrpSpPr>
            <p:grpSpPr>
              <a:xfrm>
                <a:off x="4286459" y="4673694"/>
                <a:ext cx="269264" cy="92442"/>
                <a:chOff x="4286459" y="4673694"/>
                <a:chExt cx="269264" cy="92442"/>
              </a:xfrm>
            </p:grpSpPr>
            <p:sp>
              <p:nvSpPr>
                <p:cNvPr id="1280" name="Google Shape;1280;p45"/>
                <p:cNvSpPr/>
                <p:nvPr/>
              </p:nvSpPr>
              <p:spPr>
                <a:xfrm>
                  <a:off x="4286459" y="4673694"/>
                  <a:ext cx="269264" cy="9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2557" extrusionOk="0">
                      <a:moveTo>
                        <a:pt x="3297" y="1"/>
                      </a:moveTo>
                      <a:cubicBezTo>
                        <a:pt x="3222" y="1"/>
                        <a:pt x="3140" y="24"/>
                        <a:pt x="3057" y="85"/>
                      </a:cubicBezTo>
                      <a:cubicBezTo>
                        <a:pt x="2992" y="118"/>
                        <a:pt x="2895" y="248"/>
                        <a:pt x="2830" y="313"/>
                      </a:cubicBezTo>
                      <a:cubicBezTo>
                        <a:pt x="2667" y="508"/>
                        <a:pt x="2407" y="736"/>
                        <a:pt x="2179" y="801"/>
                      </a:cubicBezTo>
                      <a:cubicBezTo>
                        <a:pt x="2045" y="852"/>
                        <a:pt x="1902" y="875"/>
                        <a:pt x="1756" y="875"/>
                      </a:cubicBezTo>
                      <a:cubicBezTo>
                        <a:pt x="1443" y="875"/>
                        <a:pt x="1123" y="772"/>
                        <a:pt x="879" y="638"/>
                      </a:cubicBezTo>
                      <a:cubicBezTo>
                        <a:pt x="780" y="614"/>
                        <a:pt x="700" y="551"/>
                        <a:pt x="624" y="551"/>
                      </a:cubicBezTo>
                      <a:cubicBezTo>
                        <a:pt x="600" y="551"/>
                        <a:pt x="577" y="558"/>
                        <a:pt x="553" y="573"/>
                      </a:cubicBezTo>
                      <a:cubicBezTo>
                        <a:pt x="456" y="606"/>
                        <a:pt x="391" y="671"/>
                        <a:pt x="326" y="768"/>
                      </a:cubicBezTo>
                      <a:cubicBezTo>
                        <a:pt x="131" y="1126"/>
                        <a:pt x="1" y="1581"/>
                        <a:pt x="1" y="2037"/>
                      </a:cubicBezTo>
                      <a:lnTo>
                        <a:pt x="1" y="2394"/>
                      </a:lnTo>
                      <a:lnTo>
                        <a:pt x="1" y="2557"/>
                      </a:lnTo>
                      <a:lnTo>
                        <a:pt x="7318" y="2524"/>
                      </a:lnTo>
                      <a:cubicBezTo>
                        <a:pt x="7448" y="2362"/>
                        <a:pt x="7415" y="2167"/>
                        <a:pt x="7285" y="1972"/>
                      </a:cubicBezTo>
                      <a:cubicBezTo>
                        <a:pt x="7122" y="1776"/>
                        <a:pt x="6797" y="1581"/>
                        <a:pt x="6602" y="1484"/>
                      </a:cubicBezTo>
                      <a:cubicBezTo>
                        <a:pt x="6277" y="1321"/>
                        <a:pt x="5919" y="1256"/>
                        <a:pt x="5594" y="1126"/>
                      </a:cubicBezTo>
                      <a:cubicBezTo>
                        <a:pt x="5204" y="963"/>
                        <a:pt x="4813" y="801"/>
                        <a:pt x="4456" y="606"/>
                      </a:cubicBezTo>
                      <a:cubicBezTo>
                        <a:pt x="4131" y="378"/>
                        <a:pt x="3805" y="118"/>
                        <a:pt x="3415" y="20"/>
                      </a:cubicBezTo>
                      <a:cubicBezTo>
                        <a:pt x="3379" y="8"/>
                        <a:pt x="3339" y="1"/>
                        <a:pt x="32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45"/>
                <p:cNvSpPr/>
                <p:nvPr/>
              </p:nvSpPr>
              <p:spPr>
                <a:xfrm>
                  <a:off x="4408727" y="4684106"/>
                  <a:ext cx="83512" cy="65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" h="1806" extrusionOk="0">
                      <a:moveTo>
                        <a:pt x="147" y="1"/>
                      </a:moveTo>
                      <a:cubicBezTo>
                        <a:pt x="131" y="1"/>
                        <a:pt x="114" y="9"/>
                        <a:pt x="98" y="25"/>
                      </a:cubicBezTo>
                      <a:cubicBezTo>
                        <a:pt x="33" y="25"/>
                        <a:pt x="1" y="58"/>
                        <a:pt x="33" y="123"/>
                      </a:cubicBezTo>
                      <a:cubicBezTo>
                        <a:pt x="456" y="383"/>
                        <a:pt x="846" y="643"/>
                        <a:pt x="1301" y="838"/>
                      </a:cubicBezTo>
                      <a:cubicBezTo>
                        <a:pt x="1497" y="968"/>
                        <a:pt x="1757" y="1033"/>
                        <a:pt x="1952" y="1131"/>
                      </a:cubicBezTo>
                      <a:cubicBezTo>
                        <a:pt x="1984" y="1131"/>
                        <a:pt x="2082" y="1163"/>
                        <a:pt x="2114" y="1196"/>
                      </a:cubicBezTo>
                      <a:cubicBezTo>
                        <a:pt x="2147" y="1261"/>
                        <a:pt x="2114" y="1326"/>
                        <a:pt x="2082" y="1358"/>
                      </a:cubicBezTo>
                      <a:cubicBezTo>
                        <a:pt x="2017" y="1456"/>
                        <a:pt x="1789" y="1684"/>
                        <a:pt x="1854" y="1781"/>
                      </a:cubicBezTo>
                      <a:cubicBezTo>
                        <a:pt x="1871" y="1798"/>
                        <a:pt x="1890" y="1805"/>
                        <a:pt x="1910" y="1805"/>
                      </a:cubicBezTo>
                      <a:cubicBezTo>
                        <a:pt x="2005" y="1805"/>
                        <a:pt x="2120" y="1645"/>
                        <a:pt x="2147" y="1619"/>
                      </a:cubicBezTo>
                      <a:cubicBezTo>
                        <a:pt x="2179" y="1553"/>
                        <a:pt x="2179" y="1521"/>
                        <a:pt x="2244" y="1488"/>
                      </a:cubicBezTo>
                      <a:cubicBezTo>
                        <a:pt x="2277" y="1326"/>
                        <a:pt x="2310" y="1261"/>
                        <a:pt x="2277" y="1163"/>
                      </a:cubicBezTo>
                      <a:cubicBezTo>
                        <a:pt x="2244" y="1098"/>
                        <a:pt x="2147" y="1033"/>
                        <a:pt x="2082" y="1033"/>
                      </a:cubicBezTo>
                      <a:cubicBezTo>
                        <a:pt x="1659" y="871"/>
                        <a:pt x="1269" y="675"/>
                        <a:pt x="846" y="448"/>
                      </a:cubicBezTo>
                      <a:cubicBezTo>
                        <a:pt x="651" y="318"/>
                        <a:pt x="423" y="155"/>
                        <a:pt x="196" y="25"/>
                      </a:cubicBezTo>
                      <a:cubicBezTo>
                        <a:pt x="179" y="9"/>
                        <a:pt x="163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45"/>
                <p:cNvSpPr/>
                <p:nvPr/>
              </p:nvSpPr>
              <p:spPr>
                <a:xfrm>
                  <a:off x="4471054" y="4708509"/>
                  <a:ext cx="15293" cy="12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359" extrusionOk="0">
                      <a:moveTo>
                        <a:pt x="228" y="0"/>
                      </a:moveTo>
                      <a:cubicBezTo>
                        <a:pt x="163" y="65"/>
                        <a:pt x="65" y="196"/>
                        <a:pt x="0" y="293"/>
                      </a:cubicBezTo>
                      <a:lnTo>
                        <a:pt x="0" y="326"/>
                      </a:lnTo>
                      <a:cubicBezTo>
                        <a:pt x="0" y="326"/>
                        <a:pt x="33" y="326"/>
                        <a:pt x="33" y="358"/>
                      </a:cubicBezTo>
                      <a:cubicBezTo>
                        <a:pt x="65" y="358"/>
                        <a:pt x="98" y="358"/>
                        <a:pt x="163" y="326"/>
                      </a:cubicBezTo>
                      <a:cubicBezTo>
                        <a:pt x="163" y="293"/>
                        <a:pt x="195" y="293"/>
                        <a:pt x="195" y="261"/>
                      </a:cubicBezTo>
                      <a:cubicBezTo>
                        <a:pt x="195" y="261"/>
                        <a:pt x="195" y="196"/>
                        <a:pt x="228" y="196"/>
                      </a:cubicBezTo>
                      <a:lnTo>
                        <a:pt x="358" y="65"/>
                      </a:lnTo>
                      <a:cubicBezTo>
                        <a:pt x="423" y="33"/>
                        <a:pt x="390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D9E3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45"/>
                <p:cNvSpPr/>
                <p:nvPr/>
              </p:nvSpPr>
              <p:spPr>
                <a:xfrm>
                  <a:off x="4286459" y="4744951"/>
                  <a:ext cx="269264" cy="2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586" extrusionOk="0">
                      <a:moveTo>
                        <a:pt x="7318" y="1"/>
                      </a:moveTo>
                      <a:lnTo>
                        <a:pt x="1" y="66"/>
                      </a:lnTo>
                      <a:lnTo>
                        <a:pt x="1" y="423"/>
                      </a:lnTo>
                      <a:lnTo>
                        <a:pt x="1" y="586"/>
                      </a:lnTo>
                      <a:lnTo>
                        <a:pt x="7318" y="553"/>
                      </a:lnTo>
                      <a:cubicBezTo>
                        <a:pt x="7448" y="391"/>
                        <a:pt x="7415" y="196"/>
                        <a:pt x="731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45"/>
                <p:cNvSpPr/>
                <p:nvPr/>
              </p:nvSpPr>
              <p:spPr>
                <a:xfrm>
                  <a:off x="4299402" y="4700266"/>
                  <a:ext cx="37056" cy="4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278" extrusionOk="0">
                      <a:moveTo>
                        <a:pt x="65" y="1"/>
                      </a:moveTo>
                      <a:cubicBezTo>
                        <a:pt x="0" y="1"/>
                        <a:pt x="0" y="33"/>
                        <a:pt x="65" y="66"/>
                      </a:cubicBezTo>
                      <a:cubicBezTo>
                        <a:pt x="456" y="326"/>
                        <a:pt x="716" y="749"/>
                        <a:pt x="781" y="1204"/>
                      </a:cubicBezTo>
                      <a:cubicBezTo>
                        <a:pt x="830" y="1253"/>
                        <a:pt x="895" y="1277"/>
                        <a:pt x="943" y="1277"/>
                      </a:cubicBezTo>
                      <a:cubicBezTo>
                        <a:pt x="992" y="1277"/>
                        <a:pt x="1025" y="1253"/>
                        <a:pt x="1008" y="1204"/>
                      </a:cubicBezTo>
                      <a:cubicBezTo>
                        <a:pt x="878" y="716"/>
                        <a:pt x="618" y="228"/>
                        <a:pt x="19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5" name="Google Shape;1285;p45"/>
              <p:cNvSpPr/>
              <p:nvPr/>
            </p:nvSpPr>
            <p:spPr>
              <a:xfrm>
                <a:off x="4225325" y="3728017"/>
                <a:ext cx="266914" cy="990976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27411" extrusionOk="0">
                    <a:moveTo>
                      <a:pt x="1" y="0"/>
                    </a:moveTo>
                    <a:cubicBezTo>
                      <a:pt x="33" y="325"/>
                      <a:pt x="33" y="683"/>
                      <a:pt x="66" y="1041"/>
                    </a:cubicBezTo>
                    <a:cubicBezTo>
                      <a:pt x="196" y="2667"/>
                      <a:pt x="326" y="4293"/>
                      <a:pt x="391" y="5854"/>
                    </a:cubicBezTo>
                    <a:cubicBezTo>
                      <a:pt x="456" y="6504"/>
                      <a:pt x="521" y="7024"/>
                      <a:pt x="651" y="7642"/>
                    </a:cubicBezTo>
                    <a:cubicBezTo>
                      <a:pt x="781" y="8390"/>
                      <a:pt x="651" y="9203"/>
                      <a:pt x="651" y="9919"/>
                    </a:cubicBezTo>
                    <a:cubicBezTo>
                      <a:pt x="618" y="13236"/>
                      <a:pt x="683" y="16488"/>
                      <a:pt x="814" y="19772"/>
                    </a:cubicBezTo>
                    <a:cubicBezTo>
                      <a:pt x="879" y="21626"/>
                      <a:pt x="944" y="23512"/>
                      <a:pt x="1009" y="25365"/>
                    </a:cubicBezTo>
                    <a:cubicBezTo>
                      <a:pt x="1041" y="26016"/>
                      <a:pt x="1041" y="26666"/>
                      <a:pt x="1106" y="27284"/>
                    </a:cubicBezTo>
                    <a:cubicBezTo>
                      <a:pt x="1298" y="27332"/>
                      <a:pt x="1495" y="27345"/>
                      <a:pt x="1695" y="27345"/>
                    </a:cubicBezTo>
                    <a:cubicBezTo>
                      <a:pt x="1913" y="27345"/>
                      <a:pt x="2134" y="27330"/>
                      <a:pt x="2357" y="27330"/>
                    </a:cubicBezTo>
                    <a:cubicBezTo>
                      <a:pt x="2482" y="27330"/>
                      <a:pt x="2607" y="27334"/>
                      <a:pt x="2732" y="27349"/>
                    </a:cubicBezTo>
                    <a:cubicBezTo>
                      <a:pt x="3040" y="27393"/>
                      <a:pt x="3349" y="27411"/>
                      <a:pt x="3660" y="27411"/>
                    </a:cubicBezTo>
                    <a:cubicBezTo>
                      <a:pt x="4038" y="27411"/>
                      <a:pt x="4421" y="27385"/>
                      <a:pt x="4813" y="27349"/>
                    </a:cubicBezTo>
                    <a:cubicBezTo>
                      <a:pt x="5301" y="27317"/>
                      <a:pt x="6342" y="27349"/>
                      <a:pt x="6732" y="27089"/>
                    </a:cubicBezTo>
                    <a:cubicBezTo>
                      <a:pt x="7155" y="26829"/>
                      <a:pt x="6895" y="25723"/>
                      <a:pt x="6895" y="25333"/>
                    </a:cubicBezTo>
                    <a:lnTo>
                      <a:pt x="6895" y="23089"/>
                    </a:lnTo>
                    <a:cubicBezTo>
                      <a:pt x="6895" y="20130"/>
                      <a:pt x="6927" y="17171"/>
                      <a:pt x="7025" y="14179"/>
                    </a:cubicBezTo>
                    <a:cubicBezTo>
                      <a:pt x="7122" y="9431"/>
                      <a:pt x="7252" y="4716"/>
                      <a:pt x="7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6" name="Google Shape;1286;p45"/>
              <p:cNvGrpSpPr/>
              <p:nvPr/>
            </p:nvGrpSpPr>
            <p:grpSpPr>
              <a:xfrm>
                <a:off x="3718612" y="4608584"/>
                <a:ext cx="252814" cy="158456"/>
                <a:chOff x="3718612" y="4608584"/>
                <a:chExt cx="252814" cy="158456"/>
              </a:xfrm>
            </p:grpSpPr>
            <p:sp>
              <p:nvSpPr>
                <p:cNvPr id="1287" name="Google Shape;1287;p45"/>
                <p:cNvSpPr/>
                <p:nvPr/>
              </p:nvSpPr>
              <p:spPr>
                <a:xfrm>
                  <a:off x="3718612" y="4608584"/>
                  <a:ext cx="252814" cy="158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3" h="4383" extrusionOk="0">
                      <a:moveTo>
                        <a:pt x="1236" y="0"/>
                      </a:moveTo>
                      <a:cubicBezTo>
                        <a:pt x="1139" y="0"/>
                        <a:pt x="1041" y="65"/>
                        <a:pt x="976" y="130"/>
                      </a:cubicBezTo>
                      <a:cubicBezTo>
                        <a:pt x="586" y="423"/>
                        <a:pt x="326" y="781"/>
                        <a:pt x="163" y="1171"/>
                      </a:cubicBezTo>
                      <a:cubicBezTo>
                        <a:pt x="98" y="1301"/>
                        <a:pt x="66" y="1399"/>
                        <a:pt x="33" y="1496"/>
                      </a:cubicBezTo>
                      <a:cubicBezTo>
                        <a:pt x="33" y="1594"/>
                        <a:pt x="1" y="1626"/>
                        <a:pt x="1" y="1659"/>
                      </a:cubicBezTo>
                      <a:lnTo>
                        <a:pt x="6765" y="4358"/>
                      </a:lnTo>
                      <a:cubicBezTo>
                        <a:pt x="6927" y="4260"/>
                        <a:pt x="6992" y="4098"/>
                        <a:pt x="6927" y="3870"/>
                      </a:cubicBezTo>
                      <a:cubicBezTo>
                        <a:pt x="6895" y="3577"/>
                        <a:pt x="6667" y="3285"/>
                        <a:pt x="6505" y="3122"/>
                      </a:cubicBezTo>
                      <a:cubicBezTo>
                        <a:pt x="6244" y="2829"/>
                        <a:pt x="5952" y="2634"/>
                        <a:pt x="5724" y="2407"/>
                      </a:cubicBezTo>
                      <a:cubicBezTo>
                        <a:pt x="5431" y="2114"/>
                        <a:pt x="5139" y="1821"/>
                        <a:pt x="4879" y="1496"/>
                      </a:cubicBezTo>
                      <a:cubicBezTo>
                        <a:pt x="4618" y="1204"/>
                        <a:pt x="4423" y="813"/>
                        <a:pt x="4131" y="618"/>
                      </a:cubicBezTo>
                      <a:cubicBezTo>
                        <a:pt x="4033" y="545"/>
                        <a:pt x="3954" y="508"/>
                        <a:pt x="3865" y="508"/>
                      </a:cubicBezTo>
                      <a:cubicBezTo>
                        <a:pt x="3836" y="508"/>
                        <a:pt x="3805" y="512"/>
                        <a:pt x="3773" y="521"/>
                      </a:cubicBezTo>
                      <a:cubicBezTo>
                        <a:pt x="3643" y="521"/>
                        <a:pt x="3578" y="618"/>
                        <a:pt x="3448" y="651"/>
                      </a:cubicBezTo>
                      <a:cubicBezTo>
                        <a:pt x="3188" y="781"/>
                        <a:pt x="2927" y="846"/>
                        <a:pt x="2635" y="846"/>
                      </a:cubicBezTo>
                      <a:cubicBezTo>
                        <a:pt x="2179" y="846"/>
                        <a:pt x="1724" y="521"/>
                        <a:pt x="1497" y="195"/>
                      </a:cubicBezTo>
                      <a:cubicBezTo>
                        <a:pt x="1399" y="130"/>
                        <a:pt x="1366" y="0"/>
                        <a:pt x="1236" y="0"/>
                      </a:cubicBezTo>
                      <a:close/>
                      <a:moveTo>
                        <a:pt x="6765" y="4358"/>
                      </a:moveTo>
                      <a:lnTo>
                        <a:pt x="6765" y="4358"/>
                      </a:lnTo>
                      <a:cubicBezTo>
                        <a:pt x="6748" y="4374"/>
                        <a:pt x="6748" y="4382"/>
                        <a:pt x="6752" y="4382"/>
                      </a:cubicBezTo>
                      <a:cubicBezTo>
                        <a:pt x="6757" y="4382"/>
                        <a:pt x="6765" y="4374"/>
                        <a:pt x="6765" y="4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45"/>
                <p:cNvSpPr/>
                <p:nvPr/>
              </p:nvSpPr>
              <p:spPr>
                <a:xfrm>
                  <a:off x="3718612" y="4650918"/>
                  <a:ext cx="252814" cy="116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3" h="3212" extrusionOk="0">
                      <a:moveTo>
                        <a:pt x="163" y="0"/>
                      </a:moveTo>
                      <a:cubicBezTo>
                        <a:pt x="98" y="130"/>
                        <a:pt x="66" y="228"/>
                        <a:pt x="33" y="325"/>
                      </a:cubicBezTo>
                      <a:cubicBezTo>
                        <a:pt x="33" y="423"/>
                        <a:pt x="1" y="455"/>
                        <a:pt x="1" y="488"/>
                      </a:cubicBezTo>
                      <a:lnTo>
                        <a:pt x="6765" y="3187"/>
                      </a:lnTo>
                      <a:cubicBezTo>
                        <a:pt x="6927" y="3089"/>
                        <a:pt x="6992" y="2927"/>
                        <a:pt x="6927" y="2732"/>
                      </a:cubicBezTo>
                      <a:lnTo>
                        <a:pt x="163" y="0"/>
                      </a:lnTo>
                      <a:close/>
                      <a:moveTo>
                        <a:pt x="6765" y="3187"/>
                      </a:moveTo>
                      <a:lnTo>
                        <a:pt x="6765" y="3187"/>
                      </a:lnTo>
                      <a:cubicBezTo>
                        <a:pt x="6748" y="3203"/>
                        <a:pt x="6748" y="3211"/>
                        <a:pt x="6752" y="3211"/>
                      </a:cubicBezTo>
                      <a:cubicBezTo>
                        <a:pt x="6757" y="3211"/>
                        <a:pt x="6765" y="3203"/>
                        <a:pt x="6765" y="318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45"/>
                <p:cNvSpPr/>
                <p:nvPr/>
              </p:nvSpPr>
              <p:spPr>
                <a:xfrm>
                  <a:off x="3860872" y="4639132"/>
                  <a:ext cx="61170" cy="8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2309" extrusionOk="0">
                      <a:moveTo>
                        <a:pt x="66" y="1"/>
                      </a:moveTo>
                      <a:cubicBezTo>
                        <a:pt x="33" y="1"/>
                        <a:pt x="0" y="1"/>
                        <a:pt x="33" y="66"/>
                      </a:cubicBezTo>
                      <a:cubicBezTo>
                        <a:pt x="261" y="456"/>
                        <a:pt x="586" y="814"/>
                        <a:pt x="879" y="1204"/>
                      </a:cubicBezTo>
                      <a:cubicBezTo>
                        <a:pt x="1041" y="1367"/>
                        <a:pt x="1204" y="1562"/>
                        <a:pt x="1366" y="1724"/>
                      </a:cubicBezTo>
                      <a:lnTo>
                        <a:pt x="1496" y="1854"/>
                      </a:lnTo>
                      <a:cubicBezTo>
                        <a:pt x="1496" y="1887"/>
                        <a:pt x="1464" y="1919"/>
                        <a:pt x="1431" y="1952"/>
                      </a:cubicBezTo>
                      <a:cubicBezTo>
                        <a:pt x="1334" y="2017"/>
                        <a:pt x="1041" y="2180"/>
                        <a:pt x="1041" y="2245"/>
                      </a:cubicBezTo>
                      <a:cubicBezTo>
                        <a:pt x="1060" y="2291"/>
                        <a:pt x="1092" y="2309"/>
                        <a:pt x="1129" y="2309"/>
                      </a:cubicBezTo>
                      <a:cubicBezTo>
                        <a:pt x="1221" y="2309"/>
                        <a:pt x="1343" y="2203"/>
                        <a:pt x="1366" y="2180"/>
                      </a:cubicBezTo>
                      <a:lnTo>
                        <a:pt x="1496" y="2050"/>
                      </a:lnTo>
                      <a:cubicBezTo>
                        <a:pt x="1626" y="2050"/>
                        <a:pt x="1691" y="1952"/>
                        <a:pt x="1691" y="1887"/>
                      </a:cubicBezTo>
                      <a:cubicBezTo>
                        <a:pt x="1691" y="1789"/>
                        <a:pt x="1626" y="1724"/>
                        <a:pt x="1529" y="1692"/>
                      </a:cubicBezTo>
                      <a:cubicBezTo>
                        <a:pt x="1204" y="1367"/>
                        <a:pt x="944" y="1041"/>
                        <a:pt x="651" y="651"/>
                      </a:cubicBezTo>
                      <a:cubicBezTo>
                        <a:pt x="488" y="456"/>
                        <a:pt x="358" y="261"/>
                        <a:pt x="196" y="66"/>
                      </a:cubicBezTo>
                      <a:cubicBezTo>
                        <a:pt x="163" y="1"/>
                        <a:pt x="131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45"/>
                <p:cNvSpPr/>
                <p:nvPr/>
              </p:nvSpPr>
              <p:spPr>
                <a:xfrm>
                  <a:off x="3756246" y="4613283"/>
                  <a:ext cx="18835" cy="53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1490" extrusionOk="0">
                      <a:moveTo>
                        <a:pt x="33" y="0"/>
                      </a:moveTo>
                      <a:cubicBezTo>
                        <a:pt x="0" y="0"/>
                        <a:pt x="0" y="33"/>
                        <a:pt x="0" y="33"/>
                      </a:cubicBezTo>
                      <a:cubicBezTo>
                        <a:pt x="293" y="391"/>
                        <a:pt x="325" y="943"/>
                        <a:pt x="260" y="1366"/>
                      </a:cubicBezTo>
                      <a:cubicBezTo>
                        <a:pt x="260" y="1437"/>
                        <a:pt x="345" y="1490"/>
                        <a:pt x="404" y="1490"/>
                      </a:cubicBezTo>
                      <a:cubicBezTo>
                        <a:pt x="427" y="1490"/>
                        <a:pt x="446" y="1482"/>
                        <a:pt x="456" y="1464"/>
                      </a:cubicBezTo>
                      <a:cubicBezTo>
                        <a:pt x="521" y="976"/>
                        <a:pt x="488" y="456"/>
                        <a:pt x="163" y="33"/>
                      </a:cubicBezTo>
                      <a:cubicBezTo>
                        <a:pt x="130" y="0"/>
                        <a:pt x="98" y="0"/>
                        <a:pt x="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45"/>
                <p:cNvSpPr/>
                <p:nvPr/>
              </p:nvSpPr>
              <p:spPr>
                <a:xfrm>
                  <a:off x="3905556" y="4686167"/>
                  <a:ext cx="18619" cy="9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276" extrusionOk="0">
                      <a:moveTo>
                        <a:pt x="325" y="1"/>
                      </a:moveTo>
                      <a:cubicBezTo>
                        <a:pt x="228" y="66"/>
                        <a:pt x="98" y="131"/>
                        <a:pt x="0" y="163"/>
                      </a:cubicBezTo>
                      <a:lnTo>
                        <a:pt x="0" y="196"/>
                      </a:lnTo>
                      <a:lnTo>
                        <a:pt x="65" y="261"/>
                      </a:lnTo>
                      <a:cubicBezTo>
                        <a:pt x="87" y="261"/>
                        <a:pt x="109" y="275"/>
                        <a:pt x="140" y="275"/>
                      </a:cubicBezTo>
                      <a:cubicBezTo>
                        <a:pt x="156" y="275"/>
                        <a:pt x="174" y="272"/>
                        <a:pt x="195" y="261"/>
                      </a:cubicBezTo>
                      <a:cubicBezTo>
                        <a:pt x="228" y="261"/>
                        <a:pt x="228" y="196"/>
                        <a:pt x="260" y="196"/>
                      </a:cubicBezTo>
                      <a:cubicBezTo>
                        <a:pt x="260" y="196"/>
                        <a:pt x="293" y="196"/>
                        <a:pt x="293" y="163"/>
                      </a:cubicBezTo>
                      <a:cubicBezTo>
                        <a:pt x="358" y="131"/>
                        <a:pt x="423" y="131"/>
                        <a:pt x="455" y="98"/>
                      </a:cubicBezTo>
                      <a:cubicBezTo>
                        <a:pt x="475" y="108"/>
                        <a:pt x="488" y="112"/>
                        <a:pt x="496" y="112"/>
                      </a:cubicBezTo>
                      <a:cubicBezTo>
                        <a:pt x="515" y="112"/>
                        <a:pt x="501" y="89"/>
                        <a:pt x="455" y="66"/>
                      </a:cubicBezTo>
                      <a:cubicBezTo>
                        <a:pt x="423" y="1"/>
                        <a:pt x="390" y="1"/>
                        <a:pt x="325" y="1"/>
                      </a:cubicBezTo>
                      <a:close/>
                    </a:path>
                  </a:pathLst>
                </a:custGeom>
                <a:solidFill>
                  <a:srgbClr val="D9E3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92" name="Google Shape;1292;p45"/>
              <p:cNvSpPr/>
              <p:nvPr/>
            </p:nvSpPr>
            <p:spPr>
              <a:xfrm>
                <a:off x="3716262" y="3728017"/>
                <a:ext cx="607868" cy="956053"/>
              </a:xfrm>
              <a:custGeom>
                <a:avLst/>
                <a:gdLst/>
                <a:ahLst/>
                <a:cxnLst/>
                <a:rect l="l" t="t" r="r" b="b"/>
                <a:pathLst>
                  <a:path w="16814" h="26445" extrusionOk="0">
                    <a:moveTo>
                      <a:pt x="8878" y="0"/>
                    </a:moveTo>
                    <a:cubicBezTo>
                      <a:pt x="8391" y="1464"/>
                      <a:pt x="7935" y="2894"/>
                      <a:pt x="7448" y="4358"/>
                    </a:cubicBezTo>
                    <a:cubicBezTo>
                      <a:pt x="7252" y="4976"/>
                      <a:pt x="7122" y="5496"/>
                      <a:pt x="6992" y="6114"/>
                    </a:cubicBezTo>
                    <a:cubicBezTo>
                      <a:pt x="6830" y="6829"/>
                      <a:pt x="6439" y="7577"/>
                      <a:pt x="6147" y="8228"/>
                    </a:cubicBezTo>
                    <a:cubicBezTo>
                      <a:pt x="4879" y="11219"/>
                      <a:pt x="3708" y="14309"/>
                      <a:pt x="2570" y="17366"/>
                    </a:cubicBezTo>
                    <a:cubicBezTo>
                      <a:pt x="1919" y="19122"/>
                      <a:pt x="1301" y="20878"/>
                      <a:pt x="651" y="22634"/>
                    </a:cubicBezTo>
                    <a:cubicBezTo>
                      <a:pt x="456" y="23252"/>
                      <a:pt x="196" y="23870"/>
                      <a:pt x="1" y="24487"/>
                    </a:cubicBezTo>
                    <a:cubicBezTo>
                      <a:pt x="456" y="24813"/>
                      <a:pt x="1009" y="24878"/>
                      <a:pt x="1496" y="25170"/>
                    </a:cubicBezTo>
                    <a:cubicBezTo>
                      <a:pt x="2114" y="25495"/>
                      <a:pt x="2765" y="25723"/>
                      <a:pt x="3448" y="25951"/>
                    </a:cubicBezTo>
                    <a:cubicBezTo>
                      <a:pt x="3873" y="26042"/>
                      <a:pt x="4723" y="26445"/>
                      <a:pt x="5231" y="26445"/>
                    </a:cubicBezTo>
                    <a:cubicBezTo>
                      <a:pt x="5267" y="26445"/>
                      <a:pt x="5301" y="26443"/>
                      <a:pt x="5334" y="26439"/>
                    </a:cubicBezTo>
                    <a:cubicBezTo>
                      <a:pt x="5789" y="26341"/>
                      <a:pt x="5984" y="25235"/>
                      <a:pt x="6147" y="24845"/>
                    </a:cubicBezTo>
                    <a:lnTo>
                      <a:pt x="6992" y="22764"/>
                    </a:lnTo>
                    <a:cubicBezTo>
                      <a:pt x="8130" y="20000"/>
                      <a:pt x="9269" y="17268"/>
                      <a:pt x="10472" y="14569"/>
                    </a:cubicBezTo>
                    <a:cubicBezTo>
                      <a:pt x="12586" y="9724"/>
                      <a:pt x="14732" y="4878"/>
                      <a:pt x="16813" y="33"/>
                    </a:cubicBezTo>
                    <a:lnTo>
                      <a:pt x="8878" y="33"/>
                    </a:lnTo>
                    <a:lnTo>
                      <a:pt x="88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5"/>
              <p:cNvSpPr/>
              <p:nvPr/>
            </p:nvSpPr>
            <p:spPr>
              <a:xfrm>
                <a:off x="3904363" y="1982683"/>
                <a:ext cx="720736" cy="1891137"/>
              </a:xfrm>
              <a:custGeom>
                <a:avLst/>
                <a:gdLst/>
                <a:ahLst/>
                <a:cxnLst/>
                <a:rect l="l" t="t" r="r" b="b"/>
                <a:pathLst>
                  <a:path w="19936" h="52310" extrusionOk="0">
                    <a:moveTo>
                      <a:pt x="13970" y="0"/>
                    </a:moveTo>
                    <a:cubicBezTo>
                      <a:pt x="12857" y="0"/>
                      <a:pt x="11925" y="555"/>
                      <a:pt x="10992" y="1254"/>
                    </a:cubicBezTo>
                    <a:cubicBezTo>
                      <a:pt x="8066" y="3400"/>
                      <a:pt x="6797" y="7628"/>
                      <a:pt x="5659" y="10945"/>
                    </a:cubicBezTo>
                    <a:cubicBezTo>
                      <a:pt x="3090" y="18262"/>
                      <a:pt x="1106" y="25611"/>
                      <a:pt x="488" y="33383"/>
                    </a:cubicBezTo>
                    <a:cubicBezTo>
                      <a:pt x="1" y="39595"/>
                      <a:pt x="163" y="45838"/>
                      <a:pt x="358" y="52115"/>
                    </a:cubicBezTo>
                    <a:lnTo>
                      <a:pt x="391" y="52310"/>
                    </a:lnTo>
                    <a:lnTo>
                      <a:pt x="17301" y="52310"/>
                    </a:lnTo>
                    <a:cubicBezTo>
                      <a:pt x="17334" y="51627"/>
                      <a:pt x="17204" y="50489"/>
                      <a:pt x="17204" y="50131"/>
                    </a:cubicBezTo>
                    <a:cubicBezTo>
                      <a:pt x="17236" y="48245"/>
                      <a:pt x="17236" y="46326"/>
                      <a:pt x="17301" y="44472"/>
                    </a:cubicBezTo>
                    <a:cubicBezTo>
                      <a:pt x="17334" y="40895"/>
                      <a:pt x="17334" y="37221"/>
                      <a:pt x="17171" y="33741"/>
                    </a:cubicBezTo>
                    <a:cubicBezTo>
                      <a:pt x="17171" y="33578"/>
                      <a:pt x="17171" y="33383"/>
                      <a:pt x="17139" y="33221"/>
                    </a:cubicBezTo>
                    <a:cubicBezTo>
                      <a:pt x="16911" y="28733"/>
                      <a:pt x="16748" y="24180"/>
                      <a:pt x="17529" y="19725"/>
                    </a:cubicBezTo>
                    <a:cubicBezTo>
                      <a:pt x="17887" y="17546"/>
                      <a:pt x="18830" y="15530"/>
                      <a:pt x="19187" y="13416"/>
                    </a:cubicBezTo>
                    <a:cubicBezTo>
                      <a:pt x="19578" y="11140"/>
                      <a:pt x="19935" y="8864"/>
                      <a:pt x="19773" y="6490"/>
                    </a:cubicBezTo>
                    <a:cubicBezTo>
                      <a:pt x="19675" y="5417"/>
                      <a:pt x="19512" y="4376"/>
                      <a:pt x="19285" y="3335"/>
                    </a:cubicBezTo>
                    <a:cubicBezTo>
                      <a:pt x="19090" y="2425"/>
                      <a:pt x="18147" y="1937"/>
                      <a:pt x="17399" y="1449"/>
                    </a:cubicBezTo>
                    <a:cubicBezTo>
                      <a:pt x="16586" y="929"/>
                      <a:pt x="15773" y="409"/>
                      <a:pt x="14862" y="116"/>
                    </a:cubicBezTo>
                    <a:cubicBezTo>
                      <a:pt x="14551" y="36"/>
                      <a:pt x="14254" y="0"/>
                      <a:pt x="139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5"/>
              <p:cNvSpPr/>
              <p:nvPr/>
            </p:nvSpPr>
            <p:spPr>
              <a:xfrm>
                <a:off x="4404027" y="1862223"/>
                <a:ext cx="249271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5696" extrusionOk="0">
                    <a:moveTo>
                      <a:pt x="3805" y="1"/>
                    </a:moveTo>
                    <a:cubicBezTo>
                      <a:pt x="3675" y="1"/>
                      <a:pt x="3513" y="228"/>
                      <a:pt x="3415" y="326"/>
                    </a:cubicBezTo>
                    <a:cubicBezTo>
                      <a:pt x="2765" y="976"/>
                      <a:pt x="2082" y="1627"/>
                      <a:pt x="1366" y="2245"/>
                    </a:cubicBezTo>
                    <a:cubicBezTo>
                      <a:pt x="1041" y="2472"/>
                      <a:pt x="651" y="2732"/>
                      <a:pt x="391" y="2993"/>
                    </a:cubicBezTo>
                    <a:cubicBezTo>
                      <a:pt x="131" y="3220"/>
                      <a:pt x="1" y="3285"/>
                      <a:pt x="261" y="3480"/>
                    </a:cubicBezTo>
                    <a:cubicBezTo>
                      <a:pt x="423" y="3643"/>
                      <a:pt x="748" y="3773"/>
                      <a:pt x="944" y="3903"/>
                    </a:cubicBezTo>
                    <a:cubicBezTo>
                      <a:pt x="1919" y="4423"/>
                      <a:pt x="2992" y="4781"/>
                      <a:pt x="3870" y="5432"/>
                    </a:cubicBezTo>
                    <a:cubicBezTo>
                      <a:pt x="4021" y="5522"/>
                      <a:pt x="4254" y="5695"/>
                      <a:pt x="4443" y="5695"/>
                    </a:cubicBezTo>
                    <a:cubicBezTo>
                      <a:pt x="4458" y="5695"/>
                      <a:pt x="4474" y="5694"/>
                      <a:pt x="4488" y="5692"/>
                    </a:cubicBezTo>
                    <a:cubicBezTo>
                      <a:pt x="4651" y="5659"/>
                      <a:pt x="4748" y="5497"/>
                      <a:pt x="4878" y="5367"/>
                    </a:cubicBezTo>
                    <a:cubicBezTo>
                      <a:pt x="5301" y="5009"/>
                      <a:pt x="5757" y="4684"/>
                      <a:pt x="6147" y="4293"/>
                    </a:cubicBezTo>
                    <a:cubicBezTo>
                      <a:pt x="6147" y="4261"/>
                      <a:pt x="6244" y="4228"/>
                      <a:pt x="6277" y="4196"/>
                    </a:cubicBezTo>
                    <a:cubicBezTo>
                      <a:pt x="6504" y="3968"/>
                      <a:pt x="6895" y="3741"/>
                      <a:pt x="6895" y="3480"/>
                    </a:cubicBezTo>
                    <a:cubicBezTo>
                      <a:pt x="6895" y="3220"/>
                      <a:pt x="6504" y="2732"/>
                      <a:pt x="6439" y="2472"/>
                    </a:cubicBezTo>
                    <a:cubicBezTo>
                      <a:pt x="6277" y="2277"/>
                      <a:pt x="6114" y="1985"/>
                      <a:pt x="5854" y="1854"/>
                    </a:cubicBezTo>
                    <a:cubicBezTo>
                      <a:pt x="5594" y="1757"/>
                      <a:pt x="5431" y="1757"/>
                      <a:pt x="5171" y="1529"/>
                    </a:cubicBezTo>
                    <a:cubicBezTo>
                      <a:pt x="4781" y="1172"/>
                      <a:pt x="4456" y="716"/>
                      <a:pt x="4131" y="326"/>
                    </a:cubicBezTo>
                    <a:cubicBezTo>
                      <a:pt x="4033" y="196"/>
                      <a:pt x="3935" y="1"/>
                      <a:pt x="3805" y="1"/>
                    </a:cubicBezTo>
                    <a:close/>
                  </a:path>
                </a:pathLst>
              </a:custGeom>
              <a:solidFill>
                <a:srgbClr val="FC9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5"/>
              <p:cNvSpPr/>
              <p:nvPr/>
            </p:nvSpPr>
            <p:spPr>
              <a:xfrm>
                <a:off x="4563459" y="1964281"/>
                <a:ext cx="67497" cy="94322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2609" extrusionOk="0">
                    <a:moveTo>
                      <a:pt x="875" y="1"/>
                    </a:moveTo>
                    <a:cubicBezTo>
                      <a:pt x="158" y="1"/>
                      <a:pt x="1" y="1100"/>
                      <a:pt x="143" y="1926"/>
                    </a:cubicBezTo>
                    <a:cubicBezTo>
                      <a:pt x="208" y="2218"/>
                      <a:pt x="273" y="2446"/>
                      <a:pt x="403" y="2609"/>
                    </a:cubicBezTo>
                    <a:cubicBezTo>
                      <a:pt x="859" y="2251"/>
                      <a:pt x="1281" y="1861"/>
                      <a:pt x="1737" y="1470"/>
                    </a:cubicBezTo>
                    <a:cubicBezTo>
                      <a:pt x="1737" y="1438"/>
                      <a:pt x="1834" y="1405"/>
                      <a:pt x="1867" y="1373"/>
                    </a:cubicBezTo>
                    <a:cubicBezTo>
                      <a:pt x="1834" y="1243"/>
                      <a:pt x="1834" y="1145"/>
                      <a:pt x="1834" y="983"/>
                    </a:cubicBezTo>
                    <a:cubicBezTo>
                      <a:pt x="1769" y="592"/>
                      <a:pt x="1672" y="235"/>
                      <a:pt x="1216" y="72"/>
                    </a:cubicBezTo>
                    <a:cubicBezTo>
                      <a:pt x="1091" y="23"/>
                      <a:pt x="977" y="1"/>
                      <a:pt x="875" y="1"/>
                    </a:cubicBezTo>
                    <a:close/>
                  </a:path>
                </a:pathLst>
              </a:custGeom>
              <a:solidFill>
                <a:srgbClr val="E86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5"/>
              <p:cNvSpPr/>
              <p:nvPr/>
            </p:nvSpPr>
            <p:spPr>
              <a:xfrm>
                <a:off x="4744981" y="1937239"/>
                <a:ext cx="51770" cy="2494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690" extrusionOk="0">
                    <a:moveTo>
                      <a:pt x="415" y="1"/>
                    </a:moveTo>
                    <a:cubicBezTo>
                      <a:pt x="317" y="1"/>
                      <a:pt x="220" y="13"/>
                      <a:pt x="130" y="40"/>
                    </a:cubicBezTo>
                    <a:cubicBezTo>
                      <a:pt x="98" y="40"/>
                      <a:pt x="65" y="72"/>
                      <a:pt x="0" y="105"/>
                    </a:cubicBezTo>
                    <a:cubicBezTo>
                      <a:pt x="293" y="105"/>
                      <a:pt x="618" y="202"/>
                      <a:pt x="846" y="365"/>
                    </a:cubicBezTo>
                    <a:cubicBezTo>
                      <a:pt x="976" y="430"/>
                      <a:pt x="1073" y="560"/>
                      <a:pt x="1171" y="657"/>
                    </a:cubicBezTo>
                    <a:cubicBezTo>
                      <a:pt x="1236" y="690"/>
                      <a:pt x="1269" y="690"/>
                      <a:pt x="1301" y="690"/>
                    </a:cubicBezTo>
                    <a:cubicBezTo>
                      <a:pt x="1431" y="657"/>
                      <a:pt x="1431" y="560"/>
                      <a:pt x="1399" y="495"/>
                    </a:cubicBezTo>
                    <a:cubicBezTo>
                      <a:pt x="1366" y="365"/>
                      <a:pt x="1171" y="267"/>
                      <a:pt x="1106" y="202"/>
                    </a:cubicBezTo>
                    <a:cubicBezTo>
                      <a:pt x="941" y="84"/>
                      <a:pt x="673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5"/>
              <p:cNvSpPr/>
              <p:nvPr/>
            </p:nvSpPr>
            <p:spPr>
              <a:xfrm>
                <a:off x="4741438" y="1968330"/>
                <a:ext cx="27078" cy="25632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09" extrusionOk="0">
                    <a:moveTo>
                      <a:pt x="456" y="1"/>
                    </a:moveTo>
                    <a:cubicBezTo>
                      <a:pt x="423" y="1"/>
                      <a:pt x="391" y="9"/>
                      <a:pt x="358" y="25"/>
                    </a:cubicBezTo>
                    <a:cubicBezTo>
                      <a:pt x="293" y="58"/>
                      <a:pt x="228" y="90"/>
                      <a:pt x="196" y="155"/>
                    </a:cubicBezTo>
                    <a:cubicBezTo>
                      <a:pt x="163" y="188"/>
                      <a:pt x="98" y="220"/>
                      <a:pt x="66" y="318"/>
                    </a:cubicBezTo>
                    <a:lnTo>
                      <a:pt x="66" y="350"/>
                    </a:lnTo>
                    <a:cubicBezTo>
                      <a:pt x="33" y="448"/>
                      <a:pt x="1" y="480"/>
                      <a:pt x="33" y="545"/>
                    </a:cubicBezTo>
                    <a:cubicBezTo>
                      <a:pt x="66" y="643"/>
                      <a:pt x="163" y="675"/>
                      <a:pt x="228" y="708"/>
                    </a:cubicBezTo>
                    <a:lnTo>
                      <a:pt x="261" y="708"/>
                    </a:lnTo>
                    <a:cubicBezTo>
                      <a:pt x="326" y="708"/>
                      <a:pt x="358" y="708"/>
                      <a:pt x="358" y="675"/>
                    </a:cubicBezTo>
                    <a:lnTo>
                      <a:pt x="391" y="643"/>
                    </a:lnTo>
                    <a:lnTo>
                      <a:pt x="423" y="643"/>
                    </a:lnTo>
                    <a:lnTo>
                      <a:pt x="554" y="513"/>
                    </a:lnTo>
                    <a:cubicBezTo>
                      <a:pt x="684" y="513"/>
                      <a:pt x="716" y="480"/>
                      <a:pt x="716" y="383"/>
                    </a:cubicBezTo>
                    <a:lnTo>
                      <a:pt x="716" y="350"/>
                    </a:lnTo>
                    <a:cubicBezTo>
                      <a:pt x="716" y="318"/>
                      <a:pt x="749" y="285"/>
                      <a:pt x="716" y="220"/>
                    </a:cubicBezTo>
                    <a:cubicBezTo>
                      <a:pt x="716" y="155"/>
                      <a:pt x="651" y="58"/>
                      <a:pt x="554" y="25"/>
                    </a:cubicBezTo>
                    <a:cubicBezTo>
                      <a:pt x="521" y="9"/>
                      <a:pt x="488" y="1"/>
                      <a:pt x="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8" name="Google Shape;1298;p45"/>
              <p:cNvGrpSpPr/>
              <p:nvPr/>
            </p:nvGrpSpPr>
            <p:grpSpPr>
              <a:xfrm>
                <a:off x="4578029" y="1886156"/>
                <a:ext cx="210480" cy="230761"/>
                <a:chOff x="4578029" y="1886156"/>
                <a:chExt cx="210480" cy="230761"/>
              </a:xfrm>
            </p:grpSpPr>
            <p:sp>
              <p:nvSpPr>
                <p:cNvPr id="1299" name="Google Shape;1299;p45"/>
                <p:cNvSpPr/>
                <p:nvPr/>
              </p:nvSpPr>
              <p:spPr>
                <a:xfrm>
                  <a:off x="4578029" y="1886156"/>
                  <a:ext cx="210480" cy="23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2" h="6383" extrusionOk="0">
                      <a:moveTo>
                        <a:pt x="2137" y="0"/>
                      </a:moveTo>
                      <a:cubicBezTo>
                        <a:pt x="2094" y="0"/>
                        <a:pt x="2049" y="16"/>
                        <a:pt x="2049" y="54"/>
                      </a:cubicBezTo>
                      <a:cubicBezTo>
                        <a:pt x="2277" y="575"/>
                        <a:pt x="2472" y="1160"/>
                        <a:pt x="2667" y="1713"/>
                      </a:cubicBezTo>
                      <a:cubicBezTo>
                        <a:pt x="2602" y="1778"/>
                        <a:pt x="2504" y="1778"/>
                        <a:pt x="2439" y="1810"/>
                      </a:cubicBezTo>
                      <a:cubicBezTo>
                        <a:pt x="2309" y="1843"/>
                        <a:pt x="2212" y="1940"/>
                        <a:pt x="2114" y="1973"/>
                      </a:cubicBezTo>
                      <a:cubicBezTo>
                        <a:pt x="1529" y="2266"/>
                        <a:pt x="976" y="2461"/>
                        <a:pt x="326" y="2526"/>
                      </a:cubicBezTo>
                      <a:lnTo>
                        <a:pt x="228" y="2526"/>
                      </a:lnTo>
                      <a:cubicBezTo>
                        <a:pt x="228" y="2201"/>
                        <a:pt x="326" y="1875"/>
                        <a:pt x="358" y="1615"/>
                      </a:cubicBezTo>
                      <a:cubicBezTo>
                        <a:pt x="423" y="1160"/>
                        <a:pt x="488" y="672"/>
                        <a:pt x="651" y="249"/>
                      </a:cubicBezTo>
                      <a:cubicBezTo>
                        <a:pt x="674" y="226"/>
                        <a:pt x="599" y="203"/>
                        <a:pt x="542" y="203"/>
                      </a:cubicBezTo>
                      <a:cubicBezTo>
                        <a:pt x="518" y="203"/>
                        <a:pt x="498" y="207"/>
                        <a:pt x="488" y="217"/>
                      </a:cubicBezTo>
                      <a:cubicBezTo>
                        <a:pt x="326" y="640"/>
                        <a:pt x="293" y="1127"/>
                        <a:pt x="196" y="1550"/>
                      </a:cubicBezTo>
                      <a:lnTo>
                        <a:pt x="65" y="2298"/>
                      </a:lnTo>
                      <a:cubicBezTo>
                        <a:pt x="0" y="2786"/>
                        <a:pt x="65" y="3241"/>
                        <a:pt x="228" y="3729"/>
                      </a:cubicBezTo>
                      <a:cubicBezTo>
                        <a:pt x="391" y="4249"/>
                        <a:pt x="586" y="4770"/>
                        <a:pt x="878" y="5225"/>
                      </a:cubicBezTo>
                      <a:cubicBezTo>
                        <a:pt x="1246" y="5750"/>
                        <a:pt x="1933" y="6382"/>
                        <a:pt x="2629" y="6382"/>
                      </a:cubicBezTo>
                      <a:cubicBezTo>
                        <a:pt x="2794" y="6382"/>
                        <a:pt x="2960" y="6347"/>
                        <a:pt x="3122" y="6265"/>
                      </a:cubicBezTo>
                      <a:cubicBezTo>
                        <a:pt x="3610" y="6038"/>
                        <a:pt x="4130" y="5778"/>
                        <a:pt x="4586" y="5452"/>
                      </a:cubicBezTo>
                      <a:cubicBezTo>
                        <a:pt x="5008" y="5192"/>
                        <a:pt x="5821" y="4705"/>
                        <a:pt x="5431" y="4217"/>
                      </a:cubicBezTo>
                      <a:cubicBezTo>
                        <a:pt x="5366" y="4087"/>
                        <a:pt x="5204" y="3957"/>
                        <a:pt x="5074" y="3892"/>
                      </a:cubicBezTo>
                      <a:cubicBezTo>
                        <a:pt x="4423" y="3436"/>
                        <a:pt x="3870" y="2818"/>
                        <a:pt x="3317" y="2266"/>
                      </a:cubicBezTo>
                      <a:cubicBezTo>
                        <a:pt x="3252" y="2168"/>
                        <a:pt x="3057" y="1843"/>
                        <a:pt x="2862" y="1713"/>
                      </a:cubicBezTo>
                      <a:cubicBezTo>
                        <a:pt x="2667" y="1160"/>
                        <a:pt x="2472" y="575"/>
                        <a:pt x="2212" y="22"/>
                      </a:cubicBezTo>
                      <a:cubicBezTo>
                        <a:pt x="2198" y="8"/>
                        <a:pt x="2168" y="0"/>
                        <a:pt x="21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45"/>
                <p:cNvSpPr/>
                <p:nvPr/>
              </p:nvSpPr>
              <p:spPr>
                <a:xfrm>
                  <a:off x="4662662" y="1969632"/>
                  <a:ext cx="85501" cy="9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" h="2542" extrusionOk="0">
                      <a:moveTo>
                        <a:pt x="89" y="0"/>
                      </a:moveTo>
                      <a:cubicBezTo>
                        <a:pt x="46" y="0"/>
                        <a:pt x="1" y="16"/>
                        <a:pt x="1" y="54"/>
                      </a:cubicBezTo>
                      <a:cubicBezTo>
                        <a:pt x="554" y="1062"/>
                        <a:pt x="1302" y="1875"/>
                        <a:pt x="2180" y="2493"/>
                      </a:cubicBezTo>
                      <a:cubicBezTo>
                        <a:pt x="2196" y="2526"/>
                        <a:pt x="2212" y="2542"/>
                        <a:pt x="2228" y="2542"/>
                      </a:cubicBezTo>
                      <a:cubicBezTo>
                        <a:pt x="2245" y="2542"/>
                        <a:pt x="2261" y="2526"/>
                        <a:pt x="2277" y="2493"/>
                      </a:cubicBezTo>
                      <a:cubicBezTo>
                        <a:pt x="2297" y="2513"/>
                        <a:pt x="2314" y="2521"/>
                        <a:pt x="2327" y="2521"/>
                      </a:cubicBezTo>
                      <a:cubicBezTo>
                        <a:pt x="2356" y="2521"/>
                        <a:pt x="2365" y="2483"/>
                        <a:pt x="2342" y="2461"/>
                      </a:cubicBezTo>
                      <a:cubicBezTo>
                        <a:pt x="1432" y="1810"/>
                        <a:pt x="716" y="965"/>
                        <a:pt x="163" y="22"/>
                      </a:cubicBezTo>
                      <a:cubicBezTo>
                        <a:pt x="150" y="8"/>
                        <a:pt x="120" y="0"/>
                        <a:pt x="8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45"/>
                <p:cNvSpPr/>
                <p:nvPr/>
              </p:nvSpPr>
              <p:spPr>
                <a:xfrm>
                  <a:off x="4642706" y="1994613"/>
                  <a:ext cx="69377" cy="87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" h="2420" extrusionOk="0">
                      <a:moveTo>
                        <a:pt x="94" y="1"/>
                      </a:moveTo>
                      <a:cubicBezTo>
                        <a:pt x="49" y="1"/>
                        <a:pt x="0" y="25"/>
                        <a:pt x="0" y="79"/>
                      </a:cubicBezTo>
                      <a:cubicBezTo>
                        <a:pt x="358" y="957"/>
                        <a:pt x="943" y="1770"/>
                        <a:pt x="1659" y="2420"/>
                      </a:cubicBezTo>
                      <a:cubicBezTo>
                        <a:pt x="1756" y="2387"/>
                        <a:pt x="1919" y="2387"/>
                        <a:pt x="1821" y="2355"/>
                      </a:cubicBezTo>
                      <a:cubicBezTo>
                        <a:pt x="1073" y="1737"/>
                        <a:pt x="520" y="924"/>
                        <a:pt x="163" y="46"/>
                      </a:cubicBezTo>
                      <a:cubicBezTo>
                        <a:pt x="163" y="17"/>
                        <a:pt x="130" y="1"/>
                        <a:pt x="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45"/>
                <p:cNvSpPr/>
                <p:nvPr/>
              </p:nvSpPr>
              <p:spPr>
                <a:xfrm>
                  <a:off x="4626220" y="2027223"/>
                  <a:ext cx="40816" cy="5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546" extrusionOk="0">
                      <a:moveTo>
                        <a:pt x="103" y="1"/>
                      </a:moveTo>
                      <a:cubicBezTo>
                        <a:pt x="57" y="1"/>
                        <a:pt x="1" y="16"/>
                        <a:pt x="1" y="55"/>
                      </a:cubicBezTo>
                      <a:cubicBezTo>
                        <a:pt x="196" y="607"/>
                        <a:pt x="521" y="1128"/>
                        <a:pt x="944" y="1518"/>
                      </a:cubicBezTo>
                      <a:cubicBezTo>
                        <a:pt x="954" y="1538"/>
                        <a:pt x="977" y="1546"/>
                        <a:pt x="1002" y="1546"/>
                      </a:cubicBezTo>
                      <a:cubicBezTo>
                        <a:pt x="1058" y="1546"/>
                        <a:pt x="1129" y="1508"/>
                        <a:pt x="1106" y="1485"/>
                      </a:cubicBezTo>
                      <a:cubicBezTo>
                        <a:pt x="684" y="1095"/>
                        <a:pt x="358" y="607"/>
                        <a:pt x="163" y="22"/>
                      </a:cubicBezTo>
                      <a:cubicBezTo>
                        <a:pt x="163" y="9"/>
                        <a:pt x="135" y="1"/>
                        <a:pt x="1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3" name="Google Shape;1303;p45"/>
              <p:cNvSpPr/>
              <p:nvPr/>
            </p:nvSpPr>
            <p:spPr>
              <a:xfrm>
                <a:off x="4413427" y="1661866"/>
                <a:ext cx="451509" cy="277940"/>
              </a:xfrm>
              <a:custGeom>
                <a:avLst/>
                <a:gdLst/>
                <a:ahLst/>
                <a:cxnLst/>
                <a:rect l="l" t="t" r="r" b="b"/>
                <a:pathLst>
                  <a:path w="12489" h="7688" extrusionOk="0">
                    <a:moveTo>
                      <a:pt x="6058" y="0"/>
                    </a:moveTo>
                    <a:cubicBezTo>
                      <a:pt x="5786" y="0"/>
                      <a:pt x="5518" y="15"/>
                      <a:pt x="5236" y="15"/>
                    </a:cubicBezTo>
                    <a:cubicBezTo>
                      <a:pt x="4391" y="47"/>
                      <a:pt x="3675" y="405"/>
                      <a:pt x="2993" y="893"/>
                    </a:cubicBezTo>
                    <a:cubicBezTo>
                      <a:pt x="2310" y="1380"/>
                      <a:pt x="2049" y="2161"/>
                      <a:pt x="2342" y="2974"/>
                    </a:cubicBezTo>
                    <a:cubicBezTo>
                      <a:pt x="2505" y="3494"/>
                      <a:pt x="2960" y="3982"/>
                      <a:pt x="3480" y="4242"/>
                    </a:cubicBezTo>
                    <a:cubicBezTo>
                      <a:pt x="3479" y="4241"/>
                      <a:pt x="3478" y="4241"/>
                      <a:pt x="3476" y="4241"/>
                    </a:cubicBezTo>
                    <a:cubicBezTo>
                      <a:pt x="3399" y="4241"/>
                      <a:pt x="2959" y="5089"/>
                      <a:pt x="2927" y="5185"/>
                    </a:cubicBezTo>
                    <a:cubicBezTo>
                      <a:pt x="2765" y="5510"/>
                      <a:pt x="2862" y="5901"/>
                      <a:pt x="2472" y="5998"/>
                    </a:cubicBezTo>
                    <a:cubicBezTo>
                      <a:pt x="1594" y="6161"/>
                      <a:pt x="716" y="6518"/>
                      <a:pt x="163" y="7201"/>
                    </a:cubicBezTo>
                    <a:cubicBezTo>
                      <a:pt x="66" y="7331"/>
                      <a:pt x="1" y="7461"/>
                      <a:pt x="66" y="7559"/>
                    </a:cubicBezTo>
                    <a:cubicBezTo>
                      <a:pt x="98" y="7624"/>
                      <a:pt x="163" y="7657"/>
                      <a:pt x="228" y="7657"/>
                    </a:cubicBezTo>
                    <a:cubicBezTo>
                      <a:pt x="331" y="7677"/>
                      <a:pt x="444" y="7688"/>
                      <a:pt x="560" y="7688"/>
                    </a:cubicBezTo>
                    <a:cubicBezTo>
                      <a:pt x="811" y="7688"/>
                      <a:pt x="1079" y="7638"/>
                      <a:pt x="1301" y="7527"/>
                    </a:cubicBezTo>
                    <a:cubicBezTo>
                      <a:pt x="1627" y="7364"/>
                      <a:pt x="1952" y="7169"/>
                      <a:pt x="2245" y="6974"/>
                    </a:cubicBezTo>
                    <a:cubicBezTo>
                      <a:pt x="2602" y="6681"/>
                      <a:pt x="2993" y="6258"/>
                      <a:pt x="3448" y="6226"/>
                    </a:cubicBezTo>
                    <a:cubicBezTo>
                      <a:pt x="3545" y="6219"/>
                      <a:pt x="3644" y="6217"/>
                      <a:pt x="3744" y="6217"/>
                    </a:cubicBezTo>
                    <a:cubicBezTo>
                      <a:pt x="4145" y="6217"/>
                      <a:pt x="4566" y="6258"/>
                      <a:pt x="5009" y="6258"/>
                    </a:cubicBezTo>
                    <a:cubicBezTo>
                      <a:pt x="5594" y="6258"/>
                      <a:pt x="6147" y="6356"/>
                      <a:pt x="6700" y="6421"/>
                    </a:cubicBezTo>
                    <a:cubicBezTo>
                      <a:pt x="7545" y="6551"/>
                      <a:pt x="8423" y="6714"/>
                      <a:pt x="9431" y="6876"/>
                    </a:cubicBezTo>
                    <a:cubicBezTo>
                      <a:pt x="9496" y="6909"/>
                      <a:pt x="11935" y="7331"/>
                      <a:pt x="11870" y="7624"/>
                    </a:cubicBezTo>
                    <a:cubicBezTo>
                      <a:pt x="11968" y="7234"/>
                      <a:pt x="12065" y="6876"/>
                      <a:pt x="12196" y="6518"/>
                    </a:cubicBezTo>
                    <a:cubicBezTo>
                      <a:pt x="12196" y="6486"/>
                      <a:pt x="12228" y="6388"/>
                      <a:pt x="12228" y="6356"/>
                    </a:cubicBezTo>
                    <a:cubicBezTo>
                      <a:pt x="12358" y="5998"/>
                      <a:pt x="12423" y="5575"/>
                      <a:pt x="12423" y="5218"/>
                    </a:cubicBezTo>
                    <a:cubicBezTo>
                      <a:pt x="12488" y="4242"/>
                      <a:pt x="12000" y="3136"/>
                      <a:pt x="11350" y="2421"/>
                    </a:cubicBezTo>
                    <a:cubicBezTo>
                      <a:pt x="11122" y="2161"/>
                      <a:pt x="10895" y="1933"/>
                      <a:pt x="10602" y="1706"/>
                    </a:cubicBezTo>
                    <a:cubicBezTo>
                      <a:pt x="9366" y="795"/>
                      <a:pt x="7968" y="80"/>
                      <a:pt x="6472" y="15"/>
                    </a:cubicBezTo>
                    <a:cubicBezTo>
                      <a:pt x="6331" y="4"/>
                      <a:pt x="6194" y="0"/>
                      <a:pt x="60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5"/>
              <p:cNvSpPr/>
              <p:nvPr/>
            </p:nvSpPr>
            <p:spPr>
              <a:xfrm>
                <a:off x="4547444" y="1806982"/>
                <a:ext cx="306067" cy="41973"/>
              </a:xfrm>
              <a:custGeom>
                <a:avLst/>
                <a:gdLst/>
                <a:ahLst/>
                <a:cxnLst/>
                <a:rect l="l" t="t" r="r" b="b"/>
                <a:pathLst>
                  <a:path w="8466" h="1161" extrusionOk="0">
                    <a:moveTo>
                      <a:pt x="164" y="0"/>
                    </a:moveTo>
                    <a:cubicBezTo>
                      <a:pt x="66" y="0"/>
                      <a:pt x="1" y="98"/>
                      <a:pt x="99" y="98"/>
                    </a:cubicBezTo>
                    <a:cubicBezTo>
                      <a:pt x="2277" y="391"/>
                      <a:pt x="4424" y="228"/>
                      <a:pt x="6570" y="618"/>
                    </a:cubicBezTo>
                    <a:cubicBezTo>
                      <a:pt x="7188" y="748"/>
                      <a:pt x="7741" y="911"/>
                      <a:pt x="8326" y="1139"/>
                    </a:cubicBezTo>
                    <a:cubicBezTo>
                      <a:pt x="8334" y="1154"/>
                      <a:pt x="8347" y="1160"/>
                      <a:pt x="8362" y="1160"/>
                    </a:cubicBezTo>
                    <a:cubicBezTo>
                      <a:pt x="8408" y="1160"/>
                      <a:pt x="8465" y="1098"/>
                      <a:pt x="8391" y="1074"/>
                    </a:cubicBezTo>
                    <a:cubicBezTo>
                      <a:pt x="6375" y="261"/>
                      <a:pt x="4163" y="293"/>
                      <a:pt x="2017" y="196"/>
                    </a:cubicBezTo>
                    <a:cubicBezTo>
                      <a:pt x="1399" y="130"/>
                      <a:pt x="814" y="98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5"/>
              <p:cNvSpPr/>
              <p:nvPr/>
            </p:nvSpPr>
            <p:spPr>
              <a:xfrm>
                <a:off x="4539237" y="1766997"/>
                <a:ext cx="68220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814" extrusionOk="0">
                    <a:moveTo>
                      <a:pt x="1691" y="1"/>
                    </a:moveTo>
                    <a:cubicBezTo>
                      <a:pt x="1204" y="326"/>
                      <a:pt x="651" y="554"/>
                      <a:pt x="98" y="716"/>
                    </a:cubicBezTo>
                    <a:cubicBezTo>
                      <a:pt x="0" y="749"/>
                      <a:pt x="65" y="814"/>
                      <a:pt x="130" y="814"/>
                    </a:cubicBezTo>
                    <a:cubicBezTo>
                      <a:pt x="748" y="684"/>
                      <a:pt x="1301" y="424"/>
                      <a:pt x="1789" y="66"/>
                    </a:cubicBezTo>
                    <a:cubicBezTo>
                      <a:pt x="1886" y="33"/>
                      <a:pt x="172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5"/>
              <p:cNvSpPr/>
              <p:nvPr/>
            </p:nvSpPr>
            <p:spPr>
              <a:xfrm>
                <a:off x="4595671" y="1868694"/>
                <a:ext cx="68220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2495" extrusionOk="0">
                    <a:moveTo>
                      <a:pt x="1119" y="1"/>
                    </a:moveTo>
                    <a:cubicBezTo>
                      <a:pt x="588" y="1"/>
                      <a:pt x="138" y="653"/>
                      <a:pt x="33" y="1155"/>
                    </a:cubicBezTo>
                    <a:cubicBezTo>
                      <a:pt x="0" y="1318"/>
                      <a:pt x="0" y="1480"/>
                      <a:pt x="33" y="1643"/>
                    </a:cubicBezTo>
                    <a:cubicBezTo>
                      <a:pt x="33" y="2001"/>
                      <a:pt x="228" y="2423"/>
                      <a:pt x="651" y="2488"/>
                    </a:cubicBezTo>
                    <a:cubicBezTo>
                      <a:pt x="680" y="2493"/>
                      <a:pt x="710" y="2495"/>
                      <a:pt x="740" y="2495"/>
                    </a:cubicBezTo>
                    <a:cubicBezTo>
                      <a:pt x="951" y="2495"/>
                      <a:pt x="1192" y="2399"/>
                      <a:pt x="1334" y="2228"/>
                    </a:cubicBezTo>
                    <a:cubicBezTo>
                      <a:pt x="1626" y="1903"/>
                      <a:pt x="1886" y="1155"/>
                      <a:pt x="1821" y="667"/>
                    </a:cubicBezTo>
                    <a:cubicBezTo>
                      <a:pt x="1789" y="472"/>
                      <a:pt x="1659" y="212"/>
                      <a:pt x="1496" y="115"/>
                    </a:cubicBezTo>
                    <a:cubicBezTo>
                      <a:pt x="1368" y="35"/>
                      <a:pt x="1241" y="1"/>
                      <a:pt x="1119" y="1"/>
                    </a:cubicBezTo>
                    <a:close/>
                  </a:path>
                </a:pathLst>
              </a:custGeom>
              <a:solidFill>
                <a:srgbClr val="FC9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5"/>
              <p:cNvSpPr/>
              <p:nvPr/>
            </p:nvSpPr>
            <p:spPr>
              <a:xfrm>
                <a:off x="4628570" y="2780424"/>
                <a:ext cx="353933" cy="93960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2599" extrusionOk="0">
                    <a:moveTo>
                      <a:pt x="1216" y="1"/>
                    </a:moveTo>
                    <a:cubicBezTo>
                      <a:pt x="871" y="1"/>
                      <a:pt x="521" y="33"/>
                      <a:pt x="163" y="98"/>
                    </a:cubicBezTo>
                    <a:cubicBezTo>
                      <a:pt x="131" y="98"/>
                      <a:pt x="33" y="131"/>
                      <a:pt x="66" y="196"/>
                    </a:cubicBezTo>
                    <a:cubicBezTo>
                      <a:pt x="98" y="293"/>
                      <a:pt x="228" y="293"/>
                      <a:pt x="293" y="293"/>
                    </a:cubicBezTo>
                    <a:cubicBezTo>
                      <a:pt x="592" y="227"/>
                      <a:pt x="894" y="199"/>
                      <a:pt x="1198" y="199"/>
                    </a:cubicBezTo>
                    <a:cubicBezTo>
                      <a:pt x="2087" y="199"/>
                      <a:pt x="2990" y="441"/>
                      <a:pt x="3838" y="683"/>
                    </a:cubicBezTo>
                    <a:cubicBezTo>
                      <a:pt x="4391" y="846"/>
                      <a:pt x="5009" y="1009"/>
                      <a:pt x="5627" y="1139"/>
                    </a:cubicBezTo>
                    <a:cubicBezTo>
                      <a:pt x="6114" y="1236"/>
                      <a:pt x="6570" y="1269"/>
                      <a:pt x="7058" y="1301"/>
                    </a:cubicBezTo>
                    <a:cubicBezTo>
                      <a:pt x="6570" y="1334"/>
                      <a:pt x="6082" y="1399"/>
                      <a:pt x="5627" y="1464"/>
                    </a:cubicBezTo>
                    <a:cubicBezTo>
                      <a:pt x="5009" y="1594"/>
                      <a:pt x="4456" y="1757"/>
                      <a:pt x="3838" y="1919"/>
                    </a:cubicBezTo>
                    <a:cubicBezTo>
                      <a:pt x="2982" y="2164"/>
                      <a:pt x="2107" y="2390"/>
                      <a:pt x="1199" y="2390"/>
                    </a:cubicBezTo>
                    <a:cubicBezTo>
                      <a:pt x="901" y="2390"/>
                      <a:pt x="599" y="2366"/>
                      <a:pt x="293" y="2309"/>
                    </a:cubicBezTo>
                    <a:cubicBezTo>
                      <a:pt x="228" y="2309"/>
                      <a:pt x="98" y="2309"/>
                      <a:pt x="66" y="2407"/>
                    </a:cubicBezTo>
                    <a:cubicBezTo>
                      <a:pt x="1" y="2472"/>
                      <a:pt x="131" y="2472"/>
                      <a:pt x="163" y="2537"/>
                    </a:cubicBezTo>
                    <a:cubicBezTo>
                      <a:pt x="486" y="2581"/>
                      <a:pt x="803" y="2599"/>
                      <a:pt x="1115" y="2599"/>
                    </a:cubicBezTo>
                    <a:cubicBezTo>
                      <a:pt x="1495" y="2599"/>
                      <a:pt x="1870" y="2573"/>
                      <a:pt x="2245" y="2537"/>
                    </a:cubicBezTo>
                    <a:cubicBezTo>
                      <a:pt x="3480" y="2309"/>
                      <a:pt x="4619" y="1887"/>
                      <a:pt x="5789" y="1659"/>
                    </a:cubicBezTo>
                    <a:cubicBezTo>
                      <a:pt x="6407" y="1561"/>
                      <a:pt x="7058" y="1496"/>
                      <a:pt x="7675" y="1496"/>
                    </a:cubicBezTo>
                    <a:cubicBezTo>
                      <a:pt x="8326" y="1496"/>
                      <a:pt x="8976" y="1464"/>
                      <a:pt x="9562" y="1464"/>
                    </a:cubicBezTo>
                    <a:cubicBezTo>
                      <a:pt x="9659" y="1334"/>
                      <a:pt x="9789" y="1301"/>
                      <a:pt x="9789" y="1236"/>
                    </a:cubicBezTo>
                    <a:cubicBezTo>
                      <a:pt x="9789" y="1139"/>
                      <a:pt x="9659" y="1139"/>
                      <a:pt x="9562" y="1139"/>
                    </a:cubicBezTo>
                    <a:cubicBezTo>
                      <a:pt x="8911" y="1139"/>
                      <a:pt x="8261" y="1106"/>
                      <a:pt x="7675" y="1106"/>
                    </a:cubicBezTo>
                    <a:cubicBezTo>
                      <a:pt x="7058" y="1106"/>
                      <a:pt x="6407" y="1074"/>
                      <a:pt x="5789" y="944"/>
                    </a:cubicBezTo>
                    <a:cubicBezTo>
                      <a:pt x="4586" y="748"/>
                      <a:pt x="3480" y="293"/>
                      <a:pt x="2245" y="98"/>
                    </a:cubicBezTo>
                    <a:cubicBezTo>
                      <a:pt x="1903" y="33"/>
                      <a:pt x="1562" y="1"/>
                      <a:pt x="12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5"/>
              <p:cNvSpPr/>
              <p:nvPr/>
            </p:nvSpPr>
            <p:spPr>
              <a:xfrm>
                <a:off x="4962475" y="2780424"/>
                <a:ext cx="102312" cy="86947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5" extrusionOk="0">
                    <a:moveTo>
                      <a:pt x="1464" y="1"/>
                    </a:moveTo>
                    <a:cubicBezTo>
                      <a:pt x="1236" y="1"/>
                      <a:pt x="976" y="33"/>
                      <a:pt x="748" y="131"/>
                    </a:cubicBezTo>
                    <a:cubicBezTo>
                      <a:pt x="488" y="196"/>
                      <a:pt x="293" y="358"/>
                      <a:pt x="228" y="618"/>
                    </a:cubicBezTo>
                    <a:cubicBezTo>
                      <a:pt x="0" y="1139"/>
                      <a:pt x="65" y="1724"/>
                      <a:pt x="488" y="2114"/>
                    </a:cubicBezTo>
                    <a:cubicBezTo>
                      <a:pt x="727" y="2313"/>
                      <a:pt x="1026" y="2404"/>
                      <a:pt x="1329" y="2404"/>
                    </a:cubicBezTo>
                    <a:cubicBezTo>
                      <a:pt x="1768" y="2404"/>
                      <a:pt x="2216" y="2214"/>
                      <a:pt x="2504" y="1887"/>
                    </a:cubicBezTo>
                    <a:cubicBezTo>
                      <a:pt x="2732" y="1627"/>
                      <a:pt x="2830" y="1236"/>
                      <a:pt x="2732" y="911"/>
                    </a:cubicBezTo>
                    <a:cubicBezTo>
                      <a:pt x="2667" y="586"/>
                      <a:pt x="2407" y="293"/>
                      <a:pt x="2082" y="131"/>
                    </a:cubicBezTo>
                    <a:cubicBezTo>
                      <a:pt x="1919" y="33"/>
                      <a:pt x="1691" y="1"/>
                      <a:pt x="14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5"/>
              <p:cNvSpPr/>
              <p:nvPr/>
            </p:nvSpPr>
            <p:spPr>
              <a:xfrm>
                <a:off x="4507495" y="2770663"/>
                <a:ext cx="211637" cy="132607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3668" extrusionOk="0">
                    <a:moveTo>
                      <a:pt x="3299" y="1"/>
                    </a:moveTo>
                    <a:cubicBezTo>
                      <a:pt x="3252" y="1"/>
                      <a:pt x="3203" y="4"/>
                      <a:pt x="3155" y="10"/>
                    </a:cubicBezTo>
                    <a:cubicBezTo>
                      <a:pt x="2960" y="75"/>
                      <a:pt x="2764" y="140"/>
                      <a:pt x="2569" y="173"/>
                    </a:cubicBezTo>
                    <a:cubicBezTo>
                      <a:pt x="2407" y="216"/>
                      <a:pt x="2244" y="227"/>
                      <a:pt x="2080" y="227"/>
                    </a:cubicBezTo>
                    <a:cubicBezTo>
                      <a:pt x="1917" y="227"/>
                      <a:pt x="1752" y="216"/>
                      <a:pt x="1584" y="216"/>
                    </a:cubicBezTo>
                    <a:cubicBezTo>
                      <a:pt x="1417" y="216"/>
                      <a:pt x="1247" y="227"/>
                      <a:pt x="1073" y="271"/>
                    </a:cubicBezTo>
                    <a:cubicBezTo>
                      <a:pt x="716" y="401"/>
                      <a:pt x="488" y="661"/>
                      <a:pt x="358" y="1051"/>
                    </a:cubicBezTo>
                    <a:cubicBezTo>
                      <a:pt x="260" y="1214"/>
                      <a:pt x="228" y="1409"/>
                      <a:pt x="163" y="1571"/>
                    </a:cubicBezTo>
                    <a:cubicBezTo>
                      <a:pt x="33" y="1929"/>
                      <a:pt x="0" y="2157"/>
                      <a:pt x="260" y="2417"/>
                    </a:cubicBezTo>
                    <a:cubicBezTo>
                      <a:pt x="651" y="2775"/>
                      <a:pt x="1073" y="3067"/>
                      <a:pt x="1529" y="3327"/>
                    </a:cubicBezTo>
                    <a:cubicBezTo>
                      <a:pt x="1915" y="3521"/>
                      <a:pt x="2302" y="3667"/>
                      <a:pt x="2708" y="3667"/>
                    </a:cubicBezTo>
                    <a:cubicBezTo>
                      <a:pt x="2780" y="3667"/>
                      <a:pt x="2853" y="3662"/>
                      <a:pt x="2927" y="3653"/>
                    </a:cubicBezTo>
                    <a:cubicBezTo>
                      <a:pt x="2992" y="3653"/>
                      <a:pt x="3122" y="3588"/>
                      <a:pt x="3187" y="3522"/>
                    </a:cubicBezTo>
                    <a:cubicBezTo>
                      <a:pt x="3285" y="3425"/>
                      <a:pt x="3285" y="3327"/>
                      <a:pt x="3252" y="3230"/>
                    </a:cubicBezTo>
                    <a:lnTo>
                      <a:pt x="3252" y="3230"/>
                    </a:lnTo>
                    <a:cubicBezTo>
                      <a:pt x="3258" y="3236"/>
                      <a:pt x="3274" y="3239"/>
                      <a:pt x="3296" y="3239"/>
                    </a:cubicBezTo>
                    <a:cubicBezTo>
                      <a:pt x="3387" y="3239"/>
                      <a:pt x="3584" y="3191"/>
                      <a:pt x="3610" y="3165"/>
                    </a:cubicBezTo>
                    <a:cubicBezTo>
                      <a:pt x="3675" y="3132"/>
                      <a:pt x="3773" y="3132"/>
                      <a:pt x="3773" y="3002"/>
                    </a:cubicBezTo>
                    <a:cubicBezTo>
                      <a:pt x="3773" y="2905"/>
                      <a:pt x="3740" y="2872"/>
                      <a:pt x="3675" y="2840"/>
                    </a:cubicBezTo>
                    <a:lnTo>
                      <a:pt x="3675" y="2840"/>
                    </a:lnTo>
                    <a:cubicBezTo>
                      <a:pt x="3762" y="2850"/>
                      <a:pt x="3845" y="2854"/>
                      <a:pt x="3927" y="2854"/>
                    </a:cubicBezTo>
                    <a:cubicBezTo>
                      <a:pt x="4091" y="2854"/>
                      <a:pt x="4250" y="2840"/>
                      <a:pt x="4423" y="2840"/>
                    </a:cubicBezTo>
                    <a:cubicBezTo>
                      <a:pt x="4683" y="2840"/>
                      <a:pt x="4911" y="2775"/>
                      <a:pt x="5106" y="2742"/>
                    </a:cubicBezTo>
                    <a:cubicBezTo>
                      <a:pt x="5236" y="2709"/>
                      <a:pt x="5854" y="2709"/>
                      <a:pt x="5691" y="2482"/>
                    </a:cubicBezTo>
                    <a:cubicBezTo>
                      <a:pt x="5626" y="2417"/>
                      <a:pt x="5594" y="2384"/>
                      <a:pt x="5561" y="2384"/>
                    </a:cubicBezTo>
                    <a:cubicBezTo>
                      <a:pt x="5431" y="2189"/>
                      <a:pt x="5138" y="2092"/>
                      <a:pt x="4878" y="2027"/>
                    </a:cubicBezTo>
                    <a:cubicBezTo>
                      <a:pt x="4716" y="1994"/>
                      <a:pt x="4586" y="1897"/>
                      <a:pt x="4423" y="1864"/>
                    </a:cubicBezTo>
                    <a:cubicBezTo>
                      <a:pt x="4065" y="1701"/>
                      <a:pt x="3675" y="1506"/>
                      <a:pt x="3415" y="1214"/>
                    </a:cubicBezTo>
                    <a:cubicBezTo>
                      <a:pt x="3155" y="921"/>
                      <a:pt x="3317" y="726"/>
                      <a:pt x="3642" y="693"/>
                    </a:cubicBezTo>
                    <a:cubicBezTo>
                      <a:pt x="3718" y="672"/>
                      <a:pt x="3783" y="664"/>
                      <a:pt x="3845" y="664"/>
                    </a:cubicBezTo>
                    <a:cubicBezTo>
                      <a:pt x="3968" y="664"/>
                      <a:pt x="4076" y="693"/>
                      <a:pt x="4228" y="693"/>
                    </a:cubicBezTo>
                    <a:cubicBezTo>
                      <a:pt x="4390" y="693"/>
                      <a:pt x="4878" y="596"/>
                      <a:pt x="4813" y="336"/>
                    </a:cubicBezTo>
                    <a:cubicBezTo>
                      <a:pt x="4813" y="303"/>
                      <a:pt x="4748" y="271"/>
                      <a:pt x="4716" y="238"/>
                    </a:cubicBezTo>
                    <a:lnTo>
                      <a:pt x="4553" y="238"/>
                    </a:lnTo>
                    <a:cubicBezTo>
                      <a:pt x="4114" y="238"/>
                      <a:pt x="3728" y="1"/>
                      <a:pt x="3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5"/>
              <p:cNvSpPr/>
              <p:nvPr/>
            </p:nvSpPr>
            <p:spPr>
              <a:xfrm>
                <a:off x="4251680" y="2215216"/>
                <a:ext cx="126534" cy="348510"/>
              </a:xfrm>
              <a:custGeom>
                <a:avLst/>
                <a:gdLst/>
                <a:ahLst/>
                <a:cxnLst/>
                <a:rect l="l" t="t" r="r" b="b"/>
                <a:pathLst>
                  <a:path w="3500" h="9640" extrusionOk="0">
                    <a:moveTo>
                      <a:pt x="3093" y="1"/>
                    </a:moveTo>
                    <a:cubicBezTo>
                      <a:pt x="3052" y="1"/>
                      <a:pt x="3011" y="9"/>
                      <a:pt x="3011" y="25"/>
                    </a:cubicBezTo>
                    <a:cubicBezTo>
                      <a:pt x="2816" y="1293"/>
                      <a:pt x="2393" y="2497"/>
                      <a:pt x="2003" y="3732"/>
                    </a:cubicBezTo>
                    <a:cubicBezTo>
                      <a:pt x="1580" y="5001"/>
                      <a:pt x="1125" y="6204"/>
                      <a:pt x="735" y="7472"/>
                    </a:cubicBezTo>
                    <a:cubicBezTo>
                      <a:pt x="475" y="8155"/>
                      <a:pt x="247" y="8903"/>
                      <a:pt x="20" y="9586"/>
                    </a:cubicBezTo>
                    <a:cubicBezTo>
                      <a:pt x="0" y="9624"/>
                      <a:pt x="48" y="9640"/>
                      <a:pt x="98" y="9640"/>
                    </a:cubicBezTo>
                    <a:cubicBezTo>
                      <a:pt x="133" y="9640"/>
                      <a:pt x="169" y="9632"/>
                      <a:pt x="182" y="9618"/>
                    </a:cubicBezTo>
                    <a:cubicBezTo>
                      <a:pt x="605" y="8350"/>
                      <a:pt x="1060" y="7114"/>
                      <a:pt x="1450" y="5846"/>
                    </a:cubicBezTo>
                    <a:cubicBezTo>
                      <a:pt x="1776" y="4871"/>
                      <a:pt x="2101" y="3928"/>
                      <a:pt x="2426" y="2952"/>
                    </a:cubicBezTo>
                    <a:cubicBezTo>
                      <a:pt x="2849" y="2432"/>
                      <a:pt x="3271" y="1846"/>
                      <a:pt x="3499" y="1163"/>
                    </a:cubicBezTo>
                    <a:cubicBezTo>
                      <a:pt x="3499" y="1125"/>
                      <a:pt x="3454" y="1109"/>
                      <a:pt x="3411" y="1109"/>
                    </a:cubicBezTo>
                    <a:cubicBezTo>
                      <a:pt x="3380" y="1109"/>
                      <a:pt x="3350" y="1117"/>
                      <a:pt x="3337" y="1131"/>
                    </a:cubicBezTo>
                    <a:cubicBezTo>
                      <a:pt x="3174" y="1651"/>
                      <a:pt x="2849" y="2139"/>
                      <a:pt x="2524" y="2594"/>
                    </a:cubicBezTo>
                    <a:cubicBezTo>
                      <a:pt x="2556" y="2432"/>
                      <a:pt x="2589" y="2269"/>
                      <a:pt x="2686" y="2106"/>
                    </a:cubicBezTo>
                    <a:cubicBezTo>
                      <a:pt x="2881" y="1424"/>
                      <a:pt x="3044" y="708"/>
                      <a:pt x="3174" y="25"/>
                    </a:cubicBezTo>
                    <a:cubicBezTo>
                      <a:pt x="3174" y="9"/>
                      <a:pt x="3133" y="1"/>
                      <a:pt x="30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5"/>
              <p:cNvSpPr/>
              <p:nvPr/>
            </p:nvSpPr>
            <p:spPr>
              <a:xfrm>
                <a:off x="4209237" y="2562894"/>
                <a:ext cx="312394" cy="16583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587" extrusionOk="0">
                    <a:moveTo>
                      <a:pt x="838" y="1"/>
                    </a:moveTo>
                    <a:cubicBezTo>
                      <a:pt x="534" y="1"/>
                      <a:pt x="241" y="94"/>
                      <a:pt x="23" y="359"/>
                    </a:cubicBezTo>
                    <a:cubicBezTo>
                      <a:pt x="0" y="382"/>
                      <a:pt x="55" y="419"/>
                      <a:pt x="102" y="419"/>
                    </a:cubicBezTo>
                    <a:cubicBezTo>
                      <a:pt x="123" y="419"/>
                      <a:pt x="143" y="412"/>
                      <a:pt x="153" y="392"/>
                    </a:cubicBezTo>
                    <a:cubicBezTo>
                      <a:pt x="334" y="168"/>
                      <a:pt x="570" y="89"/>
                      <a:pt x="818" y="89"/>
                    </a:cubicBezTo>
                    <a:cubicBezTo>
                      <a:pt x="1148" y="89"/>
                      <a:pt x="1500" y="229"/>
                      <a:pt x="1779" y="359"/>
                    </a:cubicBezTo>
                    <a:cubicBezTo>
                      <a:pt x="2364" y="652"/>
                      <a:pt x="2917" y="944"/>
                      <a:pt x="3502" y="1270"/>
                    </a:cubicBezTo>
                    <a:cubicBezTo>
                      <a:pt x="4576" y="1855"/>
                      <a:pt x="5681" y="2570"/>
                      <a:pt x="6754" y="3286"/>
                    </a:cubicBezTo>
                    <a:cubicBezTo>
                      <a:pt x="7307" y="3709"/>
                      <a:pt x="7893" y="4131"/>
                      <a:pt x="8445" y="4587"/>
                    </a:cubicBezTo>
                    <a:cubicBezTo>
                      <a:pt x="8478" y="4587"/>
                      <a:pt x="8641" y="4587"/>
                      <a:pt x="8575" y="4554"/>
                    </a:cubicBezTo>
                    <a:cubicBezTo>
                      <a:pt x="7502" y="3709"/>
                      <a:pt x="6462" y="2928"/>
                      <a:pt x="5324" y="2213"/>
                    </a:cubicBezTo>
                    <a:cubicBezTo>
                      <a:pt x="4738" y="1823"/>
                      <a:pt x="4185" y="1497"/>
                      <a:pt x="3567" y="1172"/>
                    </a:cubicBezTo>
                    <a:cubicBezTo>
                      <a:pt x="3015" y="847"/>
                      <a:pt x="2397" y="522"/>
                      <a:pt x="1779" y="229"/>
                    </a:cubicBezTo>
                    <a:cubicBezTo>
                      <a:pt x="1508" y="111"/>
                      <a:pt x="1167" y="1"/>
                      <a:pt x="8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5"/>
              <p:cNvSpPr/>
              <p:nvPr/>
            </p:nvSpPr>
            <p:spPr>
              <a:xfrm>
                <a:off x="4060723" y="2455160"/>
                <a:ext cx="440916" cy="417019"/>
              </a:xfrm>
              <a:custGeom>
                <a:avLst/>
                <a:gdLst/>
                <a:ahLst/>
                <a:cxnLst/>
                <a:rect l="l" t="t" r="r" b="b"/>
                <a:pathLst>
                  <a:path w="12196" h="11535" extrusionOk="0">
                    <a:moveTo>
                      <a:pt x="758" y="1"/>
                    </a:moveTo>
                    <a:cubicBezTo>
                      <a:pt x="727" y="1"/>
                      <a:pt x="697" y="9"/>
                      <a:pt x="684" y="22"/>
                    </a:cubicBezTo>
                    <a:cubicBezTo>
                      <a:pt x="359" y="1225"/>
                      <a:pt x="1" y="2526"/>
                      <a:pt x="131" y="3794"/>
                    </a:cubicBezTo>
                    <a:cubicBezTo>
                      <a:pt x="163" y="4380"/>
                      <a:pt x="326" y="4965"/>
                      <a:pt x="554" y="5518"/>
                    </a:cubicBezTo>
                    <a:cubicBezTo>
                      <a:pt x="814" y="6006"/>
                      <a:pt x="1172" y="6428"/>
                      <a:pt x="1594" y="6819"/>
                    </a:cubicBezTo>
                    <a:cubicBezTo>
                      <a:pt x="1985" y="7176"/>
                      <a:pt x="2472" y="7502"/>
                      <a:pt x="2960" y="7827"/>
                    </a:cubicBezTo>
                    <a:lnTo>
                      <a:pt x="4554" y="8802"/>
                    </a:lnTo>
                    <a:cubicBezTo>
                      <a:pt x="5659" y="9420"/>
                      <a:pt x="6797" y="9941"/>
                      <a:pt x="7936" y="10396"/>
                    </a:cubicBezTo>
                    <a:cubicBezTo>
                      <a:pt x="8488" y="10624"/>
                      <a:pt x="9106" y="10819"/>
                      <a:pt x="9724" y="11046"/>
                    </a:cubicBezTo>
                    <a:cubicBezTo>
                      <a:pt x="9984" y="11111"/>
                      <a:pt x="10310" y="11241"/>
                      <a:pt x="10602" y="11306"/>
                    </a:cubicBezTo>
                    <a:cubicBezTo>
                      <a:pt x="10927" y="11404"/>
                      <a:pt x="11220" y="11469"/>
                      <a:pt x="11545" y="11534"/>
                    </a:cubicBezTo>
                    <a:lnTo>
                      <a:pt x="12001" y="11534"/>
                    </a:lnTo>
                    <a:cubicBezTo>
                      <a:pt x="12196" y="11469"/>
                      <a:pt x="12098" y="11404"/>
                      <a:pt x="12033" y="11404"/>
                    </a:cubicBezTo>
                    <a:cubicBezTo>
                      <a:pt x="11952" y="11412"/>
                      <a:pt x="11870" y="11416"/>
                      <a:pt x="11789" y="11416"/>
                    </a:cubicBezTo>
                    <a:cubicBezTo>
                      <a:pt x="11545" y="11416"/>
                      <a:pt x="11301" y="11380"/>
                      <a:pt x="11057" y="11306"/>
                    </a:cubicBezTo>
                    <a:cubicBezTo>
                      <a:pt x="10765" y="11241"/>
                      <a:pt x="10440" y="11144"/>
                      <a:pt x="10147" y="11079"/>
                    </a:cubicBezTo>
                    <a:cubicBezTo>
                      <a:pt x="9594" y="10916"/>
                      <a:pt x="8976" y="10721"/>
                      <a:pt x="8423" y="10461"/>
                    </a:cubicBezTo>
                    <a:cubicBezTo>
                      <a:pt x="7285" y="10006"/>
                      <a:pt x="6115" y="9518"/>
                      <a:pt x="5074" y="8932"/>
                    </a:cubicBezTo>
                    <a:cubicBezTo>
                      <a:pt x="4554" y="8640"/>
                      <a:pt x="4033" y="8315"/>
                      <a:pt x="3480" y="8022"/>
                    </a:cubicBezTo>
                    <a:cubicBezTo>
                      <a:pt x="2993" y="7729"/>
                      <a:pt x="2505" y="7404"/>
                      <a:pt x="2082" y="7046"/>
                    </a:cubicBezTo>
                    <a:cubicBezTo>
                      <a:pt x="1627" y="6689"/>
                      <a:pt x="1204" y="6331"/>
                      <a:pt x="944" y="5843"/>
                    </a:cubicBezTo>
                    <a:cubicBezTo>
                      <a:pt x="619" y="5355"/>
                      <a:pt x="456" y="4770"/>
                      <a:pt x="326" y="4217"/>
                    </a:cubicBezTo>
                    <a:cubicBezTo>
                      <a:pt x="131" y="2949"/>
                      <a:pt x="391" y="1681"/>
                      <a:pt x="716" y="510"/>
                    </a:cubicBezTo>
                    <a:cubicBezTo>
                      <a:pt x="781" y="347"/>
                      <a:pt x="814" y="185"/>
                      <a:pt x="846" y="55"/>
                    </a:cubicBezTo>
                    <a:cubicBezTo>
                      <a:pt x="846" y="17"/>
                      <a:pt x="802" y="1"/>
                      <a:pt x="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5"/>
              <p:cNvSpPr/>
              <p:nvPr/>
            </p:nvSpPr>
            <p:spPr>
              <a:xfrm>
                <a:off x="4388590" y="1996963"/>
                <a:ext cx="189258" cy="89152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2466" extrusionOk="0">
                    <a:moveTo>
                      <a:pt x="127" y="0"/>
                    </a:moveTo>
                    <a:cubicBezTo>
                      <a:pt x="62" y="0"/>
                      <a:pt x="1" y="23"/>
                      <a:pt x="70" y="46"/>
                    </a:cubicBezTo>
                    <a:cubicBezTo>
                      <a:pt x="1338" y="729"/>
                      <a:pt x="2639" y="1347"/>
                      <a:pt x="3940" y="1965"/>
                    </a:cubicBezTo>
                    <a:lnTo>
                      <a:pt x="5013" y="2453"/>
                    </a:lnTo>
                    <a:cubicBezTo>
                      <a:pt x="5051" y="2462"/>
                      <a:pt x="5089" y="2466"/>
                      <a:pt x="5121" y="2466"/>
                    </a:cubicBezTo>
                    <a:cubicBezTo>
                      <a:pt x="5197" y="2466"/>
                      <a:pt x="5235" y="2443"/>
                      <a:pt x="5143" y="2420"/>
                    </a:cubicBezTo>
                    <a:cubicBezTo>
                      <a:pt x="3842" y="1835"/>
                      <a:pt x="2541" y="1217"/>
                      <a:pt x="1241" y="566"/>
                    </a:cubicBezTo>
                    <a:cubicBezTo>
                      <a:pt x="883" y="371"/>
                      <a:pt x="525" y="209"/>
                      <a:pt x="200" y="14"/>
                    </a:cubicBezTo>
                    <a:cubicBezTo>
                      <a:pt x="181" y="4"/>
                      <a:pt x="153" y="0"/>
                      <a:pt x="1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5"/>
              <p:cNvSpPr/>
              <p:nvPr/>
            </p:nvSpPr>
            <p:spPr>
              <a:xfrm>
                <a:off x="4272685" y="2045335"/>
                <a:ext cx="104336" cy="102312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830" extrusionOk="0">
                    <a:moveTo>
                      <a:pt x="809" y="1"/>
                    </a:moveTo>
                    <a:cubicBezTo>
                      <a:pt x="537" y="1"/>
                      <a:pt x="269" y="73"/>
                      <a:pt x="24" y="237"/>
                    </a:cubicBezTo>
                    <a:cubicBezTo>
                      <a:pt x="0" y="284"/>
                      <a:pt x="63" y="314"/>
                      <a:pt x="112" y="314"/>
                    </a:cubicBezTo>
                    <a:cubicBezTo>
                      <a:pt x="130" y="314"/>
                      <a:pt x="145" y="310"/>
                      <a:pt x="154" y="302"/>
                    </a:cubicBezTo>
                    <a:cubicBezTo>
                      <a:pt x="334" y="157"/>
                      <a:pt x="537" y="97"/>
                      <a:pt x="740" y="97"/>
                    </a:cubicBezTo>
                    <a:cubicBezTo>
                      <a:pt x="1087" y="97"/>
                      <a:pt x="1436" y="271"/>
                      <a:pt x="1682" y="497"/>
                    </a:cubicBezTo>
                    <a:cubicBezTo>
                      <a:pt x="2105" y="854"/>
                      <a:pt x="2398" y="1342"/>
                      <a:pt x="2560" y="1862"/>
                    </a:cubicBezTo>
                    <a:cubicBezTo>
                      <a:pt x="2625" y="2155"/>
                      <a:pt x="2625" y="2480"/>
                      <a:pt x="2593" y="2806"/>
                    </a:cubicBezTo>
                    <a:cubicBezTo>
                      <a:pt x="2593" y="2822"/>
                      <a:pt x="2634" y="2830"/>
                      <a:pt x="2674" y="2830"/>
                    </a:cubicBezTo>
                    <a:cubicBezTo>
                      <a:pt x="2715" y="2830"/>
                      <a:pt x="2756" y="2822"/>
                      <a:pt x="2756" y="2806"/>
                    </a:cubicBezTo>
                    <a:cubicBezTo>
                      <a:pt x="2886" y="2155"/>
                      <a:pt x="2690" y="1505"/>
                      <a:pt x="2398" y="1017"/>
                    </a:cubicBezTo>
                    <a:cubicBezTo>
                      <a:pt x="2073" y="529"/>
                      <a:pt x="1585" y="74"/>
                      <a:pt x="967" y="9"/>
                    </a:cubicBezTo>
                    <a:cubicBezTo>
                      <a:pt x="914" y="4"/>
                      <a:pt x="861" y="1"/>
                      <a:pt x="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5"/>
              <p:cNvSpPr/>
              <p:nvPr/>
            </p:nvSpPr>
            <p:spPr>
              <a:xfrm>
                <a:off x="4345243" y="3258468"/>
                <a:ext cx="119954" cy="477105"/>
              </a:xfrm>
              <a:custGeom>
                <a:avLst/>
                <a:gdLst/>
                <a:ahLst/>
                <a:cxnLst/>
                <a:rect l="l" t="t" r="r" b="b"/>
                <a:pathLst>
                  <a:path w="3318" h="13197" extrusionOk="0">
                    <a:moveTo>
                      <a:pt x="3232" y="0"/>
                    </a:moveTo>
                    <a:cubicBezTo>
                      <a:pt x="3194" y="0"/>
                      <a:pt x="3152" y="16"/>
                      <a:pt x="3122" y="45"/>
                    </a:cubicBezTo>
                    <a:cubicBezTo>
                      <a:pt x="2862" y="1769"/>
                      <a:pt x="2537" y="3493"/>
                      <a:pt x="2179" y="5184"/>
                    </a:cubicBezTo>
                    <a:cubicBezTo>
                      <a:pt x="1789" y="6907"/>
                      <a:pt x="1366" y="8598"/>
                      <a:pt x="879" y="10322"/>
                    </a:cubicBezTo>
                    <a:lnTo>
                      <a:pt x="1" y="13118"/>
                    </a:lnTo>
                    <a:cubicBezTo>
                      <a:pt x="1" y="13172"/>
                      <a:pt x="40" y="13196"/>
                      <a:pt x="81" y="13196"/>
                    </a:cubicBezTo>
                    <a:cubicBezTo>
                      <a:pt x="114" y="13196"/>
                      <a:pt x="149" y="13180"/>
                      <a:pt x="163" y="13151"/>
                    </a:cubicBezTo>
                    <a:cubicBezTo>
                      <a:pt x="683" y="11492"/>
                      <a:pt x="1236" y="9801"/>
                      <a:pt x="1627" y="8078"/>
                    </a:cubicBezTo>
                    <a:cubicBezTo>
                      <a:pt x="2082" y="6387"/>
                      <a:pt x="2440" y="4696"/>
                      <a:pt x="2765" y="3005"/>
                    </a:cubicBezTo>
                    <a:cubicBezTo>
                      <a:pt x="2992" y="2029"/>
                      <a:pt x="3122" y="1054"/>
                      <a:pt x="3318" y="78"/>
                    </a:cubicBezTo>
                    <a:cubicBezTo>
                      <a:pt x="3318" y="24"/>
                      <a:pt x="3278" y="0"/>
                      <a:pt x="3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5"/>
              <p:cNvSpPr/>
              <p:nvPr/>
            </p:nvSpPr>
            <p:spPr>
              <a:xfrm>
                <a:off x="4124568" y="3225244"/>
                <a:ext cx="152527" cy="315684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8732" extrusionOk="0">
                    <a:moveTo>
                      <a:pt x="4116" y="0"/>
                    </a:moveTo>
                    <a:cubicBezTo>
                      <a:pt x="4084" y="0"/>
                      <a:pt x="4056" y="8"/>
                      <a:pt x="4056" y="21"/>
                    </a:cubicBezTo>
                    <a:cubicBezTo>
                      <a:pt x="3633" y="1192"/>
                      <a:pt x="3145" y="2330"/>
                      <a:pt x="2657" y="3468"/>
                    </a:cubicBezTo>
                    <a:cubicBezTo>
                      <a:pt x="2170" y="4607"/>
                      <a:pt x="1617" y="5712"/>
                      <a:pt x="1031" y="6851"/>
                    </a:cubicBezTo>
                    <a:cubicBezTo>
                      <a:pt x="706" y="7468"/>
                      <a:pt x="381" y="8054"/>
                      <a:pt x="23" y="8672"/>
                    </a:cubicBezTo>
                    <a:cubicBezTo>
                      <a:pt x="1" y="8694"/>
                      <a:pt x="71" y="8732"/>
                      <a:pt x="128" y="8732"/>
                    </a:cubicBezTo>
                    <a:cubicBezTo>
                      <a:pt x="153" y="8732"/>
                      <a:pt x="176" y="8724"/>
                      <a:pt x="186" y="8704"/>
                    </a:cubicBezTo>
                    <a:cubicBezTo>
                      <a:pt x="804" y="7663"/>
                      <a:pt x="1357" y="6558"/>
                      <a:pt x="1942" y="5420"/>
                    </a:cubicBezTo>
                    <a:cubicBezTo>
                      <a:pt x="2462" y="4314"/>
                      <a:pt x="2983" y="3176"/>
                      <a:pt x="3438" y="2005"/>
                    </a:cubicBezTo>
                    <a:cubicBezTo>
                      <a:pt x="3666" y="1355"/>
                      <a:pt x="3958" y="704"/>
                      <a:pt x="4218" y="54"/>
                    </a:cubicBezTo>
                    <a:cubicBezTo>
                      <a:pt x="4218" y="16"/>
                      <a:pt x="4163" y="0"/>
                      <a:pt x="4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7" name="Google Shape;1317;p45"/>
          <p:cNvGrpSpPr/>
          <p:nvPr/>
        </p:nvGrpSpPr>
        <p:grpSpPr>
          <a:xfrm>
            <a:off x="2930733" y="2344932"/>
            <a:ext cx="3485049" cy="2844451"/>
            <a:chOff x="2016263" y="2305452"/>
            <a:chExt cx="2973084" cy="2426592"/>
          </a:xfrm>
        </p:grpSpPr>
        <p:sp>
          <p:nvSpPr>
            <p:cNvPr id="1318" name="Google Shape;1318;p45"/>
            <p:cNvSpPr/>
            <p:nvPr/>
          </p:nvSpPr>
          <p:spPr>
            <a:xfrm>
              <a:off x="2875687" y="3001280"/>
              <a:ext cx="2113659" cy="1206373"/>
            </a:xfrm>
            <a:custGeom>
              <a:avLst/>
              <a:gdLst/>
              <a:ahLst/>
              <a:cxnLst/>
              <a:rect l="l" t="t" r="r" b="b"/>
              <a:pathLst>
                <a:path w="73137" h="33369" extrusionOk="0">
                  <a:moveTo>
                    <a:pt x="390" y="1"/>
                  </a:moveTo>
                  <a:lnTo>
                    <a:pt x="0" y="66"/>
                  </a:lnTo>
                  <a:cubicBezTo>
                    <a:pt x="911" y="10374"/>
                    <a:pt x="5951" y="19773"/>
                    <a:pt x="13496" y="25171"/>
                  </a:cubicBezTo>
                  <a:cubicBezTo>
                    <a:pt x="21105" y="30569"/>
                    <a:pt x="30666" y="32000"/>
                    <a:pt x="39902" y="32683"/>
                  </a:cubicBezTo>
                  <a:cubicBezTo>
                    <a:pt x="43251" y="32943"/>
                    <a:pt x="46666" y="33138"/>
                    <a:pt x="50080" y="33268"/>
                  </a:cubicBezTo>
                  <a:cubicBezTo>
                    <a:pt x="52356" y="33335"/>
                    <a:pt x="54632" y="33369"/>
                    <a:pt x="56906" y="33369"/>
                  </a:cubicBezTo>
                  <a:cubicBezTo>
                    <a:pt x="62334" y="33369"/>
                    <a:pt x="67751" y="33180"/>
                    <a:pt x="73137" y="32813"/>
                  </a:cubicBezTo>
                  <a:lnTo>
                    <a:pt x="73137" y="32455"/>
                  </a:lnTo>
                  <a:cubicBezTo>
                    <a:pt x="67955" y="32822"/>
                    <a:pt x="62744" y="33002"/>
                    <a:pt x="57529" y="33002"/>
                  </a:cubicBezTo>
                  <a:cubicBezTo>
                    <a:pt x="51648" y="33002"/>
                    <a:pt x="45761" y="32773"/>
                    <a:pt x="39902" y="32325"/>
                  </a:cubicBezTo>
                  <a:cubicBezTo>
                    <a:pt x="30731" y="31642"/>
                    <a:pt x="21235" y="30211"/>
                    <a:pt x="13723" y="24846"/>
                  </a:cubicBezTo>
                  <a:cubicBezTo>
                    <a:pt x="6244" y="19512"/>
                    <a:pt x="1236" y="10212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2907622" y="2942497"/>
              <a:ext cx="2081725" cy="1270941"/>
            </a:xfrm>
            <a:custGeom>
              <a:avLst/>
              <a:gdLst/>
              <a:ahLst/>
              <a:cxnLst/>
              <a:rect l="l" t="t" r="r" b="b"/>
              <a:pathLst>
                <a:path w="72032" h="35155" extrusionOk="0">
                  <a:moveTo>
                    <a:pt x="358" y="1"/>
                  </a:moveTo>
                  <a:lnTo>
                    <a:pt x="1" y="98"/>
                  </a:lnTo>
                  <a:cubicBezTo>
                    <a:pt x="1041" y="4554"/>
                    <a:pt x="2960" y="11057"/>
                    <a:pt x="6895" y="16423"/>
                  </a:cubicBezTo>
                  <a:cubicBezTo>
                    <a:pt x="10407" y="21171"/>
                    <a:pt x="15675" y="25138"/>
                    <a:pt x="22114" y="27902"/>
                  </a:cubicBezTo>
                  <a:cubicBezTo>
                    <a:pt x="28520" y="30667"/>
                    <a:pt x="35415" y="31902"/>
                    <a:pt x="40650" y="32715"/>
                  </a:cubicBezTo>
                  <a:cubicBezTo>
                    <a:pt x="49788" y="34146"/>
                    <a:pt x="59642" y="34927"/>
                    <a:pt x="71576" y="35154"/>
                  </a:cubicBezTo>
                  <a:lnTo>
                    <a:pt x="72032" y="35154"/>
                  </a:lnTo>
                  <a:lnTo>
                    <a:pt x="72032" y="34764"/>
                  </a:lnTo>
                  <a:lnTo>
                    <a:pt x="71576" y="34764"/>
                  </a:lnTo>
                  <a:cubicBezTo>
                    <a:pt x="59642" y="34536"/>
                    <a:pt x="49853" y="33756"/>
                    <a:pt x="40683" y="32325"/>
                  </a:cubicBezTo>
                  <a:cubicBezTo>
                    <a:pt x="35447" y="31512"/>
                    <a:pt x="28618" y="30244"/>
                    <a:pt x="22244" y="27545"/>
                  </a:cubicBezTo>
                  <a:cubicBezTo>
                    <a:pt x="15870" y="24813"/>
                    <a:pt x="10667" y="20878"/>
                    <a:pt x="7188" y="16195"/>
                  </a:cubicBezTo>
                  <a:cubicBezTo>
                    <a:pt x="3285" y="10895"/>
                    <a:pt x="1432" y="4456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2538233" y="2468862"/>
              <a:ext cx="310442" cy="311598"/>
            </a:xfrm>
            <a:custGeom>
              <a:avLst/>
              <a:gdLst/>
              <a:ahLst/>
              <a:cxnLst/>
              <a:rect l="l" t="t" r="r" b="b"/>
              <a:pathLst>
                <a:path w="8587" h="8619" extrusionOk="0">
                  <a:moveTo>
                    <a:pt x="1464" y="1"/>
                  </a:moveTo>
                  <a:lnTo>
                    <a:pt x="1334" y="196"/>
                  </a:lnTo>
                  <a:cubicBezTo>
                    <a:pt x="1855" y="619"/>
                    <a:pt x="2310" y="1107"/>
                    <a:pt x="2667" y="1692"/>
                  </a:cubicBezTo>
                  <a:cubicBezTo>
                    <a:pt x="2863" y="2017"/>
                    <a:pt x="3025" y="2342"/>
                    <a:pt x="3188" y="2667"/>
                  </a:cubicBezTo>
                  <a:cubicBezTo>
                    <a:pt x="3415" y="3188"/>
                    <a:pt x="3643" y="3643"/>
                    <a:pt x="3968" y="4066"/>
                  </a:cubicBezTo>
                  <a:cubicBezTo>
                    <a:pt x="4554" y="4846"/>
                    <a:pt x="5367" y="5399"/>
                    <a:pt x="6375" y="5724"/>
                  </a:cubicBezTo>
                  <a:cubicBezTo>
                    <a:pt x="6440" y="5724"/>
                    <a:pt x="6505" y="5757"/>
                    <a:pt x="6570" y="5757"/>
                  </a:cubicBezTo>
                  <a:cubicBezTo>
                    <a:pt x="6830" y="5854"/>
                    <a:pt x="7058" y="5919"/>
                    <a:pt x="7253" y="6049"/>
                  </a:cubicBezTo>
                  <a:cubicBezTo>
                    <a:pt x="7545" y="6245"/>
                    <a:pt x="7838" y="6570"/>
                    <a:pt x="8066" y="6993"/>
                  </a:cubicBezTo>
                  <a:cubicBezTo>
                    <a:pt x="8293" y="7318"/>
                    <a:pt x="8326" y="7545"/>
                    <a:pt x="8293" y="7773"/>
                  </a:cubicBezTo>
                  <a:cubicBezTo>
                    <a:pt x="8196" y="8001"/>
                    <a:pt x="8033" y="8131"/>
                    <a:pt x="7903" y="8196"/>
                  </a:cubicBezTo>
                  <a:cubicBezTo>
                    <a:pt x="7578" y="8423"/>
                    <a:pt x="7188" y="8423"/>
                    <a:pt x="6830" y="8423"/>
                  </a:cubicBezTo>
                  <a:cubicBezTo>
                    <a:pt x="6245" y="8423"/>
                    <a:pt x="5594" y="8358"/>
                    <a:pt x="5074" y="8001"/>
                  </a:cubicBezTo>
                  <a:cubicBezTo>
                    <a:pt x="4586" y="7675"/>
                    <a:pt x="4163" y="7155"/>
                    <a:pt x="3806" y="6342"/>
                  </a:cubicBezTo>
                  <a:lnTo>
                    <a:pt x="3448" y="5497"/>
                  </a:lnTo>
                  <a:cubicBezTo>
                    <a:pt x="3253" y="5074"/>
                    <a:pt x="3090" y="4684"/>
                    <a:pt x="2863" y="4261"/>
                  </a:cubicBezTo>
                  <a:cubicBezTo>
                    <a:pt x="2180" y="2960"/>
                    <a:pt x="1139" y="2115"/>
                    <a:pt x="33" y="1952"/>
                  </a:cubicBezTo>
                  <a:lnTo>
                    <a:pt x="1" y="2180"/>
                  </a:lnTo>
                  <a:cubicBezTo>
                    <a:pt x="1009" y="2310"/>
                    <a:pt x="2017" y="3123"/>
                    <a:pt x="2667" y="4391"/>
                  </a:cubicBezTo>
                  <a:cubicBezTo>
                    <a:pt x="2863" y="4749"/>
                    <a:pt x="3025" y="5171"/>
                    <a:pt x="3188" y="5562"/>
                  </a:cubicBezTo>
                  <a:lnTo>
                    <a:pt x="3578" y="6440"/>
                  </a:lnTo>
                  <a:cubicBezTo>
                    <a:pt x="3968" y="7285"/>
                    <a:pt x="4424" y="7838"/>
                    <a:pt x="4911" y="8163"/>
                  </a:cubicBezTo>
                  <a:cubicBezTo>
                    <a:pt x="5497" y="8553"/>
                    <a:pt x="6180" y="8619"/>
                    <a:pt x="6765" y="8619"/>
                  </a:cubicBezTo>
                  <a:lnTo>
                    <a:pt x="6895" y="8619"/>
                  </a:lnTo>
                  <a:cubicBezTo>
                    <a:pt x="7285" y="8619"/>
                    <a:pt x="7643" y="8586"/>
                    <a:pt x="8033" y="8391"/>
                  </a:cubicBezTo>
                  <a:cubicBezTo>
                    <a:pt x="8293" y="8228"/>
                    <a:pt x="8456" y="8001"/>
                    <a:pt x="8489" y="7773"/>
                  </a:cubicBezTo>
                  <a:cubicBezTo>
                    <a:pt x="8586" y="7415"/>
                    <a:pt x="8358" y="7090"/>
                    <a:pt x="8228" y="6830"/>
                  </a:cubicBezTo>
                  <a:cubicBezTo>
                    <a:pt x="8001" y="6375"/>
                    <a:pt x="7676" y="6049"/>
                    <a:pt x="7350" y="5854"/>
                  </a:cubicBezTo>
                  <a:cubicBezTo>
                    <a:pt x="7123" y="5692"/>
                    <a:pt x="6830" y="5627"/>
                    <a:pt x="6570" y="5529"/>
                  </a:cubicBezTo>
                  <a:cubicBezTo>
                    <a:pt x="6537" y="5529"/>
                    <a:pt x="6440" y="5497"/>
                    <a:pt x="6407" y="5497"/>
                  </a:cubicBezTo>
                  <a:cubicBezTo>
                    <a:pt x="5432" y="5171"/>
                    <a:pt x="4684" y="4651"/>
                    <a:pt x="4131" y="3903"/>
                  </a:cubicBezTo>
                  <a:cubicBezTo>
                    <a:pt x="3838" y="3513"/>
                    <a:pt x="3611" y="2993"/>
                    <a:pt x="3350" y="2570"/>
                  </a:cubicBezTo>
                  <a:cubicBezTo>
                    <a:pt x="3188" y="2245"/>
                    <a:pt x="3025" y="1920"/>
                    <a:pt x="2830" y="1594"/>
                  </a:cubicBezTo>
                  <a:cubicBezTo>
                    <a:pt x="2472" y="944"/>
                    <a:pt x="1985" y="39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2176129" y="2432420"/>
              <a:ext cx="209323" cy="427973"/>
            </a:xfrm>
            <a:custGeom>
              <a:avLst/>
              <a:gdLst/>
              <a:ahLst/>
              <a:cxnLst/>
              <a:rect l="l" t="t" r="r" b="b"/>
              <a:pathLst>
                <a:path w="5790" h="11838" extrusionOk="0">
                  <a:moveTo>
                    <a:pt x="3350" y="1"/>
                  </a:moveTo>
                  <a:lnTo>
                    <a:pt x="3155" y="66"/>
                  </a:lnTo>
                  <a:cubicBezTo>
                    <a:pt x="3513" y="1302"/>
                    <a:pt x="3253" y="2732"/>
                    <a:pt x="2440" y="3968"/>
                  </a:cubicBezTo>
                  <a:cubicBezTo>
                    <a:pt x="2212" y="4391"/>
                    <a:pt x="1919" y="4716"/>
                    <a:pt x="1627" y="5074"/>
                  </a:cubicBezTo>
                  <a:cubicBezTo>
                    <a:pt x="1432" y="5334"/>
                    <a:pt x="1237" y="5594"/>
                    <a:pt x="1041" y="5854"/>
                  </a:cubicBezTo>
                  <a:cubicBezTo>
                    <a:pt x="456" y="6667"/>
                    <a:pt x="131" y="7350"/>
                    <a:pt x="98" y="8033"/>
                  </a:cubicBezTo>
                  <a:cubicBezTo>
                    <a:pt x="1" y="8814"/>
                    <a:pt x="294" y="9627"/>
                    <a:pt x="586" y="10277"/>
                  </a:cubicBezTo>
                  <a:cubicBezTo>
                    <a:pt x="749" y="10732"/>
                    <a:pt x="976" y="11220"/>
                    <a:pt x="1399" y="11545"/>
                  </a:cubicBezTo>
                  <a:cubicBezTo>
                    <a:pt x="1594" y="11740"/>
                    <a:pt x="1854" y="11838"/>
                    <a:pt x="2050" y="11838"/>
                  </a:cubicBezTo>
                  <a:cubicBezTo>
                    <a:pt x="2050" y="11838"/>
                    <a:pt x="2082" y="11838"/>
                    <a:pt x="2212" y="11708"/>
                  </a:cubicBezTo>
                  <a:cubicBezTo>
                    <a:pt x="2602" y="11675"/>
                    <a:pt x="2830" y="11285"/>
                    <a:pt x="2993" y="11057"/>
                  </a:cubicBezTo>
                  <a:cubicBezTo>
                    <a:pt x="3253" y="10570"/>
                    <a:pt x="3383" y="10082"/>
                    <a:pt x="3415" y="9627"/>
                  </a:cubicBezTo>
                  <a:cubicBezTo>
                    <a:pt x="3480" y="9301"/>
                    <a:pt x="3383" y="8976"/>
                    <a:pt x="3350" y="8651"/>
                  </a:cubicBezTo>
                  <a:cubicBezTo>
                    <a:pt x="3350" y="8586"/>
                    <a:pt x="3318" y="8488"/>
                    <a:pt x="3318" y="8423"/>
                  </a:cubicBezTo>
                  <a:cubicBezTo>
                    <a:pt x="3090" y="7188"/>
                    <a:pt x="3188" y="6082"/>
                    <a:pt x="3578" y="5204"/>
                  </a:cubicBezTo>
                  <a:cubicBezTo>
                    <a:pt x="3806" y="4716"/>
                    <a:pt x="4131" y="4261"/>
                    <a:pt x="4391" y="3806"/>
                  </a:cubicBezTo>
                  <a:cubicBezTo>
                    <a:pt x="4651" y="3480"/>
                    <a:pt x="4846" y="3155"/>
                    <a:pt x="5041" y="2830"/>
                  </a:cubicBezTo>
                  <a:cubicBezTo>
                    <a:pt x="5432" y="2147"/>
                    <a:pt x="5659" y="1432"/>
                    <a:pt x="5789" y="651"/>
                  </a:cubicBezTo>
                  <a:lnTo>
                    <a:pt x="5529" y="619"/>
                  </a:lnTo>
                  <a:cubicBezTo>
                    <a:pt x="5464" y="1367"/>
                    <a:pt x="5204" y="2082"/>
                    <a:pt x="4846" y="2732"/>
                  </a:cubicBezTo>
                  <a:cubicBezTo>
                    <a:pt x="4684" y="3058"/>
                    <a:pt x="4456" y="3383"/>
                    <a:pt x="4228" y="3708"/>
                  </a:cubicBezTo>
                  <a:cubicBezTo>
                    <a:pt x="3903" y="4131"/>
                    <a:pt x="3643" y="4586"/>
                    <a:pt x="3383" y="5106"/>
                  </a:cubicBezTo>
                  <a:cubicBezTo>
                    <a:pt x="2993" y="6049"/>
                    <a:pt x="2863" y="7188"/>
                    <a:pt x="3058" y="8456"/>
                  </a:cubicBezTo>
                  <a:cubicBezTo>
                    <a:pt x="3058" y="8521"/>
                    <a:pt x="3090" y="8618"/>
                    <a:pt x="3090" y="8683"/>
                  </a:cubicBezTo>
                  <a:cubicBezTo>
                    <a:pt x="3155" y="9009"/>
                    <a:pt x="3188" y="9334"/>
                    <a:pt x="3188" y="9627"/>
                  </a:cubicBezTo>
                  <a:cubicBezTo>
                    <a:pt x="3155" y="10049"/>
                    <a:pt x="2993" y="10472"/>
                    <a:pt x="2732" y="10927"/>
                  </a:cubicBezTo>
                  <a:cubicBezTo>
                    <a:pt x="2537" y="11253"/>
                    <a:pt x="2342" y="11415"/>
                    <a:pt x="2115" y="11448"/>
                  </a:cubicBezTo>
                  <a:cubicBezTo>
                    <a:pt x="2084" y="11458"/>
                    <a:pt x="2052" y="11463"/>
                    <a:pt x="2020" y="11463"/>
                  </a:cubicBezTo>
                  <a:cubicBezTo>
                    <a:pt x="1850" y="11463"/>
                    <a:pt x="1671" y="11335"/>
                    <a:pt x="1562" y="11253"/>
                  </a:cubicBezTo>
                  <a:cubicBezTo>
                    <a:pt x="1204" y="10927"/>
                    <a:pt x="944" y="10472"/>
                    <a:pt x="781" y="10082"/>
                  </a:cubicBezTo>
                  <a:cubicBezTo>
                    <a:pt x="489" y="9464"/>
                    <a:pt x="261" y="8683"/>
                    <a:pt x="294" y="7968"/>
                  </a:cubicBezTo>
                  <a:cubicBezTo>
                    <a:pt x="326" y="7318"/>
                    <a:pt x="619" y="6667"/>
                    <a:pt x="1204" y="5887"/>
                  </a:cubicBezTo>
                  <a:cubicBezTo>
                    <a:pt x="1367" y="5659"/>
                    <a:pt x="1562" y="5399"/>
                    <a:pt x="1757" y="5171"/>
                  </a:cubicBezTo>
                  <a:cubicBezTo>
                    <a:pt x="2050" y="4846"/>
                    <a:pt x="2375" y="4456"/>
                    <a:pt x="2602" y="4066"/>
                  </a:cubicBezTo>
                  <a:cubicBezTo>
                    <a:pt x="3480" y="2765"/>
                    <a:pt x="3741" y="1269"/>
                    <a:pt x="3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2180829" y="2319552"/>
              <a:ext cx="514992" cy="326891"/>
            </a:xfrm>
            <a:custGeom>
              <a:avLst/>
              <a:gdLst/>
              <a:ahLst/>
              <a:cxnLst/>
              <a:rect l="l" t="t" r="r" b="b"/>
              <a:pathLst>
                <a:path w="14245" h="9042" extrusionOk="0">
                  <a:moveTo>
                    <a:pt x="1594" y="1"/>
                  </a:moveTo>
                  <a:cubicBezTo>
                    <a:pt x="684" y="1"/>
                    <a:pt x="1" y="586"/>
                    <a:pt x="1" y="1334"/>
                  </a:cubicBezTo>
                  <a:lnTo>
                    <a:pt x="1" y="7708"/>
                  </a:lnTo>
                  <a:cubicBezTo>
                    <a:pt x="1" y="8456"/>
                    <a:pt x="749" y="9041"/>
                    <a:pt x="1594" y="9041"/>
                  </a:cubicBezTo>
                  <a:lnTo>
                    <a:pt x="12651" y="9041"/>
                  </a:lnTo>
                  <a:cubicBezTo>
                    <a:pt x="13529" y="9041"/>
                    <a:pt x="14245" y="8456"/>
                    <a:pt x="14245" y="7708"/>
                  </a:cubicBezTo>
                  <a:lnTo>
                    <a:pt x="14245" y="1334"/>
                  </a:lnTo>
                  <a:cubicBezTo>
                    <a:pt x="14245" y="586"/>
                    <a:pt x="13529" y="1"/>
                    <a:pt x="12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2167922" y="2305452"/>
              <a:ext cx="540841" cy="355090"/>
            </a:xfrm>
            <a:custGeom>
              <a:avLst/>
              <a:gdLst/>
              <a:ahLst/>
              <a:cxnLst/>
              <a:rect l="l" t="t" r="r" b="b"/>
              <a:pathLst>
                <a:path w="14960" h="9822" extrusionOk="0">
                  <a:moveTo>
                    <a:pt x="13008" y="749"/>
                  </a:moveTo>
                  <a:cubicBezTo>
                    <a:pt x="13658" y="749"/>
                    <a:pt x="14211" y="1171"/>
                    <a:pt x="14211" y="1724"/>
                  </a:cubicBezTo>
                  <a:lnTo>
                    <a:pt x="14211" y="8098"/>
                  </a:lnTo>
                  <a:cubicBezTo>
                    <a:pt x="14211" y="8618"/>
                    <a:pt x="13691" y="9074"/>
                    <a:pt x="13008" y="9074"/>
                  </a:cubicBezTo>
                  <a:lnTo>
                    <a:pt x="1951" y="9074"/>
                  </a:lnTo>
                  <a:cubicBezTo>
                    <a:pt x="1301" y="9074"/>
                    <a:pt x="716" y="8618"/>
                    <a:pt x="716" y="8098"/>
                  </a:cubicBezTo>
                  <a:lnTo>
                    <a:pt x="716" y="1724"/>
                  </a:lnTo>
                  <a:cubicBezTo>
                    <a:pt x="716" y="1171"/>
                    <a:pt x="1268" y="749"/>
                    <a:pt x="1951" y="749"/>
                  </a:cubicBezTo>
                  <a:close/>
                  <a:moveTo>
                    <a:pt x="1951" y="1"/>
                  </a:moveTo>
                  <a:cubicBezTo>
                    <a:pt x="878" y="1"/>
                    <a:pt x="0" y="781"/>
                    <a:pt x="0" y="1724"/>
                  </a:cubicBezTo>
                  <a:lnTo>
                    <a:pt x="0" y="8098"/>
                  </a:lnTo>
                  <a:cubicBezTo>
                    <a:pt x="0" y="9041"/>
                    <a:pt x="846" y="9822"/>
                    <a:pt x="1951" y="9822"/>
                  </a:cubicBezTo>
                  <a:lnTo>
                    <a:pt x="13008" y="9822"/>
                  </a:lnTo>
                  <a:cubicBezTo>
                    <a:pt x="14049" y="9822"/>
                    <a:pt x="14959" y="9041"/>
                    <a:pt x="14959" y="8098"/>
                  </a:cubicBezTo>
                  <a:lnTo>
                    <a:pt x="14959" y="1724"/>
                  </a:lnTo>
                  <a:cubicBezTo>
                    <a:pt x="14959" y="781"/>
                    <a:pt x="14114" y="1"/>
                    <a:pt x="13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2374823" y="2646407"/>
              <a:ext cx="127004" cy="62327"/>
            </a:xfrm>
            <a:custGeom>
              <a:avLst/>
              <a:gdLst/>
              <a:ahLst/>
              <a:cxnLst/>
              <a:rect l="l" t="t" r="r" b="b"/>
              <a:pathLst>
                <a:path w="3513" h="1724" extrusionOk="0">
                  <a:moveTo>
                    <a:pt x="1" y="0"/>
                  </a:moveTo>
                  <a:lnTo>
                    <a:pt x="1" y="1724"/>
                  </a:lnTo>
                  <a:lnTo>
                    <a:pt x="3513" y="1724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2346624" y="2681655"/>
              <a:ext cx="182245" cy="28271"/>
            </a:xfrm>
            <a:custGeom>
              <a:avLst/>
              <a:gdLst/>
              <a:ahLst/>
              <a:cxnLst/>
              <a:rect l="l" t="t" r="r" b="b"/>
              <a:pathLst>
                <a:path w="5041" h="782" extrusionOk="0">
                  <a:moveTo>
                    <a:pt x="813" y="1"/>
                  </a:moveTo>
                  <a:lnTo>
                    <a:pt x="0" y="781"/>
                  </a:lnTo>
                  <a:lnTo>
                    <a:pt x="5041" y="781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2192615" y="2495904"/>
              <a:ext cx="358597" cy="95262"/>
            </a:xfrm>
            <a:custGeom>
              <a:avLst/>
              <a:gdLst/>
              <a:ahLst/>
              <a:cxnLst/>
              <a:rect l="l" t="t" r="r" b="b"/>
              <a:pathLst>
                <a:path w="9919" h="2635" extrusionOk="0">
                  <a:moveTo>
                    <a:pt x="585" y="196"/>
                  </a:moveTo>
                  <a:lnTo>
                    <a:pt x="585" y="911"/>
                  </a:lnTo>
                  <a:lnTo>
                    <a:pt x="163" y="911"/>
                  </a:lnTo>
                  <a:lnTo>
                    <a:pt x="163" y="196"/>
                  </a:lnTo>
                  <a:close/>
                  <a:moveTo>
                    <a:pt x="1106" y="228"/>
                  </a:moveTo>
                  <a:lnTo>
                    <a:pt x="1106" y="976"/>
                  </a:lnTo>
                  <a:lnTo>
                    <a:pt x="683" y="976"/>
                  </a:lnTo>
                  <a:lnTo>
                    <a:pt x="683" y="228"/>
                  </a:lnTo>
                  <a:close/>
                  <a:moveTo>
                    <a:pt x="1626" y="228"/>
                  </a:moveTo>
                  <a:lnTo>
                    <a:pt x="1626" y="976"/>
                  </a:lnTo>
                  <a:lnTo>
                    <a:pt x="1203" y="976"/>
                  </a:lnTo>
                  <a:lnTo>
                    <a:pt x="1203" y="228"/>
                  </a:lnTo>
                  <a:close/>
                  <a:moveTo>
                    <a:pt x="2146" y="228"/>
                  </a:moveTo>
                  <a:lnTo>
                    <a:pt x="2146" y="976"/>
                  </a:lnTo>
                  <a:lnTo>
                    <a:pt x="1756" y="976"/>
                  </a:lnTo>
                  <a:lnTo>
                    <a:pt x="1756" y="228"/>
                  </a:lnTo>
                  <a:close/>
                  <a:moveTo>
                    <a:pt x="2699" y="228"/>
                  </a:moveTo>
                  <a:lnTo>
                    <a:pt x="2699" y="976"/>
                  </a:lnTo>
                  <a:lnTo>
                    <a:pt x="2276" y="976"/>
                  </a:lnTo>
                  <a:lnTo>
                    <a:pt x="2276" y="228"/>
                  </a:lnTo>
                  <a:close/>
                  <a:moveTo>
                    <a:pt x="3220" y="228"/>
                  </a:moveTo>
                  <a:lnTo>
                    <a:pt x="3220" y="976"/>
                  </a:lnTo>
                  <a:lnTo>
                    <a:pt x="2797" y="976"/>
                  </a:lnTo>
                  <a:lnTo>
                    <a:pt x="2797" y="228"/>
                  </a:lnTo>
                  <a:close/>
                  <a:moveTo>
                    <a:pt x="3740" y="228"/>
                  </a:moveTo>
                  <a:lnTo>
                    <a:pt x="3740" y="976"/>
                  </a:lnTo>
                  <a:lnTo>
                    <a:pt x="3350" y="976"/>
                  </a:lnTo>
                  <a:lnTo>
                    <a:pt x="3350" y="228"/>
                  </a:lnTo>
                  <a:close/>
                  <a:moveTo>
                    <a:pt x="4260" y="228"/>
                  </a:moveTo>
                  <a:lnTo>
                    <a:pt x="4260" y="976"/>
                  </a:lnTo>
                  <a:lnTo>
                    <a:pt x="3870" y="976"/>
                  </a:lnTo>
                  <a:lnTo>
                    <a:pt x="3870" y="228"/>
                  </a:lnTo>
                  <a:close/>
                  <a:moveTo>
                    <a:pt x="4813" y="228"/>
                  </a:moveTo>
                  <a:lnTo>
                    <a:pt x="4813" y="976"/>
                  </a:lnTo>
                  <a:lnTo>
                    <a:pt x="4390" y="976"/>
                  </a:lnTo>
                  <a:lnTo>
                    <a:pt x="4390" y="228"/>
                  </a:lnTo>
                  <a:close/>
                  <a:moveTo>
                    <a:pt x="5333" y="228"/>
                  </a:moveTo>
                  <a:lnTo>
                    <a:pt x="5333" y="976"/>
                  </a:lnTo>
                  <a:lnTo>
                    <a:pt x="4911" y="976"/>
                  </a:lnTo>
                  <a:lnTo>
                    <a:pt x="4911" y="228"/>
                  </a:lnTo>
                  <a:close/>
                  <a:moveTo>
                    <a:pt x="5854" y="228"/>
                  </a:moveTo>
                  <a:lnTo>
                    <a:pt x="5854" y="976"/>
                  </a:lnTo>
                  <a:lnTo>
                    <a:pt x="5463" y="976"/>
                  </a:lnTo>
                  <a:lnTo>
                    <a:pt x="5463" y="228"/>
                  </a:lnTo>
                  <a:close/>
                  <a:moveTo>
                    <a:pt x="6374" y="228"/>
                  </a:moveTo>
                  <a:lnTo>
                    <a:pt x="6374" y="976"/>
                  </a:lnTo>
                  <a:lnTo>
                    <a:pt x="5984" y="976"/>
                  </a:lnTo>
                  <a:lnTo>
                    <a:pt x="5984" y="228"/>
                  </a:lnTo>
                  <a:close/>
                  <a:moveTo>
                    <a:pt x="6927" y="228"/>
                  </a:moveTo>
                  <a:lnTo>
                    <a:pt x="6927" y="976"/>
                  </a:lnTo>
                  <a:lnTo>
                    <a:pt x="6504" y="976"/>
                  </a:lnTo>
                  <a:lnTo>
                    <a:pt x="6504" y="228"/>
                  </a:lnTo>
                  <a:close/>
                  <a:moveTo>
                    <a:pt x="7447" y="228"/>
                  </a:moveTo>
                  <a:lnTo>
                    <a:pt x="7447" y="976"/>
                  </a:lnTo>
                  <a:lnTo>
                    <a:pt x="7024" y="976"/>
                  </a:lnTo>
                  <a:lnTo>
                    <a:pt x="7024" y="228"/>
                  </a:lnTo>
                  <a:close/>
                  <a:moveTo>
                    <a:pt x="7967" y="228"/>
                  </a:moveTo>
                  <a:lnTo>
                    <a:pt x="7967" y="976"/>
                  </a:lnTo>
                  <a:lnTo>
                    <a:pt x="7577" y="976"/>
                  </a:lnTo>
                  <a:lnTo>
                    <a:pt x="7577" y="228"/>
                  </a:lnTo>
                  <a:close/>
                  <a:moveTo>
                    <a:pt x="8488" y="228"/>
                  </a:moveTo>
                  <a:lnTo>
                    <a:pt x="8488" y="976"/>
                  </a:lnTo>
                  <a:lnTo>
                    <a:pt x="8098" y="976"/>
                  </a:lnTo>
                  <a:lnTo>
                    <a:pt x="8098" y="228"/>
                  </a:lnTo>
                  <a:close/>
                  <a:moveTo>
                    <a:pt x="9041" y="228"/>
                  </a:moveTo>
                  <a:lnTo>
                    <a:pt x="9041" y="976"/>
                  </a:lnTo>
                  <a:lnTo>
                    <a:pt x="8618" y="976"/>
                  </a:lnTo>
                  <a:lnTo>
                    <a:pt x="8618" y="228"/>
                  </a:lnTo>
                  <a:close/>
                  <a:moveTo>
                    <a:pt x="9561" y="228"/>
                  </a:moveTo>
                  <a:lnTo>
                    <a:pt x="9561" y="976"/>
                  </a:lnTo>
                  <a:lnTo>
                    <a:pt x="9138" y="976"/>
                  </a:lnTo>
                  <a:lnTo>
                    <a:pt x="9138" y="228"/>
                  </a:lnTo>
                  <a:close/>
                  <a:moveTo>
                    <a:pt x="585" y="1041"/>
                  </a:moveTo>
                  <a:lnTo>
                    <a:pt x="585" y="1724"/>
                  </a:lnTo>
                  <a:lnTo>
                    <a:pt x="163" y="1724"/>
                  </a:lnTo>
                  <a:lnTo>
                    <a:pt x="163" y="1041"/>
                  </a:lnTo>
                  <a:close/>
                  <a:moveTo>
                    <a:pt x="1106" y="1041"/>
                  </a:moveTo>
                  <a:lnTo>
                    <a:pt x="1106" y="1724"/>
                  </a:lnTo>
                  <a:lnTo>
                    <a:pt x="683" y="1724"/>
                  </a:lnTo>
                  <a:lnTo>
                    <a:pt x="683" y="1041"/>
                  </a:lnTo>
                  <a:close/>
                  <a:moveTo>
                    <a:pt x="2146" y="1041"/>
                  </a:moveTo>
                  <a:lnTo>
                    <a:pt x="2146" y="1724"/>
                  </a:lnTo>
                  <a:lnTo>
                    <a:pt x="1756" y="1724"/>
                  </a:lnTo>
                  <a:lnTo>
                    <a:pt x="1756" y="1041"/>
                  </a:lnTo>
                  <a:close/>
                  <a:moveTo>
                    <a:pt x="2699" y="1041"/>
                  </a:moveTo>
                  <a:lnTo>
                    <a:pt x="2699" y="1724"/>
                  </a:lnTo>
                  <a:lnTo>
                    <a:pt x="2276" y="1724"/>
                  </a:lnTo>
                  <a:lnTo>
                    <a:pt x="2276" y="1041"/>
                  </a:lnTo>
                  <a:close/>
                  <a:moveTo>
                    <a:pt x="3220" y="1041"/>
                  </a:moveTo>
                  <a:lnTo>
                    <a:pt x="3220" y="1724"/>
                  </a:lnTo>
                  <a:lnTo>
                    <a:pt x="2797" y="1724"/>
                  </a:lnTo>
                  <a:lnTo>
                    <a:pt x="2797" y="1041"/>
                  </a:lnTo>
                  <a:close/>
                  <a:moveTo>
                    <a:pt x="3740" y="1041"/>
                  </a:moveTo>
                  <a:lnTo>
                    <a:pt x="3740" y="1724"/>
                  </a:lnTo>
                  <a:lnTo>
                    <a:pt x="3350" y="1724"/>
                  </a:lnTo>
                  <a:lnTo>
                    <a:pt x="3350" y="1041"/>
                  </a:lnTo>
                  <a:close/>
                  <a:moveTo>
                    <a:pt x="4260" y="1041"/>
                  </a:moveTo>
                  <a:lnTo>
                    <a:pt x="4260" y="1724"/>
                  </a:lnTo>
                  <a:lnTo>
                    <a:pt x="3870" y="1724"/>
                  </a:lnTo>
                  <a:lnTo>
                    <a:pt x="3870" y="1041"/>
                  </a:lnTo>
                  <a:close/>
                  <a:moveTo>
                    <a:pt x="4813" y="1041"/>
                  </a:moveTo>
                  <a:lnTo>
                    <a:pt x="4813" y="1724"/>
                  </a:lnTo>
                  <a:lnTo>
                    <a:pt x="4390" y="1724"/>
                  </a:lnTo>
                  <a:lnTo>
                    <a:pt x="4390" y="1041"/>
                  </a:lnTo>
                  <a:close/>
                  <a:moveTo>
                    <a:pt x="5333" y="1041"/>
                  </a:moveTo>
                  <a:lnTo>
                    <a:pt x="5333" y="1724"/>
                  </a:lnTo>
                  <a:lnTo>
                    <a:pt x="4911" y="1724"/>
                  </a:lnTo>
                  <a:lnTo>
                    <a:pt x="4911" y="1041"/>
                  </a:lnTo>
                  <a:close/>
                  <a:moveTo>
                    <a:pt x="5854" y="1041"/>
                  </a:moveTo>
                  <a:lnTo>
                    <a:pt x="5854" y="1724"/>
                  </a:lnTo>
                  <a:lnTo>
                    <a:pt x="5463" y="1724"/>
                  </a:lnTo>
                  <a:lnTo>
                    <a:pt x="5463" y="1041"/>
                  </a:lnTo>
                  <a:close/>
                  <a:moveTo>
                    <a:pt x="6374" y="1041"/>
                  </a:moveTo>
                  <a:lnTo>
                    <a:pt x="6374" y="1724"/>
                  </a:lnTo>
                  <a:lnTo>
                    <a:pt x="5984" y="1724"/>
                  </a:lnTo>
                  <a:lnTo>
                    <a:pt x="5984" y="1041"/>
                  </a:lnTo>
                  <a:close/>
                  <a:moveTo>
                    <a:pt x="6927" y="1041"/>
                  </a:moveTo>
                  <a:lnTo>
                    <a:pt x="6927" y="1724"/>
                  </a:lnTo>
                  <a:lnTo>
                    <a:pt x="6504" y="1724"/>
                  </a:lnTo>
                  <a:lnTo>
                    <a:pt x="6504" y="1041"/>
                  </a:lnTo>
                  <a:close/>
                  <a:moveTo>
                    <a:pt x="7447" y="1041"/>
                  </a:moveTo>
                  <a:lnTo>
                    <a:pt x="7447" y="1724"/>
                  </a:lnTo>
                  <a:lnTo>
                    <a:pt x="7024" y="1724"/>
                  </a:lnTo>
                  <a:lnTo>
                    <a:pt x="7024" y="1041"/>
                  </a:lnTo>
                  <a:close/>
                  <a:moveTo>
                    <a:pt x="7967" y="1041"/>
                  </a:moveTo>
                  <a:lnTo>
                    <a:pt x="7967" y="1724"/>
                  </a:lnTo>
                  <a:lnTo>
                    <a:pt x="7577" y="1724"/>
                  </a:lnTo>
                  <a:lnTo>
                    <a:pt x="7577" y="1041"/>
                  </a:lnTo>
                  <a:close/>
                  <a:moveTo>
                    <a:pt x="8488" y="1041"/>
                  </a:moveTo>
                  <a:lnTo>
                    <a:pt x="8488" y="1724"/>
                  </a:lnTo>
                  <a:lnTo>
                    <a:pt x="8098" y="1724"/>
                  </a:lnTo>
                  <a:lnTo>
                    <a:pt x="8098" y="1041"/>
                  </a:lnTo>
                  <a:close/>
                  <a:moveTo>
                    <a:pt x="1626" y="1074"/>
                  </a:moveTo>
                  <a:lnTo>
                    <a:pt x="1626" y="1789"/>
                  </a:lnTo>
                  <a:lnTo>
                    <a:pt x="1203" y="1789"/>
                  </a:lnTo>
                  <a:lnTo>
                    <a:pt x="1203" y="1074"/>
                  </a:lnTo>
                  <a:close/>
                  <a:moveTo>
                    <a:pt x="9041" y="1074"/>
                  </a:moveTo>
                  <a:lnTo>
                    <a:pt x="9041" y="1789"/>
                  </a:lnTo>
                  <a:lnTo>
                    <a:pt x="8618" y="1789"/>
                  </a:lnTo>
                  <a:lnTo>
                    <a:pt x="8618" y="1074"/>
                  </a:lnTo>
                  <a:close/>
                  <a:moveTo>
                    <a:pt x="9561" y="1074"/>
                  </a:moveTo>
                  <a:lnTo>
                    <a:pt x="9561" y="1789"/>
                  </a:lnTo>
                  <a:lnTo>
                    <a:pt x="9138" y="1789"/>
                  </a:lnTo>
                  <a:lnTo>
                    <a:pt x="9138" y="1074"/>
                  </a:lnTo>
                  <a:close/>
                  <a:moveTo>
                    <a:pt x="585" y="1854"/>
                  </a:moveTo>
                  <a:lnTo>
                    <a:pt x="585" y="2505"/>
                  </a:lnTo>
                  <a:lnTo>
                    <a:pt x="163" y="2505"/>
                  </a:lnTo>
                  <a:lnTo>
                    <a:pt x="163" y="1854"/>
                  </a:lnTo>
                  <a:close/>
                  <a:moveTo>
                    <a:pt x="1106" y="1854"/>
                  </a:moveTo>
                  <a:lnTo>
                    <a:pt x="1106" y="2505"/>
                  </a:lnTo>
                  <a:lnTo>
                    <a:pt x="683" y="2505"/>
                  </a:lnTo>
                  <a:lnTo>
                    <a:pt x="683" y="1854"/>
                  </a:lnTo>
                  <a:close/>
                  <a:moveTo>
                    <a:pt x="1626" y="1854"/>
                  </a:moveTo>
                  <a:lnTo>
                    <a:pt x="1626" y="2505"/>
                  </a:lnTo>
                  <a:lnTo>
                    <a:pt x="1203" y="2505"/>
                  </a:lnTo>
                  <a:lnTo>
                    <a:pt x="1203" y="1854"/>
                  </a:lnTo>
                  <a:close/>
                  <a:moveTo>
                    <a:pt x="2146" y="1854"/>
                  </a:moveTo>
                  <a:lnTo>
                    <a:pt x="2146" y="2505"/>
                  </a:lnTo>
                  <a:lnTo>
                    <a:pt x="1756" y="2505"/>
                  </a:lnTo>
                  <a:lnTo>
                    <a:pt x="1756" y="1854"/>
                  </a:lnTo>
                  <a:close/>
                  <a:moveTo>
                    <a:pt x="2699" y="1854"/>
                  </a:moveTo>
                  <a:lnTo>
                    <a:pt x="2699" y="2505"/>
                  </a:lnTo>
                  <a:lnTo>
                    <a:pt x="2276" y="2505"/>
                  </a:lnTo>
                  <a:lnTo>
                    <a:pt x="2276" y="1854"/>
                  </a:lnTo>
                  <a:close/>
                  <a:moveTo>
                    <a:pt x="3220" y="1854"/>
                  </a:moveTo>
                  <a:lnTo>
                    <a:pt x="3220" y="2505"/>
                  </a:lnTo>
                  <a:lnTo>
                    <a:pt x="2797" y="2505"/>
                  </a:lnTo>
                  <a:lnTo>
                    <a:pt x="2797" y="1854"/>
                  </a:lnTo>
                  <a:close/>
                  <a:moveTo>
                    <a:pt x="3740" y="1854"/>
                  </a:moveTo>
                  <a:lnTo>
                    <a:pt x="3740" y="2505"/>
                  </a:lnTo>
                  <a:lnTo>
                    <a:pt x="3350" y="2505"/>
                  </a:lnTo>
                  <a:lnTo>
                    <a:pt x="3350" y="1854"/>
                  </a:lnTo>
                  <a:close/>
                  <a:moveTo>
                    <a:pt x="4260" y="1854"/>
                  </a:moveTo>
                  <a:lnTo>
                    <a:pt x="4260" y="2505"/>
                  </a:lnTo>
                  <a:lnTo>
                    <a:pt x="3870" y="2505"/>
                  </a:lnTo>
                  <a:lnTo>
                    <a:pt x="3870" y="1854"/>
                  </a:lnTo>
                  <a:close/>
                  <a:moveTo>
                    <a:pt x="4813" y="1854"/>
                  </a:moveTo>
                  <a:lnTo>
                    <a:pt x="4813" y="2505"/>
                  </a:lnTo>
                  <a:lnTo>
                    <a:pt x="4390" y="2505"/>
                  </a:lnTo>
                  <a:lnTo>
                    <a:pt x="4390" y="1854"/>
                  </a:lnTo>
                  <a:close/>
                  <a:moveTo>
                    <a:pt x="5333" y="1854"/>
                  </a:moveTo>
                  <a:lnTo>
                    <a:pt x="5333" y="2505"/>
                  </a:lnTo>
                  <a:lnTo>
                    <a:pt x="4911" y="2505"/>
                  </a:lnTo>
                  <a:lnTo>
                    <a:pt x="4911" y="1854"/>
                  </a:lnTo>
                  <a:close/>
                  <a:moveTo>
                    <a:pt x="5854" y="1854"/>
                  </a:moveTo>
                  <a:lnTo>
                    <a:pt x="5854" y="2505"/>
                  </a:lnTo>
                  <a:lnTo>
                    <a:pt x="5463" y="2505"/>
                  </a:lnTo>
                  <a:lnTo>
                    <a:pt x="5463" y="1854"/>
                  </a:lnTo>
                  <a:close/>
                  <a:moveTo>
                    <a:pt x="6374" y="1854"/>
                  </a:moveTo>
                  <a:lnTo>
                    <a:pt x="6374" y="2505"/>
                  </a:lnTo>
                  <a:lnTo>
                    <a:pt x="5984" y="2505"/>
                  </a:lnTo>
                  <a:lnTo>
                    <a:pt x="5984" y="1854"/>
                  </a:lnTo>
                  <a:close/>
                  <a:moveTo>
                    <a:pt x="6927" y="1854"/>
                  </a:moveTo>
                  <a:lnTo>
                    <a:pt x="6927" y="2505"/>
                  </a:lnTo>
                  <a:lnTo>
                    <a:pt x="6504" y="2505"/>
                  </a:lnTo>
                  <a:lnTo>
                    <a:pt x="6504" y="1854"/>
                  </a:lnTo>
                  <a:close/>
                  <a:moveTo>
                    <a:pt x="7447" y="1854"/>
                  </a:moveTo>
                  <a:lnTo>
                    <a:pt x="7447" y="2505"/>
                  </a:lnTo>
                  <a:lnTo>
                    <a:pt x="7024" y="2505"/>
                  </a:lnTo>
                  <a:lnTo>
                    <a:pt x="7024" y="1854"/>
                  </a:lnTo>
                  <a:close/>
                  <a:moveTo>
                    <a:pt x="7967" y="1854"/>
                  </a:moveTo>
                  <a:lnTo>
                    <a:pt x="7967" y="2505"/>
                  </a:lnTo>
                  <a:lnTo>
                    <a:pt x="7577" y="2505"/>
                  </a:lnTo>
                  <a:lnTo>
                    <a:pt x="7577" y="1854"/>
                  </a:lnTo>
                  <a:close/>
                  <a:moveTo>
                    <a:pt x="8488" y="1854"/>
                  </a:moveTo>
                  <a:lnTo>
                    <a:pt x="8488" y="2505"/>
                  </a:lnTo>
                  <a:lnTo>
                    <a:pt x="8098" y="2505"/>
                  </a:lnTo>
                  <a:lnTo>
                    <a:pt x="8098" y="1854"/>
                  </a:lnTo>
                  <a:close/>
                  <a:moveTo>
                    <a:pt x="9041" y="1854"/>
                  </a:moveTo>
                  <a:lnTo>
                    <a:pt x="9041" y="2505"/>
                  </a:lnTo>
                  <a:lnTo>
                    <a:pt x="8618" y="2505"/>
                  </a:lnTo>
                  <a:lnTo>
                    <a:pt x="8618" y="1854"/>
                  </a:lnTo>
                  <a:close/>
                  <a:moveTo>
                    <a:pt x="9561" y="1854"/>
                  </a:moveTo>
                  <a:lnTo>
                    <a:pt x="9561" y="2505"/>
                  </a:lnTo>
                  <a:lnTo>
                    <a:pt x="9138" y="2505"/>
                  </a:lnTo>
                  <a:lnTo>
                    <a:pt x="9138" y="1854"/>
                  </a:lnTo>
                  <a:close/>
                  <a:moveTo>
                    <a:pt x="0" y="1"/>
                  </a:moveTo>
                  <a:lnTo>
                    <a:pt x="0" y="196"/>
                  </a:lnTo>
                  <a:lnTo>
                    <a:pt x="33" y="196"/>
                  </a:lnTo>
                  <a:lnTo>
                    <a:pt x="33" y="911"/>
                  </a:lnTo>
                  <a:lnTo>
                    <a:pt x="0" y="911"/>
                  </a:lnTo>
                  <a:lnTo>
                    <a:pt x="0" y="1009"/>
                  </a:lnTo>
                  <a:lnTo>
                    <a:pt x="33" y="1009"/>
                  </a:lnTo>
                  <a:lnTo>
                    <a:pt x="33" y="1692"/>
                  </a:lnTo>
                  <a:lnTo>
                    <a:pt x="0" y="1692"/>
                  </a:lnTo>
                  <a:lnTo>
                    <a:pt x="0" y="1789"/>
                  </a:lnTo>
                  <a:lnTo>
                    <a:pt x="33" y="1789"/>
                  </a:lnTo>
                  <a:lnTo>
                    <a:pt x="33" y="2440"/>
                  </a:lnTo>
                  <a:lnTo>
                    <a:pt x="0" y="2440"/>
                  </a:lnTo>
                  <a:lnTo>
                    <a:pt x="0" y="2635"/>
                  </a:lnTo>
                  <a:lnTo>
                    <a:pt x="9919" y="2635"/>
                  </a:lnTo>
                  <a:lnTo>
                    <a:pt x="9919" y="2505"/>
                  </a:lnTo>
                  <a:lnTo>
                    <a:pt x="9691" y="2505"/>
                  </a:lnTo>
                  <a:lnTo>
                    <a:pt x="9691" y="1854"/>
                  </a:lnTo>
                  <a:lnTo>
                    <a:pt x="9919" y="1854"/>
                  </a:lnTo>
                  <a:lnTo>
                    <a:pt x="9919" y="1789"/>
                  </a:lnTo>
                  <a:lnTo>
                    <a:pt x="9691" y="1789"/>
                  </a:lnTo>
                  <a:lnTo>
                    <a:pt x="9691" y="1074"/>
                  </a:lnTo>
                  <a:lnTo>
                    <a:pt x="9919" y="1074"/>
                  </a:lnTo>
                  <a:lnTo>
                    <a:pt x="9919" y="1009"/>
                  </a:lnTo>
                  <a:lnTo>
                    <a:pt x="9691" y="1009"/>
                  </a:lnTo>
                  <a:lnTo>
                    <a:pt x="9691" y="261"/>
                  </a:lnTo>
                  <a:lnTo>
                    <a:pt x="9919" y="261"/>
                  </a:lnTo>
                  <a:lnTo>
                    <a:pt x="9919" y="196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2193772" y="2403028"/>
              <a:ext cx="358633" cy="51770"/>
            </a:xfrm>
            <a:custGeom>
              <a:avLst/>
              <a:gdLst/>
              <a:ahLst/>
              <a:cxnLst/>
              <a:rect l="l" t="t" r="r" b="b"/>
              <a:pathLst>
                <a:path w="9920" h="1432" extrusionOk="0">
                  <a:moveTo>
                    <a:pt x="6179" y="1"/>
                  </a:moveTo>
                  <a:lnTo>
                    <a:pt x="5952" y="1009"/>
                  </a:lnTo>
                  <a:lnTo>
                    <a:pt x="5627" y="651"/>
                  </a:lnTo>
                  <a:lnTo>
                    <a:pt x="5464" y="814"/>
                  </a:lnTo>
                  <a:lnTo>
                    <a:pt x="5171" y="456"/>
                  </a:lnTo>
                  <a:lnTo>
                    <a:pt x="5009" y="1106"/>
                  </a:lnTo>
                  <a:lnTo>
                    <a:pt x="4651" y="814"/>
                  </a:lnTo>
                  <a:lnTo>
                    <a:pt x="4488" y="879"/>
                  </a:lnTo>
                  <a:lnTo>
                    <a:pt x="4163" y="391"/>
                  </a:lnTo>
                  <a:lnTo>
                    <a:pt x="4001" y="1041"/>
                  </a:lnTo>
                  <a:lnTo>
                    <a:pt x="3610" y="651"/>
                  </a:lnTo>
                  <a:lnTo>
                    <a:pt x="3480" y="814"/>
                  </a:lnTo>
                  <a:lnTo>
                    <a:pt x="3155" y="456"/>
                  </a:lnTo>
                  <a:lnTo>
                    <a:pt x="2992" y="1106"/>
                  </a:lnTo>
                  <a:lnTo>
                    <a:pt x="2602" y="814"/>
                  </a:lnTo>
                  <a:lnTo>
                    <a:pt x="2440" y="879"/>
                  </a:lnTo>
                  <a:lnTo>
                    <a:pt x="2179" y="391"/>
                  </a:lnTo>
                  <a:lnTo>
                    <a:pt x="1952" y="1041"/>
                  </a:lnTo>
                  <a:lnTo>
                    <a:pt x="1594" y="651"/>
                  </a:lnTo>
                  <a:lnTo>
                    <a:pt x="1431" y="814"/>
                  </a:lnTo>
                  <a:lnTo>
                    <a:pt x="1139" y="456"/>
                  </a:lnTo>
                  <a:lnTo>
                    <a:pt x="944" y="1106"/>
                  </a:lnTo>
                  <a:lnTo>
                    <a:pt x="586" y="814"/>
                  </a:lnTo>
                  <a:lnTo>
                    <a:pt x="456" y="879"/>
                  </a:lnTo>
                  <a:lnTo>
                    <a:pt x="131" y="391"/>
                  </a:lnTo>
                  <a:lnTo>
                    <a:pt x="1" y="846"/>
                  </a:lnTo>
                  <a:lnTo>
                    <a:pt x="1" y="1432"/>
                  </a:lnTo>
                  <a:lnTo>
                    <a:pt x="163" y="814"/>
                  </a:lnTo>
                  <a:lnTo>
                    <a:pt x="358" y="1106"/>
                  </a:lnTo>
                  <a:lnTo>
                    <a:pt x="586" y="1009"/>
                  </a:lnTo>
                  <a:lnTo>
                    <a:pt x="1074" y="1334"/>
                  </a:lnTo>
                  <a:lnTo>
                    <a:pt x="1236" y="781"/>
                  </a:lnTo>
                  <a:lnTo>
                    <a:pt x="1431" y="1009"/>
                  </a:lnTo>
                  <a:lnTo>
                    <a:pt x="1594" y="846"/>
                  </a:lnTo>
                  <a:lnTo>
                    <a:pt x="1952" y="1269"/>
                  </a:lnTo>
                  <a:lnTo>
                    <a:pt x="2082" y="1171"/>
                  </a:lnTo>
                  <a:lnTo>
                    <a:pt x="2212" y="814"/>
                  </a:lnTo>
                  <a:lnTo>
                    <a:pt x="2407" y="1106"/>
                  </a:lnTo>
                  <a:lnTo>
                    <a:pt x="2602" y="1009"/>
                  </a:lnTo>
                  <a:lnTo>
                    <a:pt x="3057" y="1334"/>
                  </a:lnTo>
                  <a:lnTo>
                    <a:pt x="3220" y="781"/>
                  </a:lnTo>
                  <a:lnTo>
                    <a:pt x="3415" y="1009"/>
                  </a:lnTo>
                  <a:lnTo>
                    <a:pt x="3578" y="846"/>
                  </a:lnTo>
                  <a:lnTo>
                    <a:pt x="3968" y="1269"/>
                  </a:lnTo>
                  <a:lnTo>
                    <a:pt x="4131" y="1171"/>
                  </a:lnTo>
                  <a:lnTo>
                    <a:pt x="4228" y="814"/>
                  </a:lnTo>
                  <a:lnTo>
                    <a:pt x="4423" y="1106"/>
                  </a:lnTo>
                  <a:lnTo>
                    <a:pt x="4618" y="1009"/>
                  </a:lnTo>
                  <a:lnTo>
                    <a:pt x="5106" y="1334"/>
                  </a:lnTo>
                  <a:lnTo>
                    <a:pt x="5236" y="781"/>
                  </a:lnTo>
                  <a:lnTo>
                    <a:pt x="5464" y="1009"/>
                  </a:lnTo>
                  <a:lnTo>
                    <a:pt x="5627" y="846"/>
                  </a:lnTo>
                  <a:lnTo>
                    <a:pt x="5984" y="1269"/>
                  </a:lnTo>
                  <a:lnTo>
                    <a:pt x="6082" y="1171"/>
                  </a:lnTo>
                  <a:lnTo>
                    <a:pt x="6114" y="1171"/>
                  </a:lnTo>
                  <a:lnTo>
                    <a:pt x="6114" y="1139"/>
                  </a:lnTo>
                  <a:lnTo>
                    <a:pt x="6277" y="456"/>
                  </a:lnTo>
                  <a:lnTo>
                    <a:pt x="6440" y="684"/>
                  </a:lnTo>
                  <a:lnTo>
                    <a:pt x="6635" y="619"/>
                  </a:lnTo>
                  <a:lnTo>
                    <a:pt x="7122" y="976"/>
                  </a:lnTo>
                  <a:lnTo>
                    <a:pt x="7285" y="391"/>
                  </a:lnTo>
                  <a:lnTo>
                    <a:pt x="7480" y="651"/>
                  </a:lnTo>
                  <a:lnTo>
                    <a:pt x="7643" y="489"/>
                  </a:lnTo>
                  <a:lnTo>
                    <a:pt x="8066" y="1009"/>
                  </a:lnTo>
                  <a:lnTo>
                    <a:pt x="8098" y="1009"/>
                  </a:lnTo>
                  <a:lnTo>
                    <a:pt x="8196" y="976"/>
                  </a:lnTo>
                  <a:lnTo>
                    <a:pt x="8293" y="456"/>
                  </a:lnTo>
                  <a:lnTo>
                    <a:pt x="8456" y="684"/>
                  </a:lnTo>
                  <a:lnTo>
                    <a:pt x="8683" y="619"/>
                  </a:lnTo>
                  <a:lnTo>
                    <a:pt x="9106" y="976"/>
                  </a:lnTo>
                  <a:lnTo>
                    <a:pt x="9269" y="391"/>
                  </a:lnTo>
                  <a:lnTo>
                    <a:pt x="9496" y="651"/>
                  </a:lnTo>
                  <a:lnTo>
                    <a:pt x="9659" y="489"/>
                  </a:lnTo>
                  <a:lnTo>
                    <a:pt x="9919" y="781"/>
                  </a:lnTo>
                  <a:lnTo>
                    <a:pt x="9919" y="521"/>
                  </a:lnTo>
                  <a:lnTo>
                    <a:pt x="9691" y="228"/>
                  </a:lnTo>
                  <a:lnTo>
                    <a:pt x="9529" y="391"/>
                  </a:lnTo>
                  <a:lnTo>
                    <a:pt x="9204" y="33"/>
                  </a:lnTo>
                  <a:lnTo>
                    <a:pt x="9041" y="684"/>
                  </a:lnTo>
                  <a:lnTo>
                    <a:pt x="8683" y="456"/>
                  </a:lnTo>
                  <a:lnTo>
                    <a:pt x="8521" y="489"/>
                  </a:lnTo>
                  <a:lnTo>
                    <a:pt x="8196" y="1"/>
                  </a:lnTo>
                  <a:lnTo>
                    <a:pt x="8066" y="781"/>
                  </a:lnTo>
                  <a:lnTo>
                    <a:pt x="7643" y="228"/>
                  </a:lnTo>
                  <a:lnTo>
                    <a:pt x="7480" y="391"/>
                  </a:lnTo>
                  <a:lnTo>
                    <a:pt x="7220" y="33"/>
                  </a:lnTo>
                  <a:lnTo>
                    <a:pt x="6992" y="684"/>
                  </a:lnTo>
                  <a:lnTo>
                    <a:pt x="6635" y="456"/>
                  </a:lnTo>
                  <a:lnTo>
                    <a:pt x="6505" y="489"/>
                  </a:lnTo>
                  <a:lnTo>
                    <a:pt x="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2551175" y="2332494"/>
              <a:ext cx="9436" cy="301006"/>
            </a:xfrm>
            <a:custGeom>
              <a:avLst/>
              <a:gdLst/>
              <a:ahLst/>
              <a:cxnLst/>
              <a:rect l="l" t="t" r="r" b="b"/>
              <a:pathLst>
                <a:path w="261" h="8326" extrusionOk="0">
                  <a:moveTo>
                    <a:pt x="1" y="1"/>
                  </a:moveTo>
                  <a:lnTo>
                    <a:pt x="1" y="8326"/>
                  </a:lnTo>
                  <a:lnTo>
                    <a:pt x="261" y="8326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2193772" y="2368936"/>
              <a:ext cx="363333" cy="5929"/>
            </a:xfrm>
            <a:custGeom>
              <a:avLst/>
              <a:gdLst/>
              <a:ahLst/>
              <a:cxnLst/>
              <a:rect l="l" t="t" r="r" b="b"/>
              <a:pathLst>
                <a:path w="10050" h="164" extrusionOk="0">
                  <a:moveTo>
                    <a:pt x="1" y="1"/>
                  </a:moveTo>
                  <a:lnTo>
                    <a:pt x="1" y="163"/>
                  </a:lnTo>
                  <a:lnTo>
                    <a:pt x="10049" y="163"/>
                  </a:lnTo>
                  <a:lnTo>
                    <a:pt x="10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2196121" y="2609965"/>
              <a:ext cx="359790" cy="9436"/>
            </a:xfrm>
            <a:custGeom>
              <a:avLst/>
              <a:gdLst/>
              <a:ahLst/>
              <a:cxnLst/>
              <a:rect l="l" t="t" r="r" b="b"/>
              <a:pathLst>
                <a:path w="9952" h="261" extrusionOk="0">
                  <a:moveTo>
                    <a:pt x="1" y="0"/>
                  </a:moveTo>
                  <a:cubicBezTo>
                    <a:pt x="33" y="98"/>
                    <a:pt x="66" y="163"/>
                    <a:pt x="163" y="260"/>
                  </a:cubicBezTo>
                  <a:lnTo>
                    <a:pt x="9952" y="260"/>
                  </a:lnTo>
                  <a:lnTo>
                    <a:pt x="99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2196121" y="2350137"/>
              <a:ext cx="359790" cy="5893"/>
            </a:xfrm>
            <a:custGeom>
              <a:avLst/>
              <a:gdLst/>
              <a:ahLst/>
              <a:cxnLst/>
              <a:rect l="l" t="t" r="r" b="b"/>
              <a:pathLst>
                <a:path w="9952" h="163" extrusionOk="0">
                  <a:moveTo>
                    <a:pt x="66" y="0"/>
                  </a:moveTo>
                  <a:cubicBezTo>
                    <a:pt x="33" y="33"/>
                    <a:pt x="33" y="130"/>
                    <a:pt x="1" y="163"/>
                  </a:cubicBezTo>
                  <a:lnTo>
                    <a:pt x="9952" y="163"/>
                  </a:lnTo>
                  <a:lnTo>
                    <a:pt x="99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2568818" y="2352487"/>
              <a:ext cx="40021" cy="22378"/>
            </a:xfrm>
            <a:custGeom>
              <a:avLst/>
              <a:gdLst/>
              <a:ahLst/>
              <a:cxnLst/>
              <a:rect l="l" t="t" r="r" b="b"/>
              <a:pathLst>
                <a:path w="1107" h="619" extrusionOk="0">
                  <a:moveTo>
                    <a:pt x="0" y="0"/>
                  </a:moveTo>
                  <a:lnTo>
                    <a:pt x="0" y="618"/>
                  </a:lnTo>
                  <a:lnTo>
                    <a:pt x="1106" y="618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2568818" y="2392471"/>
              <a:ext cx="40021" cy="22342"/>
            </a:xfrm>
            <a:custGeom>
              <a:avLst/>
              <a:gdLst/>
              <a:ahLst/>
              <a:cxnLst/>
              <a:rect l="l" t="t" r="r" b="b"/>
              <a:pathLst>
                <a:path w="1107" h="618" extrusionOk="0">
                  <a:moveTo>
                    <a:pt x="0" y="0"/>
                  </a:moveTo>
                  <a:lnTo>
                    <a:pt x="0" y="618"/>
                  </a:lnTo>
                  <a:lnTo>
                    <a:pt x="1106" y="618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2568818" y="2432420"/>
              <a:ext cx="40021" cy="22378"/>
            </a:xfrm>
            <a:custGeom>
              <a:avLst/>
              <a:gdLst/>
              <a:ahLst/>
              <a:cxnLst/>
              <a:rect l="l" t="t" r="r" b="b"/>
              <a:pathLst>
                <a:path w="1107" h="619" extrusionOk="0">
                  <a:moveTo>
                    <a:pt x="0" y="1"/>
                  </a:moveTo>
                  <a:lnTo>
                    <a:pt x="0" y="619"/>
                  </a:lnTo>
                  <a:lnTo>
                    <a:pt x="1106" y="61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2568818" y="2470055"/>
              <a:ext cx="40021" cy="22378"/>
            </a:xfrm>
            <a:custGeom>
              <a:avLst/>
              <a:gdLst/>
              <a:ahLst/>
              <a:cxnLst/>
              <a:rect l="l" t="t" r="r" b="b"/>
              <a:pathLst>
                <a:path w="1107" h="619" extrusionOk="0">
                  <a:moveTo>
                    <a:pt x="0" y="0"/>
                  </a:moveTo>
                  <a:lnTo>
                    <a:pt x="0" y="618"/>
                  </a:lnTo>
                  <a:lnTo>
                    <a:pt x="1106" y="618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2568818" y="2510039"/>
              <a:ext cx="40021" cy="22342"/>
            </a:xfrm>
            <a:custGeom>
              <a:avLst/>
              <a:gdLst/>
              <a:ahLst/>
              <a:cxnLst/>
              <a:rect l="l" t="t" r="r" b="b"/>
              <a:pathLst>
                <a:path w="1107" h="618" extrusionOk="0">
                  <a:moveTo>
                    <a:pt x="0" y="0"/>
                  </a:moveTo>
                  <a:lnTo>
                    <a:pt x="0" y="618"/>
                  </a:lnTo>
                  <a:lnTo>
                    <a:pt x="1106" y="618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2568818" y="2549988"/>
              <a:ext cx="40021" cy="22378"/>
            </a:xfrm>
            <a:custGeom>
              <a:avLst/>
              <a:gdLst/>
              <a:ahLst/>
              <a:cxnLst/>
              <a:rect l="l" t="t" r="r" b="b"/>
              <a:pathLst>
                <a:path w="1107" h="619" extrusionOk="0">
                  <a:moveTo>
                    <a:pt x="0" y="1"/>
                  </a:moveTo>
                  <a:lnTo>
                    <a:pt x="0" y="619"/>
                  </a:lnTo>
                  <a:lnTo>
                    <a:pt x="1106" y="61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2568818" y="2587623"/>
              <a:ext cx="40021" cy="22378"/>
            </a:xfrm>
            <a:custGeom>
              <a:avLst/>
              <a:gdLst/>
              <a:ahLst/>
              <a:cxnLst/>
              <a:rect l="l" t="t" r="r" b="b"/>
              <a:pathLst>
                <a:path w="1107" h="619" extrusionOk="0">
                  <a:moveTo>
                    <a:pt x="0" y="0"/>
                  </a:moveTo>
                  <a:lnTo>
                    <a:pt x="0" y="618"/>
                  </a:lnTo>
                  <a:lnTo>
                    <a:pt x="1106" y="618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2633458" y="2432420"/>
              <a:ext cx="16522" cy="22378"/>
            </a:xfrm>
            <a:custGeom>
              <a:avLst/>
              <a:gdLst/>
              <a:ahLst/>
              <a:cxnLst/>
              <a:rect l="l" t="t" r="r" b="b"/>
              <a:pathLst>
                <a:path w="457" h="619" extrusionOk="0">
                  <a:moveTo>
                    <a:pt x="1" y="1"/>
                  </a:moveTo>
                  <a:lnTo>
                    <a:pt x="1" y="619"/>
                  </a:lnTo>
                  <a:lnTo>
                    <a:pt x="456" y="619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633458" y="2470055"/>
              <a:ext cx="16522" cy="22378"/>
            </a:xfrm>
            <a:custGeom>
              <a:avLst/>
              <a:gdLst/>
              <a:ahLst/>
              <a:cxnLst/>
              <a:rect l="l" t="t" r="r" b="b"/>
              <a:pathLst>
                <a:path w="457" h="619" extrusionOk="0">
                  <a:moveTo>
                    <a:pt x="1" y="0"/>
                  </a:moveTo>
                  <a:lnTo>
                    <a:pt x="1" y="618"/>
                  </a:lnTo>
                  <a:lnTo>
                    <a:pt x="456" y="61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633458" y="2510039"/>
              <a:ext cx="16522" cy="22342"/>
            </a:xfrm>
            <a:custGeom>
              <a:avLst/>
              <a:gdLst/>
              <a:ahLst/>
              <a:cxnLst/>
              <a:rect l="l" t="t" r="r" b="b"/>
              <a:pathLst>
                <a:path w="457" h="618" extrusionOk="0">
                  <a:moveTo>
                    <a:pt x="1" y="0"/>
                  </a:moveTo>
                  <a:lnTo>
                    <a:pt x="1" y="618"/>
                  </a:lnTo>
                  <a:lnTo>
                    <a:pt x="456" y="61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633458" y="2549988"/>
              <a:ext cx="16522" cy="22378"/>
            </a:xfrm>
            <a:custGeom>
              <a:avLst/>
              <a:gdLst/>
              <a:ahLst/>
              <a:cxnLst/>
              <a:rect l="l" t="t" r="r" b="b"/>
              <a:pathLst>
                <a:path w="457" h="619" extrusionOk="0">
                  <a:moveTo>
                    <a:pt x="1" y="1"/>
                  </a:moveTo>
                  <a:lnTo>
                    <a:pt x="1" y="619"/>
                  </a:lnTo>
                  <a:lnTo>
                    <a:pt x="456" y="619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2633458" y="2587623"/>
              <a:ext cx="16522" cy="22378"/>
            </a:xfrm>
            <a:custGeom>
              <a:avLst/>
              <a:gdLst/>
              <a:ahLst/>
              <a:cxnLst/>
              <a:rect l="l" t="t" r="r" b="b"/>
              <a:pathLst>
                <a:path w="457" h="619" extrusionOk="0">
                  <a:moveTo>
                    <a:pt x="1" y="0"/>
                  </a:moveTo>
                  <a:lnTo>
                    <a:pt x="1" y="618"/>
                  </a:lnTo>
                  <a:lnTo>
                    <a:pt x="456" y="61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2617009" y="2356030"/>
              <a:ext cx="50613" cy="49384"/>
            </a:xfrm>
            <a:custGeom>
              <a:avLst/>
              <a:gdLst/>
              <a:ahLst/>
              <a:cxnLst/>
              <a:rect l="l" t="t" r="r" b="b"/>
              <a:pathLst>
                <a:path w="1400" h="1366" extrusionOk="0">
                  <a:moveTo>
                    <a:pt x="1" y="0"/>
                  </a:moveTo>
                  <a:lnTo>
                    <a:pt x="1" y="1366"/>
                  </a:lnTo>
                  <a:lnTo>
                    <a:pt x="1399" y="1366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792204" y="2652263"/>
              <a:ext cx="185788" cy="56470"/>
            </a:xfrm>
            <a:custGeom>
              <a:avLst/>
              <a:gdLst/>
              <a:ahLst/>
              <a:cxnLst/>
              <a:rect l="l" t="t" r="r" b="b"/>
              <a:pathLst>
                <a:path w="5139" h="1562" extrusionOk="0">
                  <a:moveTo>
                    <a:pt x="0" y="1"/>
                  </a:moveTo>
                  <a:lnTo>
                    <a:pt x="0" y="1562"/>
                  </a:lnTo>
                  <a:lnTo>
                    <a:pt x="5138" y="1562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063261" y="2723990"/>
              <a:ext cx="1047555" cy="1892836"/>
            </a:xfrm>
            <a:custGeom>
              <a:avLst/>
              <a:gdLst/>
              <a:ahLst/>
              <a:cxnLst/>
              <a:rect l="l" t="t" r="r" b="b"/>
              <a:pathLst>
                <a:path w="28976" h="52357" extrusionOk="0">
                  <a:moveTo>
                    <a:pt x="1" y="1"/>
                  </a:moveTo>
                  <a:lnTo>
                    <a:pt x="1" y="52357"/>
                  </a:lnTo>
                  <a:lnTo>
                    <a:pt x="28976" y="52357"/>
                  </a:lnTo>
                  <a:lnTo>
                    <a:pt x="289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063261" y="4287622"/>
              <a:ext cx="75306" cy="444423"/>
            </a:xfrm>
            <a:custGeom>
              <a:avLst/>
              <a:gdLst/>
              <a:ahLst/>
              <a:cxnLst/>
              <a:rect l="l" t="t" r="r" b="b"/>
              <a:pathLst>
                <a:path w="2083" h="12293" extrusionOk="0">
                  <a:moveTo>
                    <a:pt x="1" y="0"/>
                  </a:moveTo>
                  <a:lnTo>
                    <a:pt x="1" y="12293"/>
                  </a:lnTo>
                  <a:lnTo>
                    <a:pt x="2082" y="12293"/>
                  </a:lnTo>
                  <a:lnTo>
                    <a:pt x="2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3036739" y="4287622"/>
              <a:ext cx="74076" cy="444423"/>
            </a:xfrm>
            <a:custGeom>
              <a:avLst/>
              <a:gdLst/>
              <a:ahLst/>
              <a:cxnLst/>
              <a:rect l="l" t="t" r="r" b="b"/>
              <a:pathLst>
                <a:path w="2049" h="12293" extrusionOk="0">
                  <a:moveTo>
                    <a:pt x="0" y="0"/>
                  </a:moveTo>
                  <a:lnTo>
                    <a:pt x="0" y="12293"/>
                  </a:lnTo>
                  <a:lnTo>
                    <a:pt x="2049" y="12293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2016263" y="2708697"/>
              <a:ext cx="1143937" cy="64713"/>
            </a:xfrm>
            <a:custGeom>
              <a:avLst/>
              <a:gdLst/>
              <a:ahLst/>
              <a:cxnLst/>
              <a:rect l="l" t="t" r="r" b="b"/>
              <a:pathLst>
                <a:path w="31642" h="1790" extrusionOk="0">
                  <a:moveTo>
                    <a:pt x="0" y="1"/>
                  </a:moveTo>
                  <a:lnTo>
                    <a:pt x="0" y="1789"/>
                  </a:lnTo>
                  <a:lnTo>
                    <a:pt x="31642" y="1789"/>
                  </a:lnTo>
                  <a:lnTo>
                    <a:pt x="3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139687" y="2867407"/>
              <a:ext cx="897088" cy="416224"/>
            </a:xfrm>
            <a:custGeom>
              <a:avLst/>
              <a:gdLst/>
              <a:ahLst/>
              <a:cxnLst/>
              <a:rect l="l" t="t" r="r" b="b"/>
              <a:pathLst>
                <a:path w="24814" h="11513" extrusionOk="0">
                  <a:moveTo>
                    <a:pt x="976" y="1"/>
                  </a:moveTo>
                  <a:cubicBezTo>
                    <a:pt x="456" y="1"/>
                    <a:pt x="1" y="456"/>
                    <a:pt x="1" y="977"/>
                  </a:cubicBezTo>
                  <a:lnTo>
                    <a:pt x="1" y="10537"/>
                  </a:lnTo>
                  <a:cubicBezTo>
                    <a:pt x="1" y="11058"/>
                    <a:pt x="456" y="11513"/>
                    <a:pt x="976" y="11513"/>
                  </a:cubicBezTo>
                  <a:lnTo>
                    <a:pt x="23838" y="11513"/>
                  </a:lnTo>
                  <a:cubicBezTo>
                    <a:pt x="24358" y="11513"/>
                    <a:pt x="24813" y="11058"/>
                    <a:pt x="24813" y="10537"/>
                  </a:cubicBezTo>
                  <a:lnTo>
                    <a:pt x="24813" y="977"/>
                  </a:lnTo>
                  <a:cubicBezTo>
                    <a:pt x="24813" y="456"/>
                    <a:pt x="24358" y="1"/>
                    <a:pt x="23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132638" y="2861550"/>
              <a:ext cx="911188" cy="430323"/>
            </a:xfrm>
            <a:custGeom>
              <a:avLst/>
              <a:gdLst/>
              <a:ahLst/>
              <a:cxnLst/>
              <a:rect l="l" t="t" r="r" b="b"/>
              <a:pathLst>
                <a:path w="25204" h="11903" extrusionOk="0">
                  <a:moveTo>
                    <a:pt x="24033" y="358"/>
                  </a:moveTo>
                  <a:cubicBezTo>
                    <a:pt x="24423" y="358"/>
                    <a:pt x="24781" y="683"/>
                    <a:pt x="24781" y="1139"/>
                  </a:cubicBezTo>
                  <a:lnTo>
                    <a:pt x="24781" y="10699"/>
                  </a:lnTo>
                  <a:cubicBezTo>
                    <a:pt x="24781" y="11090"/>
                    <a:pt x="24455" y="11447"/>
                    <a:pt x="24033" y="11447"/>
                  </a:cubicBezTo>
                  <a:lnTo>
                    <a:pt x="1171" y="11447"/>
                  </a:lnTo>
                  <a:cubicBezTo>
                    <a:pt x="781" y="11447"/>
                    <a:pt x="391" y="11122"/>
                    <a:pt x="391" y="10699"/>
                  </a:cubicBezTo>
                  <a:lnTo>
                    <a:pt x="391" y="1139"/>
                  </a:lnTo>
                  <a:cubicBezTo>
                    <a:pt x="391" y="716"/>
                    <a:pt x="716" y="358"/>
                    <a:pt x="1171" y="358"/>
                  </a:cubicBezTo>
                  <a:close/>
                  <a:moveTo>
                    <a:pt x="1171" y="0"/>
                  </a:moveTo>
                  <a:cubicBezTo>
                    <a:pt x="521" y="0"/>
                    <a:pt x="1" y="521"/>
                    <a:pt x="1" y="1171"/>
                  </a:cubicBezTo>
                  <a:lnTo>
                    <a:pt x="1" y="10732"/>
                  </a:lnTo>
                  <a:cubicBezTo>
                    <a:pt x="1" y="11382"/>
                    <a:pt x="521" y="11903"/>
                    <a:pt x="1171" y="11903"/>
                  </a:cubicBezTo>
                  <a:lnTo>
                    <a:pt x="24033" y="11903"/>
                  </a:lnTo>
                  <a:cubicBezTo>
                    <a:pt x="24683" y="11903"/>
                    <a:pt x="25203" y="11382"/>
                    <a:pt x="25203" y="10732"/>
                  </a:cubicBezTo>
                  <a:lnTo>
                    <a:pt x="25203" y="1171"/>
                  </a:lnTo>
                  <a:cubicBezTo>
                    <a:pt x="25203" y="521"/>
                    <a:pt x="24683" y="0"/>
                    <a:pt x="24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14921" y="2928541"/>
              <a:ext cx="189331" cy="52963"/>
            </a:xfrm>
            <a:custGeom>
              <a:avLst/>
              <a:gdLst/>
              <a:ahLst/>
              <a:cxnLst/>
              <a:rect l="l" t="t" r="r" b="b"/>
              <a:pathLst>
                <a:path w="5237" h="1465" extrusionOk="0">
                  <a:moveTo>
                    <a:pt x="1" y="1"/>
                  </a:moveTo>
                  <a:lnTo>
                    <a:pt x="1" y="1464"/>
                  </a:lnTo>
                  <a:lnTo>
                    <a:pt x="5237" y="1464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2214921" y="3013210"/>
              <a:ext cx="189331" cy="51770"/>
            </a:xfrm>
            <a:custGeom>
              <a:avLst/>
              <a:gdLst/>
              <a:ahLst/>
              <a:cxnLst/>
              <a:rect l="l" t="t" r="r" b="b"/>
              <a:pathLst>
                <a:path w="5237" h="1432" extrusionOk="0">
                  <a:moveTo>
                    <a:pt x="1" y="0"/>
                  </a:moveTo>
                  <a:lnTo>
                    <a:pt x="1" y="1431"/>
                  </a:lnTo>
                  <a:lnTo>
                    <a:pt x="5237" y="1431"/>
                  </a:lnTo>
                  <a:lnTo>
                    <a:pt x="5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2214921" y="3095493"/>
              <a:ext cx="189331" cy="52963"/>
            </a:xfrm>
            <a:custGeom>
              <a:avLst/>
              <a:gdLst/>
              <a:ahLst/>
              <a:cxnLst/>
              <a:rect l="l" t="t" r="r" b="b"/>
              <a:pathLst>
                <a:path w="5237" h="1465" extrusionOk="0">
                  <a:moveTo>
                    <a:pt x="1" y="1"/>
                  </a:moveTo>
                  <a:lnTo>
                    <a:pt x="1" y="1464"/>
                  </a:lnTo>
                  <a:lnTo>
                    <a:pt x="5237" y="1464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2214921" y="3176619"/>
              <a:ext cx="189331" cy="52927"/>
            </a:xfrm>
            <a:custGeom>
              <a:avLst/>
              <a:gdLst/>
              <a:ahLst/>
              <a:cxnLst/>
              <a:rect l="l" t="t" r="r" b="b"/>
              <a:pathLst>
                <a:path w="5237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5237" y="1464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2533533" y="2939133"/>
              <a:ext cx="443266" cy="246922"/>
            </a:xfrm>
            <a:custGeom>
              <a:avLst/>
              <a:gdLst/>
              <a:ahLst/>
              <a:cxnLst/>
              <a:rect l="l" t="t" r="r" b="b"/>
              <a:pathLst>
                <a:path w="12261" h="6830" extrusionOk="0">
                  <a:moveTo>
                    <a:pt x="1" y="1"/>
                  </a:moveTo>
                  <a:lnTo>
                    <a:pt x="1" y="6830"/>
                  </a:lnTo>
                  <a:lnTo>
                    <a:pt x="12261" y="6830"/>
                  </a:lnTo>
                  <a:lnTo>
                    <a:pt x="122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533533" y="2972068"/>
              <a:ext cx="444459" cy="171688"/>
            </a:xfrm>
            <a:custGeom>
              <a:avLst/>
              <a:gdLst/>
              <a:ahLst/>
              <a:cxnLst/>
              <a:rect l="l" t="t" r="r" b="b"/>
              <a:pathLst>
                <a:path w="12294" h="4749" extrusionOk="0">
                  <a:moveTo>
                    <a:pt x="1724" y="0"/>
                  </a:moveTo>
                  <a:lnTo>
                    <a:pt x="749" y="2862"/>
                  </a:lnTo>
                  <a:lnTo>
                    <a:pt x="1" y="2862"/>
                  </a:lnTo>
                  <a:lnTo>
                    <a:pt x="1" y="3155"/>
                  </a:lnTo>
                  <a:lnTo>
                    <a:pt x="944" y="3155"/>
                  </a:lnTo>
                  <a:lnTo>
                    <a:pt x="1497" y="1366"/>
                  </a:lnTo>
                  <a:lnTo>
                    <a:pt x="1757" y="4748"/>
                  </a:lnTo>
                  <a:lnTo>
                    <a:pt x="2732" y="3155"/>
                  </a:lnTo>
                  <a:lnTo>
                    <a:pt x="3871" y="3155"/>
                  </a:lnTo>
                  <a:lnTo>
                    <a:pt x="4423" y="1366"/>
                  </a:lnTo>
                  <a:lnTo>
                    <a:pt x="4684" y="4748"/>
                  </a:lnTo>
                  <a:lnTo>
                    <a:pt x="5627" y="3155"/>
                  </a:lnTo>
                  <a:lnTo>
                    <a:pt x="6797" y="3155"/>
                  </a:lnTo>
                  <a:lnTo>
                    <a:pt x="7350" y="1366"/>
                  </a:lnTo>
                  <a:lnTo>
                    <a:pt x="7578" y="4748"/>
                  </a:lnTo>
                  <a:lnTo>
                    <a:pt x="8553" y="3155"/>
                  </a:lnTo>
                  <a:lnTo>
                    <a:pt x="9692" y="3155"/>
                  </a:lnTo>
                  <a:lnTo>
                    <a:pt x="10277" y="1366"/>
                  </a:lnTo>
                  <a:lnTo>
                    <a:pt x="10505" y="4748"/>
                  </a:lnTo>
                  <a:lnTo>
                    <a:pt x="11513" y="3122"/>
                  </a:lnTo>
                  <a:lnTo>
                    <a:pt x="12293" y="3155"/>
                  </a:lnTo>
                  <a:lnTo>
                    <a:pt x="12293" y="2862"/>
                  </a:lnTo>
                  <a:lnTo>
                    <a:pt x="11350" y="2829"/>
                  </a:lnTo>
                  <a:lnTo>
                    <a:pt x="10700" y="3903"/>
                  </a:lnTo>
                  <a:lnTo>
                    <a:pt x="10440" y="0"/>
                  </a:lnTo>
                  <a:lnTo>
                    <a:pt x="9529" y="2862"/>
                  </a:lnTo>
                  <a:lnTo>
                    <a:pt x="8423" y="2829"/>
                  </a:lnTo>
                  <a:lnTo>
                    <a:pt x="7806" y="3903"/>
                  </a:lnTo>
                  <a:lnTo>
                    <a:pt x="7513" y="0"/>
                  </a:lnTo>
                  <a:lnTo>
                    <a:pt x="6602" y="2862"/>
                  </a:lnTo>
                  <a:lnTo>
                    <a:pt x="5529" y="2829"/>
                  </a:lnTo>
                  <a:lnTo>
                    <a:pt x="4879" y="3903"/>
                  </a:lnTo>
                  <a:lnTo>
                    <a:pt x="4651" y="0"/>
                  </a:lnTo>
                  <a:lnTo>
                    <a:pt x="3676" y="2862"/>
                  </a:lnTo>
                  <a:lnTo>
                    <a:pt x="2602" y="2829"/>
                  </a:lnTo>
                  <a:lnTo>
                    <a:pt x="1952" y="3903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2063261" y="3349428"/>
              <a:ext cx="1047555" cy="14172"/>
            </a:xfrm>
            <a:custGeom>
              <a:avLst/>
              <a:gdLst/>
              <a:ahLst/>
              <a:cxnLst/>
              <a:rect l="l" t="t" r="r" b="b"/>
              <a:pathLst>
                <a:path w="28976" h="392" extrusionOk="0">
                  <a:moveTo>
                    <a:pt x="1" y="1"/>
                  </a:moveTo>
                  <a:lnTo>
                    <a:pt x="1" y="391"/>
                  </a:lnTo>
                  <a:lnTo>
                    <a:pt x="28976" y="391"/>
                  </a:lnTo>
                  <a:lnTo>
                    <a:pt x="28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2063261" y="3916119"/>
              <a:ext cx="1047555" cy="15329"/>
            </a:xfrm>
            <a:custGeom>
              <a:avLst/>
              <a:gdLst/>
              <a:ahLst/>
              <a:cxnLst/>
              <a:rect l="l" t="t" r="r" b="b"/>
              <a:pathLst>
                <a:path w="28976" h="424" extrusionOk="0">
                  <a:moveTo>
                    <a:pt x="1" y="0"/>
                  </a:moveTo>
                  <a:lnTo>
                    <a:pt x="1" y="423"/>
                  </a:lnTo>
                  <a:lnTo>
                    <a:pt x="28976" y="423"/>
                  </a:lnTo>
                  <a:lnTo>
                    <a:pt x="28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063261" y="3418805"/>
              <a:ext cx="704287" cy="423273"/>
            </a:xfrm>
            <a:custGeom>
              <a:avLst/>
              <a:gdLst/>
              <a:ahLst/>
              <a:cxnLst/>
              <a:rect l="l" t="t" r="r" b="b"/>
              <a:pathLst>
                <a:path w="19481" h="11708" extrusionOk="0">
                  <a:moveTo>
                    <a:pt x="1" y="1"/>
                  </a:moveTo>
                  <a:lnTo>
                    <a:pt x="1" y="11708"/>
                  </a:lnTo>
                  <a:lnTo>
                    <a:pt x="19480" y="11708"/>
                  </a:lnTo>
                  <a:lnTo>
                    <a:pt x="19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15965" y="3436447"/>
              <a:ext cx="246922" cy="94069"/>
            </a:xfrm>
            <a:custGeom>
              <a:avLst/>
              <a:gdLst/>
              <a:ahLst/>
              <a:cxnLst/>
              <a:rect l="l" t="t" r="r" b="b"/>
              <a:pathLst>
                <a:path w="6830" h="2602" extrusionOk="0">
                  <a:moveTo>
                    <a:pt x="489" y="0"/>
                  </a:moveTo>
                  <a:cubicBezTo>
                    <a:pt x="196" y="0"/>
                    <a:pt x="1" y="228"/>
                    <a:pt x="1" y="488"/>
                  </a:cubicBezTo>
                  <a:lnTo>
                    <a:pt x="1" y="2114"/>
                  </a:lnTo>
                  <a:cubicBezTo>
                    <a:pt x="1" y="2374"/>
                    <a:pt x="261" y="2602"/>
                    <a:pt x="489" y="2602"/>
                  </a:cubicBezTo>
                  <a:lnTo>
                    <a:pt x="6342" y="2602"/>
                  </a:lnTo>
                  <a:cubicBezTo>
                    <a:pt x="6602" y="2602"/>
                    <a:pt x="6797" y="2374"/>
                    <a:pt x="6830" y="2114"/>
                  </a:cubicBezTo>
                  <a:lnTo>
                    <a:pt x="6830" y="488"/>
                  </a:lnTo>
                  <a:cubicBezTo>
                    <a:pt x="6830" y="196"/>
                    <a:pt x="6602" y="0"/>
                    <a:pt x="6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448900" y="3450547"/>
              <a:ext cx="185788" cy="51770"/>
            </a:xfrm>
            <a:custGeom>
              <a:avLst/>
              <a:gdLst/>
              <a:ahLst/>
              <a:cxnLst/>
              <a:rect l="l" t="t" r="r" b="b"/>
              <a:pathLst>
                <a:path w="5139" h="1432" extrusionOk="0">
                  <a:moveTo>
                    <a:pt x="0" y="1"/>
                  </a:moveTo>
                  <a:lnTo>
                    <a:pt x="0" y="261"/>
                  </a:lnTo>
                  <a:lnTo>
                    <a:pt x="4911" y="261"/>
                  </a:lnTo>
                  <a:lnTo>
                    <a:pt x="4911" y="1431"/>
                  </a:lnTo>
                  <a:lnTo>
                    <a:pt x="5138" y="1431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2540582" y="3546965"/>
              <a:ext cx="179931" cy="293956"/>
            </a:xfrm>
            <a:custGeom>
              <a:avLst/>
              <a:gdLst/>
              <a:ahLst/>
              <a:cxnLst/>
              <a:rect l="l" t="t" r="r" b="b"/>
              <a:pathLst>
                <a:path w="4977" h="8131" extrusionOk="0">
                  <a:moveTo>
                    <a:pt x="1" y="0"/>
                  </a:moveTo>
                  <a:lnTo>
                    <a:pt x="1" y="8130"/>
                  </a:lnTo>
                  <a:lnTo>
                    <a:pt x="4976" y="8130"/>
                  </a:lnTo>
                  <a:lnTo>
                    <a:pt x="4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2540582" y="3485831"/>
              <a:ext cx="179931" cy="62327"/>
            </a:xfrm>
            <a:custGeom>
              <a:avLst/>
              <a:gdLst/>
              <a:ahLst/>
              <a:cxnLst/>
              <a:rect l="l" t="t" r="r" b="b"/>
              <a:pathLst>
                <a:path w="4977" h="1724" extrusionOk="0">
                  <a:moveTo>
                    <a:pt x="619" y="0"/>
                  </a:moveTo>
                  <a:lnTo>
                    <a:pt x="1" y="1724"/>
                  </a:lnTo>
                  <a:lnTo>
                    <a:pt x="4976" y="1724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2551175" y="3485831"/>
              <a:ext cx="158746" cy="32935"/>
            </a:xfrm>
            <a:custGeom>
              <a:avLst/>
              <a:gdLst/>
              <a:ahLst/>
              <a:cxnLst/>
              <a:rect l="l" t="t" r="r" b="b"/>
              <a:pathLst>
                <a:path w="4391" h="911" extrusionOk="0">
                  <a:moveTo>
                    <a:pt x="326" y="0"/>
                  </a:moveTo>
                  <a:lnTo>
                    <a:pt x="1" y="911"/>
                  </a:lnTo>
                  <a:lnTo>
                    <a:pt x="4391" y="911"/>
                  </a:lnTo>
                  <a:lnTo>
                    <a:pt x="4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2131481" y="3436447"/>
              <a:ext cx="245729" cy="94069"/>
            </a:xfrm>
            <a:custGeom>
              <a:avLst/>
              <a:gdLst/>
              <a:ahLst/>
              <a:cxnLst/>
              <a:rect l="l" t="t" r="r" b="b"/>
              <a:pathLst>
                <a:path w="6797" h="2602" extrusionOk="0">
                  <a:moveTo>
                    <a:pt x="455" y="0"/>
                  </a:moveTo>
                  <a:cubicBezTo>
                    <a:pt x="195" y="0"/>
                    <a:pt x="0" y="228"/>
                    <a:pt x="0" y="488"/>
                  </a:cubicBezTo>
                  <a:lnTo>
                    <a:pt x="0" y="2114"/>
                  </a:lnTo>
                  <a:cubicBezTo>
                    <a:pt x="0" y="2374"/>
                    <a:pt x="228" y="2602"/>
                    <a:pt x="455" y="2602"/>
                  </a:cubicBezTo>
                  <a:lnTo>
                    <a:pt x="6341" y="2602"/>
                  </a:lnTo>
                  <a:cubicBezTo>
                    <a:pt x="6569" y="2602"/>
                    <a:pt x="6764" y="2374"/>
                    <a:pt x="6797" y="2114"/>
                  </a:cubicBezTo>
                  <a:lnTo>
                    <a:pt x="6797" y="488"/>
                  </a:lnTo>
                  <a:cubicBezTo>
                    <a:pt x="6797" y="196"/>
                    <a:pt x="6569" y="0"/>
                    <a:pt x="6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2158523" y="3450547"/>
              <a:ext cx="203394" cy="51770"/>
            </a:xfrm>
            <a:custGeom>
              <a:avLst/>
              <a:gdLst/>
              <a:ahLst/>
              <a:cxnLst/>
              <a:rect l="l" t="t" r="r" b="b"/>
              <a:pathLst>
                <a:path w="5626" h="1432" extrusionOk="0">
                  <a:moveTo>
                    <a:pt x="0" y="1"/>
                  </a:moveTo>
                  <a:lnTo>
                    <a:pt x="0" y="261"/>
                  </a:lnTo>
                  <a:lnTo>
                    <a:pt x="5366" y="261"/>
                  </a:lnTo>
                  <a:lnTo>
                    <a:pt x="5366" y="1431"/>
                  </a:lnTo>
                  <a:lnTo>
                    <a:pt x="5626" y="1431"/>
                  </a:lnTo>
                  <a:lnTo>
                    <a:pt x="5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2267848" y="3546965"/>
              <a:ext cx="178738" cy="293956"/>
            </a:xfrm>
            <a:custGeom>
              <a:avLst/>
              <a:gdLst/>
              <a:ahLst/>
              <a:cxnLst/>
              <a:rect l="l" t="t" r="r" b="b"/>
              <a:pathLst>
                <a:path w="4944" h="8131" extrusionOk="0">
                  <a:moveTo>
                    <a:pt x="0" y="0"/>
                  </a:moveTo>
                  <a:lnTo>
                    <a:pt x="0" y="8130"/>
                  </a:lnTo>
                  <a:lnTo>
                    <a:pt x="4943" y="8130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2267848" y="3485831"/>
              <a:ext cx="178738" cy="62327"/>
            </a:xfrm>
            <a:custGeom>
              <a:avLst/>
              <a:gdLst/>
              <a:ahLst/>
              <a:cxnLst/>
              <a:rect l="l" t="t" r="r" b="b"/>
              <a:pathLst>
                <a:path w="4944" h="1724" extrusionOk="0">
                  <a:moveTo>
                    <a:pt x="618" y="0"/>
                  </a:moveTo>
                  <a:lnTo>
                    <a:pt x="0" y="1724"/>
                  </a:lnTo>
                  <a:lnTo>
                    <a:pt x="4943" y="1724"/>
                  </a:lnTo>
                  <a:lnTo>
                    <a:pt x="4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2278441" y="3485831"/>
              <a:ext cx="158746" cy="32935"/>
            </a:xfrm>
            <a:custGeom>
              <a:avLst/>
              <a:gdLst/>
              <a:ahLst/>
              <a:cxnLst/>
              <a:rect l="l" t="t" r="r" b="b"/>
              <a:pathLst>
                <a:path w="4391" h="911" extrusionOk="0">
                  <a:moveTo>
                    <a:pt x="325" y="0"/>
                  </a:moveTo>
                  <a:lnTo>
                    <a:pt x="0" y="911"/>
                  </a:lnTo>
                  <a:lnTo>
                    <a:pt x="4390" y="911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2809810" y="3418805"/>
              <a:ext cx="271614" cy="423273"/>
            </a:xfrm>
            <a:custGeom>
              <a:avLst/>
              <a:gdLst/>
              <a:ahLst/>
              <a:cxnLst/>
              <a:rect l="l" t="t" r="r" b="b"/>
              <a:pathLst>
                <a:path w="7513" h="11708" extrusionOk="0">
                  <a:moveTo>
                    <a:pt x="1" y="1"/>
                  </a:moveTo>
                  <a:lnTo>
                    <a:pt x="1" y="11708"/>
                  </a:lnTo>
                  <a:lnTo>
                    <a:pt x="7513" y="11708"/>
                  </a:lnTo>
                  <a:lnTo>
                    <a:pt x="7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2833345" y="3450547"/>
              <a:ext cx="50577" cy="28271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0" y="1"/>
                  </a:moveTo>
                  <a:lnTo>
                    <a:pt x="0" y="781"/>
                  </a:lnTo>
                  <a:lnTo>
                    <a:pt x="1399" y="78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2833345" y="3497581"/>
              <a:ext cx="50577" cy="28235"/>
            </a:xfrm>
            <a:custGeom>
              <a:avLst/>
              <a:gdLst/>
              <a:ahLst/>
              <a:cxnLst/>
              <a:rect l="l" t="t" r="r" b="b"/>
              <a:pathLst>
                <a:path w="1399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399" y="781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2833345" y="3545772"/>
              <a:ext cx="50577" cy="28271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0" y="1"/>
                  </a:moveTo>
                  <a:lnTo>
                    <a:pt x="0" y="781"/>
                  </a:lnTo>
                  <a:lnTo>
                    <a:pt x="1399" y="78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2833345" y="3592807"/>
              <a:ext cx="50577" cy="28235"/>
            </a:xfrm>
            <a:custGeom>
              <a:avLst/>
              <a:gdLst/>
              <a:ahLst/>
              <a:cxnLst/>
              <a:rect l="l" t="t" r="r" b="b"/>
              <a:pathLst>
                <a:path w="1399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399" y="781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2833345" y="3639841"/>
              <a:ext cx="50577" cy="28235"/>
            </a:xfrm>
            <a:custGeom>
              <a:avLst/>
              <a:gdLst/>
              <a:ahLst/>
              <a:cxnLst/>
              <a:rect l="l" t="t" r="r" b="b"/>
              <a:pathLst>
                <a:path w="1399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399" y="781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2833345" y="3689225"/>
              <a:ext cx="50577" cy="27078"/>
            </a:xfrm>
            <a:custGeom>
              <a:avLst/>
              <a:gdLst/>
              <a:ahLst/>
              <a:cxnLst/>
              <a:rect l="l" t="t" r="r" b="b"/>
              <a:pathLst>
                <a:path w="1399" h="749" extrusionOk="0">
                  <a:moveTo>
                    <a:pt x="0" y="0"/>
                  </a:moveTo>
                  <a:lnTo>
                    <a:pt x="0" y="748"/>
                  </a:lnTo>
                  <a:lnTo>
                    <a:pt x="1399" y="748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2833345" y="3735067"/>
              <a:ext cx="50577" cy="28235"/>
            </a:xfrm>
            <a:custGeom>
              <a:avLst/>
              <a:gdLst/>
              <a:ahLst/>
              <a:cxnLst/>
              <a:rect l="l" t="t" r="r" b="b"/>
              <a:pathLst>
                <a:path w="1399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399" y="781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2833345" y="3782101"/>
              <a:ext cx="50577" cy="28235"/>
            </a:xfrm>
            <a:custGeom>
              <a:avLst/>
              <a:gdLst/>
              <a:ahLst/>
              <a:cxnLst/>
              <a:rect l="l" t="t" r="r" b="b"/>
              <a:pathLst>
                <a:path w="1399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399" y="781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2920328" y="3449390"/>
              <a:ext cx="49420" cy="27078"/>
            </a:xfrm>
            <a:custGeom>
              <a:avLst/>
              <a:gdLst/>
              <a:ahLst/>
              <a:cxnLst/>
              <a:rect l="l" t="t" r="r" b="b"/>
              <a:pathLst>
                <a:path w="1367" h="749" extrusionOk="0">
                  <a:moveTo>
                    <a:pt x="1" y="0"/>
                  </a:moveTo>
                  <a:lnTo>
                    <a:pt x="1" y="748"/>
                  </a:lnTo>
                  <a:lnTo>
                    <a:pt x="1367" y="748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2920328" y="3497581"/>
              <a:ext cx="49420" cy="28235"/>
            </a:xfrm>
            <a:custGeom>
              <a:avLst/>
              <a:gdLst/>
              <a:ahLst/>
              <a:cxnLst/>
              <a:rect l="l" t="t" r="r" b="b"/>
              <a:pathLst>
                <a:path w="1367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367" y="781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2920328" y="3544615"/>
              <a:ext cx="49420" cy="28235"/>
            </a:xfrm>
            <a:custGeom>
              <a:avLst/>
              <a:gdLst/>
              <a:ahLst/>
              <a:cxnLst/>
              <a:rect l="l" t="t" r="r" b="b"/>
              <a:pathLst>
                <a:path w="1367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367" y="781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2920328" y="3591614"/>
              <a:ext cx="49420" cy="28271"/>
            </a:xfrm>
            <a:custGeom>
              <a:avLst/>
              <a:gdLst/>
              <a:ahLst/>
              <a:cxnLst/>
              <a:rect l="l" t="t" r="r" b="b"/>
              <a:pathLst>
                <a:path w="1367" h="782" extrusionOk="0">
                  <a:moveTo>
                    <a:pt x="1" y="1"/>
                  </a:moveTo>
                  <a:lnTo>
                    <a:pt x="1" y="781"/>
                  </a:lnTo>
                  <a:lnTo>
                    <a:pt x="1367" y="781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2920328" y="3639841"/>
              <a:ext cx="49420" cy="28235"/>
            </a:xfrm>
            <a:custGeom>
              <a:avLst/>
              <a:gdLst/>
              <a:ahLst/>
              <a:cxnLst/>
              <a:rect l="l" t="t" r="r" b="b"/>
              <a:pathLst>
                <a:path w="1367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367" y="781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2920328" y="3686876"/>
              <a:ext cx="49420" cy="28235"/>
            </a:xfrm>
            <a:custGeom>
              <a:avLst/>
              <a:gdLst/>
              <a:ahLst/>
              <a:cxnLst/>
              <a:rect l="l" t="t" r="r" b="b"/>
              <a:pathLst>
                <a:path w="1367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367" y="781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2920328" y="3733874"/>
              <a:ext cx="49420" cy="28271"/>
            </a:xfrm>
            <a:custGeom>
              <a:avLst/>
              <a:gdLst/>
              <a:ahLst/>
              <a:cxnLst/>
              <a:rect l="l" t="t" r="r" b="b"/>
              <a:pathLst>
                <a:path w="1367" h="782" extrusionOk="0">
                  <a:moveTo>
                    <a:pt x="1" y="1"/>
                  </a:moveTo>
                  <a:lnTo>
                    <a:pt x="1" y="781"/>
                  </a:lnTo>
                  <a:lnTo>
                    <a:pt x="1367" y="781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2920328" y="3782101"/>
              <a:ext cx="49420" cy="28235"/>
            </a:xfrm>
            <a:custGeom>
              <a:avLst/>
              <a:gdLst/>
              <a:ahLst/>
              <a:cxnLst/>
              <a:rect l="l" t="t" r="r" b="b"/>
              <a:pathLst>
                <a:path w="1367" h="781" extrusionOk="0">
                  <a:moveTo>
                    <a:pt x="1" y="0"/>
                  </a:moveTo>
                  <a:lnTo>
                    <a:pt x="1" y="781"/>
                  </a:lnTo>
                  <a:lnTo>
                    <a:pt x="1367" y="781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3007347" y="3449390"/>
              <a:ext cx="49420" cy="27078"/>
            </a:xfrm>
            <a:custGeom>
              <a:avLst/>
              <a:gdLst/>
              <a:ahLst/>
              <a:cxnLst/>
              <a:rect l="l" t="t" r="r" b="b"/>
              <a:pathLst>
                <a:path w="1367" h="749" extrusionOk="0">
                  <a:moveTo>
                    <a:pt x="0" y="0"/>
                  </a:moveTo>
                  <a:lnTo>
                    <a:pt x="0" y="748"/>
                  </a:lnTo>
                  <a:lnTo>
                    <a:pt x="1366" y="748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3007347" y="3496388"/>
              <a:ext cx="49420" cy="27078"/>
            </a:xfrm>
            <a:custGeom>
              <a:avLst/>
              <a:gdLst/>
              <a:ahLst/>
              <a:cxnLst/>
              <a:rect l="l" t="t" r="r" b="b"/>
              <a:pathLst>
                <a:path w="1367" h="749" extrusionOk="0">
                  <a:moveTo>
                    <a:pt x="0" y="1"/>
                  </a:moveTo>
                  <a:lnTo>
                    <a:pt x="0" y="749"/>
                  </a:lnTo>
                  <a:lnTo>
                    <a:pt x="1366" y="749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3007347" y="3544615"/>
              <a:ext cx="49420" cy="28235"/>
            </a:xfrm>
            <a:custGeom>
              <a:avLst/>
              <a:gdLst/>
              <a:ahLst/>
              <a:cxnLst/>
              <a:rect l="l" t="t" r="r" b="b"/>
              <a:pathLst>
                <a:path w="1367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366" y="781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3007347" y="3591614"/>
              <a:ext cx="49420" cy="28271"/>
            </a:xfrm>
            <a:custGeom>
              <a:avLst/>
              <a:gdLst/>
              <a:ahLst/>
              <a:cxnLst/>
              <a:rect l="l" t="t" r="r" b="b"/>
              <a:pathLst>
                <a:path w="1367" h="782" extrusionOk="0">
                  <a:moveTo>
                    <a:pt x="0" y="1"/>
                  </a:moveTo>
                  <a:lnTo>
                    <a:pt x="0" y="781"/>
                  </a:lnTo>
                  <a:lnTo>
                    <a:pt x="1366" y="781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3007347" y="3638648"/>
              <a:ext cx="49420" cy="28271"/>
            </a:xfrm>
            <a:custGeom>
              <a:avLst/>
              <a:gdLst/>
              <a:ahLst/>
              <a:cxnLst/>
              <a:rect l="l" t="t" r="r" b="b"/>
              <a:pathLst>
                <a:path w="1367" h="782" extrusionOk="0">
                  <a:moveTo>
                    <a:pt x="0" y="1"/>
                  </a:moveTo>
                  <a:lnTo>
                    <a:pt x="0" y="781"/>
                  </a:lnTo>
                  <a:lnTo>
                    <a:pt x="1366" y="781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3007347" y="3686876"/>
              <a:ext cx="49420" cy="28235"/>
            </a:xfrm>
            <a:custGeom>
              <a:avLst/>
              <a:gdLst/>
              <a:ahLst/>
              <a:cxnLst/>
              <a:rect l="l" t="t" r="r" b="b"/>
              <a:pathLst>
                <a:path w="1367" h="781" extrusionOk="0">
                  <a:moveTo>
                    <a:pt x="0" y="0"/>
                  </a:moveTo>
                  <a:lnTo>
                    <a:pt x="0" y="781"/>
                  </a:lnTo>
                  <a:lnTo>
                    <a:pt x="1366" y="781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3007347" y="3733874"/>
              <a:ext cx="49420" cy="28271"/>
            </a:xfrm>
            <a:custGeom>
              <a:avLst/>
              <a:gdLst/>
              <a:ahLst/>
              <a:cxnLst/>
              <a:rect l="l" t="t" r="r" b="b"/>
              <a:pathLst>
                <a:path w="1367" h="782" extrusionOk="0">
                  <a:moveTo>
                    <a:pt x="0" y="1"/>
                  </a:moveTo>
                  <a:lnTo>
                    <a:pt x="0" y="781"/>
                  </a:lnTo>
                  <a:lnTo>
                    <a:pt x="1366" y="781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5"/>
            <p:cNvSpPr/>
            <p:nvPr/>
          </p:nvSpPr>
          <p:spPr>
            <a:xfrm>
              <a:off x="3007347" y="3780908"/>
              <a:ext cx="49420" cy="28271"/>
            </a:xfrm>
            <a:custGeom>
              <a:avLst/>
              <a:gdLst/>
              <a:ahLst/>
              <a:cxnLst/>
              <a:rect l="l" t="t" r="r" b="b"/>
              <a:pathLst>
                <a:path w="1367" h="782" extrusionOk="0">
                  <a:moveTo>
                    <a:pt x="0" y="1"/>
                  </a:moveTo>
                  <a:lnTo>
                    <a:pt x="0" y="781"/>
                  </a:lnTo>
                  <a:lnTo>
                    <a:pt x="1366" y="781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5"/>
            <p:cNvSpPr/>
            <p:nvPr/>
          </p:nvSpPr>
          <p:spPr>
            <a:xfrm>
              <a:off x="2138530" y="4010151"/>
              <a:ext cx="895895" cy="607868"/>
            </a:xfrm>
            <a:custGeom>
              <a:avLst/>
              <a:gdLst/>
              <a:ahLst/>
              <a:cxnLst/>
              <a:rect l="l" t="t" r="r" b="b"/>
              <a:pathLst>
                <a:path w="24781" h="16814" extrusionOk="0">
                  <a:moveTo>
                    <a:pt x="0" y="1"/>
                  </a:moveTo>
                  <a:lnTo>
                    <a:pt x="0" y="16813"/>
                  </a:lnTo>
                  <a:lnTo>
                    <a:pt x="358" y="16813"/>
                  </a:lnTo>
                  <a:lnTo>
                    <a:pt x="358" y="424"/>
                  </a:lnTo>
                  <a:lnTo>
                    <a:pt x="24422" y="424"/>
                  </a:lnTo>
                  <a:lnTo>
                    <a:pt x="24422" y="16813"/>
                  </a:lnTo>
                  <a:lnTo>
                    <a:pt x="24780" y="16813"/>
                  </a:lnTo>
                  <a:lnTo>
                    <a:pt x="247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2146737" y="4139505"/>
              <a:ext cx="886495" cy="51734"/>
            </a:xfrm>
            <a:custGeom>
              <a:avLst/>
              <a:gdLst/>
              <a:ahLst/>
              <a:cxnLst/>
              <a:rect l="l" t="t" r="r" b="b"/>
              <a:pathLst>
                <a:path w="24521" h="1431" extrusionOk="0">
                  <a:moveTo>
                    <a:pt x="1" y="0"/>
                  </a:moveTo>
                  <a:lnTo>
                    <a:pt x="1" y="358"/>
                  </a:lnTo>
                  <a:lnTo>
                    <a:pt x="10179" y="1333"/>
                  </a:lnTo>
                  <a:cubicBezTo>
                    <a:pt x="10846" y="1398"/>
                    <a:pt x="11513" y="1431"/>
                    <a:pt x="12184" y="1431"/>
                  </a:cubicBezTo>
                  <a:cubicBezTo>
                    <a:pt x="12854" y="1431"/>
                    <a:pt x="13529" y="1398"/>
                    <a:pt x="14212" y="1333"/>
                  </a:cubicBezTo>
                  <a:lnTo>
                    <a:pt x="24521" y="358"/>
                  </a:lnTo>
                  <a:lnTo>
                    <a:pt x="245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2146737" y="4407539"/>
              <a:ext cx="886495" cy="51770"/>
            </a:xfrm>
            <a:custGeom>
              <a:avLst/>
              <a:gdLst/>
              <a:ahLst/>
              <a:cxnLst/>
              <a:rect l="l" t="t" r="r" b="b"/>
              <a:pathLst>
                <a:path w="24521" h="1432" extrusionOk="0">
                  <a:moveTo>
                    <a:pt x="1" y="0"/>
                  </a:moveTo>
                  <a:lnTo>
                    <a:pt x="1" y="358"/>
                  </a:lnTo>
                  <a:lnTo>
                    <a:pt x="10179" y="1334"/>
                  </a:lnTo>
                  <a:cubicBezTo>
                    <a:pt x="10846" y="1399"/>
                    <a:pt x="11513" y="1431"/>
                    <a:pt x="12184" y="1431"/>
                  </a:cubicBezTo>
                  <a:cubicBezTo>
                    <a:pt x="12854" y="1431"/>
                    <a:pt x="13529" y="1399"/>
                    <a:pt x="14212" y="1334"/>
                  </a:cubicBezTo>
                  <a:lnTo>
                    <a:pt x="24521" y="358"/>
                  </a:lnTo>
                  <a:lnTo>
                    <a:pt x="245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989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2" name="Google Shape;1492;p48"/>
          <p:cNvCxnSpPr>
            <a:stCxn id="1493" idx="6"/>
            <a:endCxn id="1494" idx="2"/>
          </p:cNvCxnSpPr>
          <p:nvPr/>
        </p:nvCxnSpPr>
        <p:spPr>
          <a:xfrm>
            <a:off x="2329713" y="2014069"/>
            <a:ext cx="4484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5" name="Google Shape;149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del proceso de automatización</a:t>
            </a:r>
            <a:endParaRPr/>
          </a:p>
        </p:txBody>
      </p:sp>
      <p:sp>
        <p:nvSpPr>
          <p:cNvPr id="1496" name="Google Shape;1496;p48"/>
          <p:cNvSpPr/>
          <p:nvPr/>
        </p:nvSpPr>
        <p:spPr>
          <a:xfrm>
            <a:off x="9144000" y="4265225"/>
            <a:ext cx="141300" cy="1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7" name="Google Shape;1497;p48"/>
          <p:cNvGrpSpPr/>
          <p:nvPr/>
        </p:nvGrpSpPr>
        <p:grpSpPr>
          <a:xfrm>
            <a:off x="8397117" y="-25362"/>
            <a:ext cx="747412" cy="4907402"/>
            <a:chOff x="8320917" y="-330162"/>
            <a:chExt cx="747412" cy="4907402"/>
          </a:xfrm>
        </p:grpSpPr>
        <p:sp>
          <p:nvSpPr>
            <p:cNvPr id="1498" name="Google Shape;1498;p48"/>
            <p:cNvSpPr/>
            <p:nvPr/>
          </p:nvSpPr>
          <p:spPr>
            <a:xfrm>
              <a:off x="8320917" y="-330162"/>
              <a:ext cx="747412" cy="4907402"/>
            </a:xfrm>
            <a:custGeom>
              <a:avLst/>
              <a:gdLst/>
              <a:ahLst/>
              <a:cxnLst/>
              <a:rect l="l" t="t" r="r" b="b"/>
              <a:pathLst>
                <a:path w="23322" h="153129" extrusionOk="0">
                  <a:moveTo>
                    <a:pt x="1" y="1"/>
                  </a:moveTo>
                  <a:lnTo>
                    <a:pt x="1" y="153128"/>
                  </a:lnTo>
                  <a:lnTo>
                    <a:pt x="23322" y="153128"/>
                  </a:lnTo>
                  <a:lnTo>
                    <a:pt x="23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8483074" y="7868"/>
              <a:ext cx="50026" cy="1599042"/>
            </a:xfrm>
            <a:custGeom>
              <a:avLst/>
              <a:gdLst/>
              <a:ahLst/>
              <a:cxnLst/>
              <a:rect l="l" t="t" r="r" b="b"/>
              <a:pathLst>
                <a:path w="1561" h="49896" extrusionOk="0">
                  <a:moveTo>
                    <a:pt x="1313" y="1"/>
                  </a:moveTo>
                  <a:cubicBezTo>
                    <a:pt x="1189" y="1"/>
                    <a:pt x="1066" y="48"/>
                    <a:pt x="1066" y="143"/>
                  </a:cubicBezTo>
                  <a:cubicBezTo>
                    <a:pt x="1028" y="6611"/>
                    <a:pt x="952" y="13040"/>
                    <a:pt x="838" y="19508"/>
                  </a:cubicBezTo>
                  <a:cubicBezTo>
                    <a:pt x="685" y="25975"/>
                    <a:pt x="533" y="32405"/>
                    <a:pt x="381" y="38872"/>
                  </a:cubicBezTo>
                  <a:cubicBezTo>
                    <a:pt x="267" y="42486"/>
                    <a:pt x="115" y="46139"/>
                    <a:pt x="1" y="49753"/>
                  </a:cubicBezTo>
                  <a:cubicBezTo>
                    <a:pt x="1" y="49848"/>
                    <a:pt x="115" y="49895"/>
                    <a:pt x="229" y="49895"/>
                  </a:cubicBezTo>
                  <a:cubicBezTo>
                    <a:pt x="343" y="49895"/>
                    <a:pt x="457" y="49848"/>
                    <a:pt x="457" y="49753"/>
                  </a:cubicBezTo>
                  <a:cubicBezTo>
                    <a:pt x="685" y="43285"/>
                    <a:pt x="876" y="36856"/>
                    <a:pt x="1066" y="30388"/>
                  </a:cubicBezTo>
                  <a:cubicBezTo>
                    <a:pt x="1218" y="23921"/>
                    <a:pt x="1370" y="17529"/>
                    <a:pt x="1446" y="11062"/>
                  </a:cubicBezTo>
                  <a:cubicBezTo>
                    <a:pt x="1484" y="7448"/>
                    <a:pt x="1560" y="3757"/>
                    <a:pt x="1560" y="143"/>
                  </a:cubicBezTo>
                  <a:cubicBezTo>
                    <a:pt x="1560" y="48"/>
                    <a:pt x="1437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8704966" y="6650"/>
              <a:ext cx="79286" cy="3824100"/>
            </a:xfrm>
            <a:custGeom>
              <a:avLst/>
              <a:gdLst/>
              <a:ahLst/>
              <a:cxnLst/>
              <a:rect l="l" t="t" r="r" b="b"/>
              <a:pathLst>
                <a:path w="2474" h="119326" extrusionOk="0">
                  <a:moveTo>
                    <a:pt x="2245" y="1"/>
                  </a:moveTo>
                  <a:cubicBezTo>
                    <a:pt x="2131" y="1"/>
                    <a:pt x="2017" y="48"/>
                    <a:pt x="2017" y="143"/>
                  </a:cubicBezTo>
                  <a:cubicBezTo>
                    <a:pt x="1827" y="15703"/>
                    <a:pt x="1218" y="31263"/>
                    <a:pt x="762" y="46785"/>
                  </a:cubicBezTo>
                  <a:cubicBezTo>
                    <a:pt x="343" y="62269"/>
                    <a:pt x="1" y="77715"/>
                    <a:pt x="381" y="93199"/>
                  </a:cubicBezTo>
                  <a:cubicBezTo>
                    <a:pt x="571" y="101873"/>
                    <a:pt x="990" y="110585"/>
                    <a:pt x="1675" y="119183"/>
                  </a:cubicBezTo>
                  <a:cubicBezTo>
                    <a:pt x="1675" y="119278"/>
                    <a:pt x="1789" y="119326"/>
                    <a:pt x="1903" y="119326"/>
                  </a:cubicBezTo>
                  <a:cubicBezTo>
                    <a:pt x="2017" y="119326"/>
                    <a:pt x="2131" y="119278"/>
                    <a:pt x="2131" y="119183"/>
                  </a:cubicBezTo>
                  <a:cubicBezTo>
                    <a:pt x="876" y="103737"/>
                    <a:pt x="571" y="88177"/>
                    <a:pt x="723" y="72617"/>
                  </a:cubicBezTo>
                  <a:cubicBezTo>
                    <a:pt x="876" y="57133"/>
                    <a:pt x="1370" y="41649"/>
                    <a:pt x="1865" y="26203"/>
                  </a:cubicBezTo>
                  <a:cubicBezTo>
                    <a:pt x="2093" y="17491"/>
                    <a:pt x="2321" y="8855"/>
                    <a:pt x="2473" y="143"/>
                  </a:cubicBezTo>
                  <a:cubicBezTo>
                    <a:pt x="2473" y="48"/>
                    <a:pt x="2359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8960989" y="2064669"/>
              <a:ext cx="41502" cy="2209867"/>
            </a:xfrm>
            <a:custGeom>
              <a:avLst/>
              <a:gdLst/>
              <a:ahLst/>
              <a:cxnLst/>
              <a:rect l="l" t="t" r="r" b="b"/>
              <a:pathLst>
                <a:path w="1295" h="68956" extrusionOk="0">
                  <a:moveTo>
                    <a:pt x="610" y="0"/>
                  </a:moveTo>
                  <a:cubicBezTo>
                    <a:pt x="495" y="0"/>
                    <a:pt x="381" y="48"/>
                    <a:pt x="381" y="143"/>
                  </a:cubicBezTo>
                  <a:cubicBezTo>
                    <a:pt x="610" y="9083"/>
                    <a:pt x="762" y="18061"/>
                    <a:pt x="762" y="27002"/>
                  </a:cubicBezTo>
                  <a:cubicBezTo>
                    <a:pt x="762" y="35904"/>
                    <a:pt x="648" y="44807"/>
                    <a:pt x="457" y="53709"/>
                  </a:cubicBezTo>
                  <a:cubicBezTo>
                    <a:pt x="381" y="58769"/>
                    <a:pt x="191" y="63752"/>
                    <a:pt x="1" y="68812"/>
                  </a:cubicBezTo>
                  <a:cubicBezTo>
                    <a:pt x="1" y="68907"/>
                    <a:pt x="115" y="68955"/>
                    <a:pt x="229" y="68955"/>
                  </a:cubicBezTo>
                  <a:cubicBezTo>
                    <a:pt x="343" y="68955"/>
                    <a:pt x="457" y="68907"/>
                    <a:pt x="457" y="68812"/>
                  </a:cubicBezTo>
                  <a:cubicBezTo>
                    <a:pt x="800" y="59872"/>
                    <a:pt x="1028" y="50856"/>
                    <a:pt x="1142" y="41915"/>
                  </a:cubicBezTo>
                  <a:cubicBezTo>
                    <a:pt x="1294" y="33051"/>
                    <a:pt x="1294" y="24111"/>
                    <a:pt x="1142" y="15208"/>
                  </a:cubicBezTo>
                  <a:cubicBezTo>
                    <a:pt x="1104" y="10148"/>
                    <a:pt x="952" y="5165"/>
                    <a:pt x="838" y="143"/>
                  </a:cubicBezTo>
                  <a:cubicBezTo>
                    <a:pt x="838" y="48"/>
                    <a:pt x="724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8535503" y="2592577"/>
              <a:ext cx="30509" cy="1866030"/>
            </a:xfrm>
            <a:custGeom>
              <a:avLst/>
              <a:gdLst/>
              <a:ahLst/>
              <a:cxnLst/>
              <a:rect l="l" t="t" r="r" b="b"/>
              <a:pathLst>
                <a:path w="952" h="58227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191" y="7714"/>
                    <a:pt x="115" y="15246"/>
                    <a:pt x="39" y="22779"/>
                  </a:cubicBezTo>
                  <a:cubicBezTo>
                    <a:pt x="0" y="30312"/>
                    <a:pt x="115" y="37807"/>
                    <a:pt x="191" y="45339"/>
                  </a:cubicBezTo>
                  <a:cubicBezTo>
                    <a:pt x="305" y="49562"/>
                    <a:pt x="381" y="53785"/>
                    <a:pt x="495" y="58084"/>
                  </a:cubicBezTo>
                  <a:cubicBezTo>
                    <a:pt x="495" y="58179"/>
                    <a:pt x="609" y="58227"/>
                    <a:pt x="723" y="58227"/>
                  </a:cubicBezTo>
                  <a:cubicBezTo>
                    <a:pt x="837" y="58227"/>
                    <a:pt x="952" y="58179"/>
                    <a:pt x="952" y="58084"/>
                  </a:cubicBezTo>
                  <a:cubicBezTo>
                    <a:pt x="761" y="50513"/>
                    <a:pt x="647" y="43019"/>
                    <a:pt x="571" y="35448"/>
                  </a:cubicBezTo>
                  <a:cubicBezTo>
                    <a:pt x="533" y="27915"/>
                    <a:pt x="533" y="20420"/>
                    <a:pt x="647" y="12888"/>
                  </a:cubicBezTo>
                  <a:cubicBezTo>
                    <a:pt x="685" y="8665"/>
                    <a:pt x="761" y="4442"/>
                    <a:pt x="875" y="143"/>
                  </a:cubicBezTo>
                  <a:cubicBezTo>
                    <a:pt x="875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48"/>
          <p:cNvGrpSpPr/>
          <p:nvPr/>
        </p:nvGrpSpPr>
        <p:grpSpPr>
          <a:xfrm>
            <a:off x="8331453" y="1220541"/>
            <a:ext cx="1070345" cy="3844580"/>
            <a:chOff x="4273780" y="1289711"/>
            <a:chExt cx="1015026" cy="3645879"/>
          </a:xfrm>
        </p:grpSpPr>
        <p:sp>
          <p:nvSpPr>
            <p:cNvPr id="1504" name="Google Shape;1504;p48"/>
            <p:cNvSpPr/>
            <p:nvPr/>
          </p:nvSpPr>
          <p:spPr>
            <a:xfrm>
              <a:off x="4695037" y="2789762"/>
              <a:ext cx="365790" cy="1266357"/>
            </a:xfrm>
            <a:custGeom>
              <a:avLst/>
              <a:gdLst/>
              <a:ahLst/>
              <a:cxnLst/>
              <a:rect l="l" t="t" r="r" b="b"/>
              <a:pathLst>
                <a:path w="11414" h="39515" extrusionOk="0">
                  <a:moveTo>
                    <a:pt x="10881" y="1"/>
                  </a:moveTo>
                  <a:lnTo>
                    <a:pt x="533" y="533"/>
                  </a:lnTo>
                  <a:cubicBezTo>
                    <a:pt x="343" y="2055"/>
                    <a:pt x="190" y="3577"/>
                    <a:pt x="114" y="5137"/>
                  </a:cubicBezTo>
                  <a:cubicBezTo>
                    <a:pt x="0" y="6620"/>
                    <a:pt x="114" y="8142"/>
                    <a:pt x="152" y="9588"/>
                  </a:cubicBezTo>
                  <a:cubicBezTo>
                    <a:pt x="190" y="9930"/>
                    <a:pt x="190" y="10273"/>
                    <a:pt x="190" y="10539"/>
                  </a:cubicBezTo>
                  <a:lnTo>
                    <a:pt x="190" y="10653"/>
                  </a:lnTo>
                  <a:cubicBezTo>
                    <a:pt x="457" y="15256"/>
                    <a:pt x="723" y="19860"/>
                    <a:pt x="1027" y="24501"/>
                  </a:cubicBezTo>
                  <a:cubicBezTo>
                    <a:pt x="1180" y="27240"/>
                    <a:pt x="1446" y="30018"/>
                    <a:pt x="1674" y="32795"/>
                  </a:cubicBezTo>
                  <a:cubicBezTo>
                    <a:pt x="1826" y="34659"/>
                    <a:pt x="1864" y="37817"/>
                    <a:pt x="3614" y="38920"/>
                  </a:cubicBezTo>
                  <a:cubicBezTo>
                    <a:pt x="4185" y="39300"/>
                    <a:pt x="4908" y="39415"/>
                    <a:pt x="5631" y="39453"/>
                  </a:cubicBezTo>
                  <a:cubicBezTo>
                    <a:pt x="5930" y="39488"/>
                    <a:pt x="6246" y="39515"/>
                    <a:pt x="6560" y="39515"/>
                  </a:cubicBezTo>
                  <a:cubicBezTo>
                    <a:pt x="6923" y="39515"/>
                    <a:pt x="7282" y="39479"/>
                    <a:pt x="7609" y="39376"/>
                  </a:cubicBezTo>
                  <a:cubicBezTo>
                    <a:pt x="10995" y="38463"/>
                    <a:pt x="10767" y="34469"/>
                    <a:pt x="10805" y="31768"/>
                  </a:cubicBezTo>
                  <a:cubicBezTo>
                    <a:pt x="10843" y="27659"/>
                    <a:pt x="10957" y="23588"/>
                    <a:pt x="11147" y="19555"/>
                  </a:cubicBezTo>
                  <a:cubicBezTo>
                    <a:pt x="11413" y="12974"/>
                    <a:pt x="11223" y="6506"/>
                    <a:pt x="10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358544" y="2365493"/>
              <a:ext cx="178024" cy="746194"/>
            </a:xfrm>
            <a:custGeom>
              <a:avLst/>
              <a:gdLst/>
              <a:ahLst/>
              <a:cxnLst/>
              <a:rect l="l" t="t" r="r" b="b"/>
              <a:pathLst>
                <a:path w="5555" h="23284" extrusionOk="0">
                  <a:moveTo>
                    <a:pt x="2435" y="0"/>
                  </a:moveTo>
                  <a:cubicBezTo>
                    <a:pt x="1522" y="0"/>
                    <a:pt x="951" y="457"/>
                    <a:pt x="685" y="1294"/>
                  </a:cubicBezTo>
                  <a:cubicBezTo>
                    <a:pt x="495" y="1827"/>
                    <a:pt x="495" y="2397"/>
                    <a:pt x="495" y="2892"/>
                  </a:cubicBezTo>
                  <a:cubicBezTo>
                    <a:pt x="228" y="9131"/>
                    <a:pt x="114" y="15370"/>
                    <a:pt x="0" y="21571"/>
                  </a:cubicBezTo>
                  <a:cubicBezTo>
                    <a:pt x="0" y="22561"/>
                    <a:pt x="152" y="22979"/>
                    <a:pt x="1103" y="23131"/>
                  </a:cubicBezTo>
                  <a:cubicBezTo>
                    <a:pt x="1389" y="23169"/>
                    <a:pt x="1779" y="23283"/>
                    <a:pt x="2121" y="23283"/>
                  </a:cubicBezTo>
                  <a:cubicBezTo>
                    <a:pt x="2463" y="23283"/>
                    <a:pt x="2758" y="23169"/>
                    <a:pt x="2853" y="22751"/>
                  </a:cubicBezTo>
                  <a:lnTo>
                    <a:pt x="3272" y="20468"/>
                  </a:lnTo>
                  <a:cubicBezTo>
                    <a:pt x="3728" y="17805"/>
                    <a:pt x="4147" y="15104"/>
                    <a:pt x="4451" y="12441"/>
                  </a:cubicBezTo>
                  <a:cubicBezTo>
                    <a:pt x="4641" y="11033"/>
                    <a:pt x="4794" y="9664"/>
                    <a:pt x="4946" y="8256"/>
                  </a:cubicBezTo>
                  <a:cubicBezTo>
                    <a:pt x="5136" y="6202"/>
                    <a:pt x="5326" y="4147"/>
                    <a:pt x="5402" y="2093"/>
                  </a:cubicBezTo>
                  <a:cubicBezTo>
                    <a:pt x="5478" y="1104"/>
                    <a:pt x="5554" y="647"/>
                    <a:pt x="4527" y="229"/>
                  </a:cubicBezTo>
                  <a:cubicBezTo>
                    <a:pt x="3842" y="0"/>
                    <a:pt x="3158" y="0"/>
                    <a:pt x="2435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273780" y="3033414"/>
              <a:ext cx="179883" cy="242856"/>
            </a:xfrm>
            <a:custGeom>
              <a:avLst/>
              <a:gdLst/>
              <a:ahLst/>
              <a:cxnLst/>
              <a:rect l="l" t="t" r="r" b="b"/>
              <a:pathLst>
                <a:path w="5613" h="7578" extrusionOk="0">
                  <a:moveTo>
                    <a:pt x="3498" y="1"/>
                  </a:moveTo>
                  <a:cubicBezTo>
                    <a:pt x="3213" y="1"/>
                    <a:pt x="2981" y="61"/>
                    <a:pt x="2683" y="235"/>
                  </a:cubicBezTo>
                  <a:cubicBezTo>
                    <a:pt x="2645" y="235"/>
                    <a:pt x="2569" y="349"/>
                    <a:pt x="2417" y="387"/>
                  </a:cubicBezTo>
                  <a:cubicBezTo>
                    <a:pt x="1922" y="806"/>
                    <a:pt x="1618" y="1338"/>
                    <a:pt x="1275" y="1909"/>
                  </a:cubicBezTo>
                  <a:cubicBezTo>
                    <a:pt x="1085" y="2289"/>
                    <a:pt x="857" y="2594"/>
                    <a:pt x="667" y="2974"/>
                  </a:cubicBezTo>
                  <a:cubicBezTo>
                    <a:pt x="558" y="3155"/>
                    <a:pt x="1" y="4199"/>
                    <a:pt x="342" y="4199"/>
                  </a:cubicBezTo>
                  <a:cubicBezTo>
                    <a:pt x="360" y="4199"/>
                    <a:pt x="379" y="4197"/>
                    <a:pt x="400" y="4191"/>
                  </a:cubicBezTo>
                  <a:cubicBezTo>
                    <a:pt x="933" y="4039"/>
                    <a:pt x="1275" y="3316"/>
                    <a:pt x="1618" y="2898"/>
                  </a:cubicBezTo>
                  <a:cubicBezTo>
                    <a:pt x="1651" y="2865"/>
                    <a:pt x="1711" y="2776"/>
                    <a:pt x="1776" y="2776"/>
                  </a:cubicBezTo>
                  <a:cubicBezTo>
                    <a:pt x="1787" y="2776"/>
                    <a:pt x="1797" y="2779"/>
                    <a:pt x="1808" y="2784"/>
                  </a:cubicBezTo>
                  <a:cubicBezTo>
                    <a:pt x="1846" y="2860"/>
                    <a:pt x="1808" y="2936"/>
                    <a:pt x="1808" y="2974"/>
                  </a:cubicBezTo>
                  <a:cubicBezTo>
                    <a:pt x="1694" y="3354"/>
                    <a:pt x="1542" y="3697"/>
                    <a:pt x="1466" y="4039"/>
                  </a:cubicBezTo>
                  <a:cubicBezTo>
                    <a:pt x="1428" y="4230"/>
                    <a:pt x="1428" y="4800"/>
                    <a:pt x="1275" y="4952"/>
                  </a:cubicBezTo>
                  <a:cubicBezTo>
                    <a:pt x="1161" y="5561"/>
                    <a:pt x="1123" y="6132"/>
                    <a:pt x="1123" y="6740"/>
                  </a:cubicBezTo>
                  <a:cubicBezTo>
                    <a:pt x="1123" y="6893"/>
                    <a:pt x="1352" y="6893"/>
                    <a:pt x="1466" y="6893"/>
                  </a:cubicBezTo>
                  <a:cubicBezTo>
                    <a:pt x="1656" y="6855"/>
                    <a:pt x="1732" y="6817"/>
                    <a:pt x="1846" y="6626"/>
                  </a:cubicBezTo>
                  <a:cubicBezTo>
                    <a:pt x="1998" y="6322"/>
                    <a:pt x="2036" y="5941"/>
                    <a:pt x="2112" y="5599"/>
                  </a:cubicBezTo>
                  <a:cubicBezTo>
                    <a:pt x="2227" y="5219"/>
                    <a:pt x="2379" y="4838"/>
                    <a:pt x="2455" y="4458"/>
                  </a:cubicBezTo>
                  <a:lnTo>
                    <a:pt x="2569" y="4458"/>
                  </a:lnTo>
                  <a:cubicBezTo>
                    <a:pt x="2455" y="4990"/>
                    <a:pt x="2379" y="5485"/>
                    <a:pt x="2265" y="5980"/>
                  </a:cubicBezTo>
                  <a:cubicBezTo>
                    <a:pt x="2188" y="6360"/>
                    <a:pt x="2074" y="6740"/>
                    <a:pt x="2036" y="7121"/>
                  </a:cubicBezTo>
                  <a:cubicBezTo>
                    <a:pt x="2036" y="7235"/>
                    <a:pt x="1998" y="7273"/>
                    <a:pt x="2036" y="7387"/>
                  </a:cubicBezTo>
                  <a:cubicBezTo>
                    <a:pt x="2074" y="7463"/>
                    <a:pt x="2112" y="7577"/>
                    <a:pt x="2227" y="7577"/>
                  </a:cubicBezTo>
                  <a:cubicBezTo>
                    <a:pt x="2303" y="7577"/>
                    <a:pt x="2417" y="7501"/>
                    <a:pt x="2493" y="7463"/>
                  </a:cubicBezTo>
                  <a:cubicBezTo>
                    <a:pt x="2607" y="7425"/>
                    <a:pt x="2645" y="7311"/>
                    <a:pt x="2683" y="7235"/>
                  </a:cubicBezTo>
                  <a:cubicBezTo>
                    <a:pt x="2949" y="6740"/>
                    <a:pt x="3064" y="6284"/>
                    <a:pt x="3178" y="5789"/>
                  </a:cubicBezTo>
                  <a:cubicBezTo>
                    <a:pt x="3216" y="5713"/>
                    <a:pt x="3444" y="4610"/>
                    <a:pt x="3444" y="4610"/>
                  </a:cubicBezTo>
                  <a:lnTo>
                    <a:pt x="3558" y="4610"/>
                  </a:lnTo>
                  <a:cubicBezTo>
                    <a:pt x="3444" y="4952"/>
                    <a:pt x="3406" y="5295"/>
                    <a:pt x="3368" y="5599"/>
                  </a:cubicBezTo>
                  <a:cubicBezTo>
                    <a:pt x="3254" y="6132"/>
                    <a:pt x="3140" y="6626"/>
                    <a:pt x="3064" y="7121"/>
                  </a:cubicBezTo>
                  <a:cubicBezTo>
                    <a:pt x="3064" y="7235"/>
                    <a:pt x="3064" y="7387"/>
                    <a:pt x="3178" y="7463"/>
                  </a:cubicBezTo>
                  <a:cubicBezTo>
                    <a:pt x="3218" y="7484"/>
                    <a:pt x="3262" y="7493"/>
                    <a:pt x="3306" y="7493"/>
                  </a:cubicBezTo>
                  <a:cubicBezTo>
                    <a:pt x="3426" y="7493"/>
                    <a:pt x="3551" y="7422"/>
                    <a:pt x="3634" y="7311"/>
                  </a:cubicBezTo>
                  <a:cubicBezTo>
                    <a:pt x="3824" y="7121"/>
                    <a:pt x="3939" y="6855"/>
                    <a:pt x="3977" y="6588"/>
                  </a:cubicBezTo>
                  <a:cubicBezTo>
                    <a:pt x="4015" y="6512"/>
                    <a:pt x="4471" y="4686"/>
                    <a:pt x="4395" y="4686"/>
                  </a:cubicBezTo>
                  <a:lnTo>
                    <a:pt x="4509" y="4686"/>
                  </a:lnTo>
                  <a:cubicBezTo>
                    <a:pt x="4547" y="4686"/>
                    <a:pt x="4319" y="6284"/>
                    <a:pt x="4281" y="6398"/>
                  </a:cubicBezTo>
                  <a:cubicBezTo>
                    <a:pt x="4205" y="6474"/>
                    <a:pt x="4205" y="6550"/>
                    <a:pt x="4205" y="6664"/>
                  </a:cubicBezTo>
                  <a:cubicBezTo>
                    <a:pt x="4243" y="6702"/>
                    <a:pt x="4319" y="6778"/>
                    <a:pt x="4395" y="6778"/>
                  </a:cubicBezTo>
                  <a:cubicBezTo>
                    <a:pt x="4471" y="6778"/>
                    <a:pt x="4509" y="6778"/>
                    <a:pt x="4547" y="6740"/>
                  </a:cubicBezTo>
                  <a:cubicBezTo>
                    <a:pt x="4699" y="6664"/>
                    <a:pt x="4737" y="6550"/>
                    <a:pt x="4852" y="6436"/>
                  </a:cubicBezTo>
                  <a:cubicBezTo>
                    <a:pt x="5308" y="5599"/>
                    <a:pt x="5308" y="4724"/>
                    <a:pt x="5346" y="3849"/>
                  </a:cubicBezTo>
                  <a:cubicBezTo>
                    <a:pt x="5460" y="2898"/>
                    <a:pt x="5612" y="1909"/>
                    <a:pt x="5460" y="996"/>
                  </a:cubicBezTo>
                  <a:cubicBezTo>
                    <a:pt x="5346" y="463"/>
                    <a:pt x="5118" y="387"/>
                    <a:pt x="4699" y="235"/>
                  </a:cubicBezTo>
                  <a:cubicBezTo>
                    <a:pt x="4509" y="121"/>
                    <a:pt x="4281" y="83"/>
                    <a:pt x="4015" y="45"/>
                  </a:cubicBezTo>
                  <a:cubicBezTo>
                    <a:pt x="3816" y="18"/>
                    <a:pt x="3649" y="1"/>
                    <a:pt x="3498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4370722" y="1812844"/>
              <a:ext cx="299965" cy="688348"/>
            </a:xfrm>
            <a:custGeom>
              <a:avLst/>
              <a:gdLst/>
              <a:ahLst/>
              <a:cxnLst/>
              <a:rect l="l" t="t" r="r" b="b"/>
              <a:pathLst>
                <a:path w="9360" h="21479" extrusionOk="0">
                  <a:moveTo>
                    <a:pt x="6505" y="0"/>
                  </a:moveTo>
                  <a:cubicBezTo>
                    <a:pt x="5633" y="0"/>
                    <a:pt x="4870" y="710"/>
                    <a:pt x="4338" y="1419"/>
                  </a:cubicBezTo>
                  <a:cubicBezTo>
                    <a:pt x="3577" y="2408"/>
                    <a:pt x="3044" y="3511"/>
                    <a:pt x="2626" y="4691"/>
                  </a:cubicBezTo>
                  <a:cubicBezTo>
                    <a:pt x="2511" y="5033"/>
                    <a:pt x="2435" y="5338"/>
                    <a:pt x="2283" y="5642"/>
                  </a:cubicBezTo>
                  <a:cubicBezTo>
                    <a:pt x="1903" y="7088"/>
                    <a:pt x="1484" y="8419"/>
                    <a:pt x="1256" y="9903"/>
                  </a:cubicBezTo>
                  <a:cubicBezTo>
                    <a:pt x="685" y="13365"/>
                    <a:pt x="381" y="16865"/>
                    <a:pt x="39" y="20403"/>
                  </a:cubicBezTo>
                  <a:cubicBezTo>
                    <a:pt x="0" y="21202"/>
                    <a:pt x="419" y="21354"/>
                    <a:pt x="1142" y="21354"/>
                  </a:cubicBezTo>
                  <a:cubicBezTo>
                    <a:pt x="1865" y="21354"/>
                    <a:pt x="2511" y="21392"/>
                    <a:pt x="3234" y="21430"/>
                  </a:cubicBezTo>
                  <a:cubicBezTo>
                    <a:pt x="3444" y="21457"/>
                    <a:pt x="3663" y="21478"/>
                    <a:pt x="3877" y="21478"/>
                  </a:cubicBezTo>
                  <a:cubicBezTo>
                    <a:pt x="4284" y="21478"/>
                    <a:pt x="4672" y="21400"/>
                    <a:pt x="4946" y="21126"/>
                  </a:cubicBezTo>
                  <a:cubicBezTo>
                    <a:pt x="5365" y="20669"/>
                    <a:pt x="5327" y="20023"/>
                    <a:pt x="5441" y="19452"/>
                  </a:cubicBezTo>
                  <a:cubicBezTo>
                    <a:pt x="5517" y="18767"/>
                    <a:pt x="5631" y="18120"/>
                    <a:pt x="5745" y="17436"/>
                  </a:cubicBezTo>
                  <a:cubicBezTo>
                    <a:pt x="6011" y="16104"/>
                    <a:pt x="6278" y="14773"/>
                    <a:pt x="6582" y="13441"/>
                  </a:cubicBezTo>
                  <a:cubicBezTo>
                    <a:pt x="7153" y="10854"/>
                    <a:pt x="7761" y="8267"/>
                    <a:pt x="8218" y="5604"/>
                  </a:cubicBezTo>
                  <a:cubicBezTo>
                    <a:pt x="8522" y="4006"/>
                    <a:pt x="9359" y="240"/>
                    <a:pt x="6696" y="11"/>
                  </a:cubicBezTo>
                  <a:cubicBezTo>
                    <a:pt x="6632" y="4"/>
                    <a:pt x="6568" y="0"/>
                    <a:pt x="6505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342681" y="1794546"/>
              <a:ext cx="328006" cy="595378"/>
            </a:xfrm>
            <a:custGeom>
              <a:avLst/>
              <a:gdLst/>
              <a:ahLst/>
              <a:cxnLst/>
              <a:rect l="l" t="t" r="r" b="b"/>
              <a:pathLst>
                <a:path w="10235" h="18578" extrusionOk="0">
                  <a:moveTo>
                    <a:pt x="7439" y="0"/>
                  </a:moveTo>
                  <a:cubicBezTo>
                    <a:pt x="6918" y="0"/>
                    <a:pt x="6385" y="156"/>
                    <a:pt x="5859" y="468"/>
                  </a:cubicBezTo>
                  <a:cubicBezTo>
                    <a:pt x="4642" y="1191"/>
                    <a:pt x="3957" y="2675"/>
                    <a:pt x="3462" y="3930"/>
                  </a:cubicBezTo>
                  <a:cubicBezTo>
                    <a:pt x="2892" y="5338"/>
                    <a:pt x="2549" y="6784"/>
                    <a:pt x="2207" y="8267"/>
                  </a:cubicBezTo>
                  <a:cubicBezTo>
                    <a:pt x="1408" y="11691"/>
                    <a:pt x="609" y="15114"/>
                    <a:pt x="1" y="18576"/>
                  </a:cubicBezTo>
                  <a:lnTo>
                    <a:pt x="1" y="18576"/>
                  </a:lnTo>
                  <a:cubicBezTo>
                    <a:pt x="27" y="18501"/>
                    <a:pt x="1790" y="18463"/>
                    <a:pt x="1979" y="18463"/>
                  </a:cubicBezTo>
                  <a:lnTo>
                    <a:pt x="4147" y="18463"/>
                  </a:lnTo>
                  <a:cubicBezTo>
                    <a:pt x="5213" y="18501"/>
                    <a:pt x="6316" y="18501"/>
                    <a:pt x="7381" y="18501"/>
                  </a:cubicBezTo>
                  <a:lnTo>
                    <a:pt x="9169" y="9713"/>
                  </a:lnTo>
                  <a:cubicBezTo>
                    <a:pt x="9550" y="7849"/>
                    <a:pt x="9854" y="5985"/>
                    <a:pt x="10120" y="4121"/>
                  </a:cubicBezTo>
                  <a:cubicBezTo>
                    <a:pt x="10234" y="2941"/>
                    <a:pt x="10234" y="1610"/>
                    <a:pt x="9397" y="811"/>
                  </a:cubicBezTo>
                  <a:cubicBezTo>
                    <a:pt x="8792" y="270"/>
                    <a:pt x="8125" y="0"/>
                    <a:pt x="7439" y="0"/>
                  </a:cubicBezTo>
                  <a:close/>
                  <a:moveTo>
                    <a:pt x="1" y="18576"/>
                  </a:moveTo>
                  <a:cubicBezTo>
                    <a:pt x="1" y="18576"/>
                    <a:pt x="0" y="18577"/>
                    <a:pt x="0" y="18577"/>
                  </a:cubicBezTo>
                  <a:cubicBezTo>
                    <a:pt x="1" y="18577"/>
                    <a:pt x="1" y="18576"/>
                    <a:pt x="1" y="185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513363" y="3952647"/>
              <a:ext cx="214622" cy="936620"/>
            </a:xfrm>
            <a:custGeom>
              <a:avLst/>
              <a:gdLst/>
              <a:ahLst/>
              <a:cxnLst/>
              <a:rect l="l" t="t" r="r" b="b"/>
              <a:pathLst>
                <a:path w="6697" h="29226" extrusionOk="0">
                  <a:moveTo>
                    <a:pt x="3353" y="0"/>
                  </a:moveTo>
                  <a:cubicBezTo>
                    <a:pt x="3152" y="0"/>
                    <a:pt x="2947" y="27"/>
                    <a:pt x="2740" y="84"/>
                  </a:cubicBezTo>
                  <a:cubicBezTo>
                    <a:pt x="1522" y="426"/>
                    <a:pt x="685" y="1568"/>
                    <a:pt x="343" y="2785"/>
                  </a:cubicBezTo>
                  <a:cubicBezTo>
                    <a:pt x="1" y="4041"/>
                    <a:pt x="153" y="5258"/>
                    <a:pt x="267" y="6551"/>
                  </a:cubicBezTo>
                  <a:cubicBezTo>
                    <a:pt x="762" y="11878"/>
                    <a:pt x="1066" y="17318"/>
                    <a:pt x="1789" y="22568"/>
                  </a:cubicBezTo>
                  <a:cubicBezTo>
                    <a:pt x="1865" y="23443"/>
                    <a:pt x="2017" y="24280"/>
                    <a:pt x="2055" y="25193"/>
                  </a:cubicBezTo>
                  <a:cubicBezTo>
                    <a:pt x="2093" y="25992"/>
                    <a:pt x="2093" y="26791"/>
                    <a:pt x="1979" y="27628"/>
                  </a:cubicBezTo>
                  <a:cubicBezTo>
                    <a:pt x="1903" y="27894"/>
                    <a:pt x="1865" y="28199"/>
                    <a:pt x="1789" y="28503"/>
                  </a:cubicBezTo>
                  <a:cubicBezTo>
                    <a:pt x="1522" y="29150"/>
                    <a:pt x="2359" y="29226"/>
                    <a:pt x="2930" y="29226"/>
                  </a:cubicBezTo>
                  <a:cubicBezTo>
                    <a:pt x="3501" y="29226"/>
                    <a:pt x="4033" y="29150"/>
                    <a:pt x="4604" y="29036"/>
                  </a:cubicBezTo>
                  <a:cubicBezTo>
                    <a:pt x="4642" y="29036"/>
                    <a:pt x="4680" y="29036"/>
                    <a:pt x="4718" y="28998"/>
                  </a:cubicBezTo>
                  <a:cubicBezTo>
                    <a:pt x="4832" y="28998"/>
                    <a:pt x="4870" y="28959"/>
                    <a:pt x="4984" y="28959"/>
                  </a:cubicBezTo>
                  <a:cubicBezTo>
                    <a:pt x="5022" y="28959"/>
                    <a:pt x="5061" y="28883"/>
                    <a:pt x="5175" y="28883"/>
                  </a:cubicBezTo>
                  <a:cubicBezTo>
                    <a:pt x="5555" y="28769"/>
                    <a:pt x="5631" y="28579"/>
                    <a:pt x="5631" y="28199"/>
                  </a:cubicBezTo>
                  <a:lnTo>
                    <a:pt x="5631" y="28123"/>
                  </a:lnTo>
                  <a:lnTo>
                    <a:pt x="5631" y="28046"/>
                  </a:lnTo>
                  <a:cubicBezTo>
                    <a:pt x="5669" y="27133"/>
                    <a:pt x="5669" y="26220"/>
                    <a:pt x="5745" y="25345"/>
                  </a:cubicBezTo>
                  <a:cubicBezTo>
                    <a:pt x="5897" y="19677"/>
                    <a:pt x="6544" y="14046"/>
                    <a:pt x="6620" y="8340"/>
                  </a:cubicBezTo>
                  <a:cubicBezTo>
                    <a:pt x="6696" y="6323"/>
                    <a:pt x="6696" y="4269"/>
                    <a:pt x="6088" y="2329"/>
                  </a:cubicBezTo>
                  <a:cubicBezTo>
                    <a:pt x="5759" y="1079"/>
                    <a:pt x="4635" y="0"/>
                    <a:pt x="3353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4413409" y="4833647"/>
              <a:ext cx="299933" cy="101943"/>
            </a:xfrm>
            <a:custGeom>
              <a:avLst/>
              <a:gdLst/>
              <a:ahLst/>
              <a:cxnLst/>
              <a:rect l="l" t="t" r="r" b="b"/>
              <a:pathLst>
                <a:path w="9359" h="3181" extrusionOk="0">
                  <a:moveTo>
                    <a:pt x="5123" y="0"/>
                  </a:moveTo>
                  <a:cubicBezTo>
                    <a:pt x="5062" y="0"/>
                    <a:pt x="5001" y="9"/>
                    <a:pt x="4946" y="23"/>
                  </a:cubicBezTo>
                  <a:cubicBezTo>
                    <a:pt x="4451" y="137"/>
                    <a:pt x="4071" y="555"/>
                    <a:pt x="3690" y="784"/>
                  </a:cubicBezTo>
                  <a:cubicBezTo>
                    <a:pt x="3234" y="1088"/>
                    <a:pt x="2739" y="1278"/>
                    <a:pt x="2283" y="1507"/>
                  </a:cubicBezTo>
                  <a:cubicBezTo>
                    <a:pt x="1864" y="1659"/>
                    <a:pt x="1408" y="1811"/>
                    <a:pt x="1027" y="2039"/>
                  </a:cubicBezTo>
                  <a:cubicBezTo>
                    <a:pt x="799" y="2191"/>
                    <a:pt x="380" y="2420"/>
                    <a:pt x="190" y="2686"/>
                  </a:cubicBezTo>
                  <a:cubicBezTo>
                    <a:pt x="38" y="2762"/>
                    <a:pt x="0" y="2990"/>
                    <a:pt x="152" y="3180"/>
                  </a:cubicBezTo>
                  <a:lnTo>
                    <a:pt x="9359" y="2990"/>
                  </a:lnTo>
                  <a:lnTo>
                    <a:pt x="9359" y="2800"/>
                  </a:lnTo>
                  <a:lnTo>
                    <a:pt x="9359" y="2382"/>
                  </a:lnTo>
                  <a:cubicBezTo>
                    <a:pt x="9321" y="1811"/>
                    <a:pt x="9169" y="1278"/>
                    <a:pt x="8902" y="746"/>
                  </a:cubicBezTo>
                  <a:cubicBezTo>
                    <a:pt x="8826" y="670"/>
                    <a:pt x="8750" y="517"/>
                    <a:pt x="8598" y="517"/>
                  </a:cubicBezTo>
                  <a:cubicBezTo>
                    <a:pt x="8571" y="511"/>
                    <a:pt x="8545" y="507"/>
                    <a:pt x="8521" y="507"/>
                  </a:cubicBezTo>
                  <a:cubicBezTo>
                    <a:pt x="8405" y="507"/>
                    <a:pt x="8311" y="576"/>
                    <a:pt x="8218" y="670"/>
                  </a:cubicBezTo>
                  <a:cubicBezTo>
                    <a:pt x="7913" y="863"/>
                    <a:pt x="7469" y="996"/>
                    <a:pt x="7059" y="996"/>
                  </a:cubicBezTo>
                  <a:cubicBezTo>
                    <a:pt x="6904" y="996"/>
                    <a:pt x="6755" y="977"/>
                    <a:pt x="6620" y="936"/>
                  </a:cubicBezTo>
                  <a:cubicBezTo>
                    <a:pt x="6277" y="860"/>
                    <a:pt x="5973" y="593"/>
                    <a:pt x="5745" y="365"/>
                  </a:cubicBezTo>
                  <a:cubicBezTo>
                    <a:pt x="5669" y="289"/>
                    <a:pt x="5554" y="137"/>
                    <a:pt x="5402" y="99"/>
                  </a:cubicBezTo>
                  <a:cubicBezTo>
                    <a:pt x="5330" y="27"/>
                    <a:pt x="5227" y="0"/>
                    <a:pt x="5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413409" y="4909951"/>
              <a:ext cx="299933" cy="25638"/>
            </a:xfrm>
            <a:custGeom>
              <a:avLst/>
              <a:gdLst/>
              <a:ahLst/>
              <a:cxnLst/>
              <a:rect l="l" t="t" r="r" b="b"/>
              <a:pathLst>
                <a:path w="9359" h="800" extrusionOk="0">
                  <a:moveTo>
                    <a:pt x="9359" y="1"/>
                  </a:moveTo>
                  <a:lnTo>
                    <a:pt x="152" y="229"/>
                  </a:lnTo>
                  <a:cubicBezTo>
                    <a:pt x="38" y="381"/>
                    <a:pt x="0" y="609"/>
                    <a:pt x="152" y="799"/>
                  </a:cubicBezTo>
                  <a:lnTo>
                    <a:pt x="9359" y="609"/>
                  </a:lnTo>
                  <a:lnTo>
                    <a:pt x="9359" y="419"/>
                  </a:lnTo>
                  <a:lnTo>
                    <a:pt x="93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481668" y="4839224"/>
              <a:ext cx="93899" cy="73805"/>
            </a:xfrm>
            <a:custGeom>
              <a:avLst/>
              <a:gdLst/>
              <a:ahLst/>
              <a:cxnLst/>
              <a:rect l="l" t="t" r="r" b="b"/>
              <a:pathLst>
                <a:path w="2930" h="2303" extrusionOk="0">
                  <a:moveTo>
                    <a:pt x="2816" y="1"/>
                  </a:moveTo>
                  <a:cubicBezTo>
                    <a:pt x="2778" y="1"/>
                    <a:pt x="2740" y="1"/>
                    <a:pt x="2664" y="39"/>
                  </a:cubicBezTo>
                  <a:cubicBezTo>
                    <a:pt x="2397" y="229"/>
                    <a:pt x="2169" y="381"/>
                    <a:pt x="1865" y="572"/>
                  </a:cubicBezTo>
                  <a:cubicBezTo>
                    <a:pt x="1408" y="914"/>
                    <a:pt x="876" y="1142"/>
                    <a:pt x="343" y="1371"/>
                  </a:cubicBezTo>
                  <a:cubicBezTo>
                    <a:pt x="229" y="1447"/>
                    <a:pt x="115" y="1485"/>
                    <a:pt x="77" y="1561"/>
                  </a:cubicBezTo>
                  <a:cubicBezTo>
                    <a:pt x="0" y="1675"/>
                    <a:pt x="115" y="1751"/>
                    <a:pt x="267" y="1865"/>
                  </a:cubicBezTo>
                  <a:cubicBezTo>
                    <a:pt x="305" y="1903"/>
                    <a:pt x="305" y="2017"/>
                    <a:pt x="343" y="2055"/>
                  </a:cubicBezTo>
                  <a:cubicBezTo>
                    <a:pt x="373" y="2085"/>
                    <a:pt x="496" y="2303"/>
                    <a:pt x="603" y="2303"/>
                  </a:cubicBezTo>
                  <a:cubicBezTo>
                    <a:pt x="633" y="2303"/>
                    <a:pt x="661" y="2286"/>
                    <a:pt x="685" y="2246"/>
                  </a:cubicBezTo>
                  <a:cubicBezTo>
                    <a:pt x="723" y="2131"/>
                    <a:pt x="457" y="1865"/>
                    <a:pt x="381" y="1751"/>
                  </a:cubicBezTo>
                  <a:cubicBezTo>
                    <a:pt x="343" y="1713"/>
                    <a:pt x="305" y="1637"/>
                    <a:pt x="343" y="1561"/>
                  </a:cubicBezTo>
                  <a:cubicBezTo>
                    <a:pt x="381" y="1523"/>
                    <a:pt x="495" y="1523"/>
                    <a:pt x="533" y="1485"/>
                  </a:cubicBezTo>
                  <a:cubicBezTo>
                    <a:pt x="837" y="1371"/>
                    <a:pt x="1066" y="1256"/>
                    <a:pt x="1332" y="1104"/>
                  </a:cubicBezTo>
                  <a:cubicBezTo>
                    <a:pt x="1865" y="800"/>
                    <a:pt x="2397" y="496"/>
                    <a:pt x="2854" y="115"/>
                  </a:cubicBezTo>
                  <a:cubicBezTo>
                    <a:pt x="2930" y="39"/>
                    <a:pt x="2854" y="1"/>
                    <a:pt x="2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657830" y="4853260"/>
              <a:ext cx="37239" cy="53680"/>
            </a:xfrm>
            <a:custGeom>
              <a:avLst/>
              <a:gdLst/>
              <a:ahLst/>
              <a:cxnLst/>
              <a:rect l="l" t="t" r="r" b="b"/>
              <a:pathLst>
                <a:path w="1162" h="1675" extrusionOk="0">
                  <a:moveTo>
                    <a:pt x="1061" y="0"/>
                  </a:moveTo>
                  <a:cubicBezTo>
                    <a:pt x="1038" y="0"/>
                    <a:pt x="1009" y="20"/>
                    <a:pt x="971" y="58"/>
                  </a:cubicBezTo>
                  <a:cubicBezTo>
                    <a:pt x="400" y="362"/>
                    <a:pt x="134" y="1009"/>
                    <a:pt x="20" y="1617"/>
                  </a:cubicBezTo>
                  <a:cubicBezTo>
                    <a:pt x="1" y="1655"/>
                    <a:pt x="48" y="1674"/>
                    <a:pt x="101" y="1674"/>
                  </a:cubicBezTo>
                  <a:cubicBezTo>
                    <a:pt x="153" y="1674"/>
                    <a:pt x="210" y="1655"/>
                    <a:pt x="210" y="1617"/>
                  </a:cubicBezTo>
                  <a:cubicBezTo>
                    <a:pt x="324" y="1047"/>
                    <a:pt x="591" y="476"/>
                    <a:pt x="1123" y="134"/>
                  </a:cubicBezTo>
                  <a:cubicBezTo>
                    <a:pt x="1161" y="96"/>
                    <a:pt x="1161" y="58"/>
                    <a:pt x="1123" y="58"/>
                  </a:cubicBezTo>
                  <a:cubicBezTo>
                    <a:pt x="1104" y="20"/>
                    <a:pt x="1085" y="0"/>
                    <a:pt x="1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4540186" y="4844127"/>
              <a:ext cx="18331" cy="14646"/>
            </a:xfrm>
            <a:custGeom>
              <a:avLst/>
              <a:gdLst/>
              <a:ahLst/>
              <a:cxnLst/>
              <a:rect l="l" t="t" r="r" b="b"/>
              <a:pathLst>
                <a:path w="572" h="457" extrusionOk="0">
                  <a:moveTo>
                    <a:pt x="39" y="0"/>
                  </a:moveTo>
                  <a:cubicBezTo>
                    <a:pt x="39" y="0"/>
                    <a:pt x="1" y="38"/>
                    <a:pt x="1" y="76"/>
                  </a:cubicBezTo>
                  <a:lnTo>
                    <a:pt x="305" y="419"/>
                  </a:lnTo>
                  <a:cubicBezTo>
                    <a:pt x="305" y="457"/>
                    <a:pt x="381" y="457"/>
                    <a:pt x="381" y="457"/>
                  </a:cubicBezTo>
                  <a:lnTo>
                    <a:pt x="457" y="457"/>
                  </a:lnTo>
                  <a:cubicBezTo>
                    <a:pt x="533" y="419"/>
                    <a:pt x="571" y="419"/>
                    <a:pt x="533" y="381"/>
                  </a:cubicBezTo>
                  <a:lnTo>
                    <a:pt x="191" y="38"/>
                  </a:lnTo>
                  <a:cubicBezTo>
                    <a:pt x="191" y="0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4524355" y="4852651"/>
              <a:ext cx="17081" cy="14646"/>
            </a:xfrm>
            <a:custGeom>
              <a:avLst/>
              <a:gdLst/>
              <a:ahLst/>
              <a:cxnLst/>
              <a:rect l="l" t="t" r="r" b="b"/>
              <a:pathLst>
                <a:path w="533" h="457" extrusionOk="0">
                  <a:moveTo>
                    <a:pt x="76" y="0"/>
                  </a:moveTo>
                  <a:lnTo>
                    <a:pt x="0" y="77"/>
                  </a:lnTo>
                  <a:cubicBezTo>
                    <a:pt x="152" y="153"/>
                    <a:pt x="228" y="305"/>
                    <a:pt x="342" y="381"/>
                  </a:cubicBezTo>
                  <a:cubicBezTo>
                    <a:pt x="342" y="457"/>
                    <a:pt x="380" y="457"/>
                    <a:pt x="380" y="457"/>
                  </a:cubicBezTo>
                  <a:lnTo>
                    <a:pt x="495" y="457"/>
                  </a:lnTo>
                  <a:lnTo>
                    <a:pt x="533" y="381"/>
                  </a:lnTo>
                  <a:lnTo>
                    <a:pt x="533" y="343"/>
                  </a:lnTo>
                  <a:cubicBezTo>
                    <a:pt x="457" y="191"/>
                    <a:pt x="304" y="115"/>
                    <a:pt x="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4508492" y="4861176"/>
              <a:ext cx="13428" cy="13460"/>
            </a:xfrm>
            <a:custGeom>
              <a:avLst/>
              <a:gdLst/>
              <a:ahLst/>
              <a:cxnLst/>
              <a:rect l="l" t="t" r="r" b="b"/>
              <a:pathLst>
                <a:path w="419" h="420" extrusionOk="0">
                  <a:moveTo>
                    <a:pt x="39" y="1"/>
                  </a:moveTo>
                  <a:lnTo>
                    <a:pt x="0" y="39"/>
                  </a:lnTo>
                  <a:cubicBezTo>
                    <a:pt x="0" y="39"/>
                    <a:pt x="0" y="39"/>
                    <a:pt x="0" y="39"/>
                  </a:cubicBezTo>
                  <a:lnTo>
                    <a:pt x="0" y="39"/>
                  </a:lnTo>
                  <a:cubicBezTo>
                    <a:pt x="0" y="58"/>
                    <a:pt x="10" y="67"/>
                    <a:pt x="15" y="67"/>
                  </a:cubicBezTo>
                  <a:cubicBezTo>
                    <a:pt x="17" y="67"/>
                    <a:pt x="18" y="65"/>
                    <a:pt x="17" y="60"/>
                  </a:cubicBezTo>
                  <a:lnTo>
                    <a:pt x="17" y="60"/>
                  </a:lnTo>
                  <a:cubicBezTo>
                    <a:pt x="122" y="202"/>
                    <a:pt x="193" y="309"/>
                    <a:pt x="229" y="381"/>
                  </a:cubicBezTo>
                  <a:cubicBezTo>
                    <a:pt x="229" y="419"/>
                    <a:pt x="267" y="419"/>
                    <a:pt x="267" y="419"/>
                  </a:cubicBezTo>
                  <a:lnTo>
                    <a:pt x="381" y="419"/>
                  </a:lnTo>
                  <a:lnTo>
                    <a:pt x="419" y="381"/>
                  </a:lnTo>
                  <a:lnTo>
                    <a:pt x="419" y="305"/>
                  </a:lnTo>
                  <a:cubicBezTo>
                    <a:pt x="381" y="229"/>
                    <a:pt x="267" y="115"/>
                    <a:pt x="191" y="39"/>
                  </a:cubicBezTo>
                  <a:cubicBezTo>
                    <a:pt x="191" y="1"/>
                    <a:pt x="115" y="1"/>
                    <a:pt x="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4487757" y="4869732"/>
              <a:ext cx="18331" cy="15864"/>
            </a:xfrm>
            <a:custGeom>
              <a:avLst/>
              <a:gdLst/>
              <a:ahLst/>
              <a:cxnLst/>
              <a:rect l="l" t="t" r="r" b="b"/>
              <a:pathLst>
                <a:path w="572" h="495" extrusionOk="0">
                  <a:moveTo>
                    <a:pt x="115" y="0"/>
                  </a:moveTo>
                  <a:cubicBezTo>
                    <a:pt x="77" y="0"/>
                    <a:pt x="1" y="38"/>
                    <a:pt x="115" y="152"/>
                  </a:cubicBezTo>
                  <a:cubicBezTo>
                    <a:pt x="191" y="190"/>
                    <a:pt x="229" y="228"/>
                    <a:pt x="305" y="304"/>
                  </a:cubicBezTo>
                  <a:cubicBezTo>
                    <a:pt x="343" y="304"/>
                    <a:pt x="343" y="342"/>
                    <a:pt x="343" y="342"/>
                  </a:cubicBezTo>
                  <a:cubicBezTo>
                    <a:pt x="343" y="381"/>
                    <a:pt x="381" y="381"/>
                    <a:pt x="381" y="419"/>
                  </a:cubicBezTo>
                  <a:cubicBezTo>
                    <a:pt x="419" y="495"/>
                    <a:pt x="495" y="495"/>
                    <a:pt x="533" y="495"/>
                  </a:cubicBezTo>
                  <a:lnTo>
                    <a:pt x="571" y="419"/>
                  </a:lnTo>
                  <a:lnTo>
                    <a:pt x="571" y="381"/>
                  </a:lnTo>
                  <a:cubicBezTo>
                    <a:pt x="495" y="228"/>
                    <a:pt x="381" y="114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4424369" y="2786108"/>
              <a:ext cx="360919" cy="2085203"/>
            </a:xfrm>
            <a:custGeom>
              <a:avLst/>
              <a:gdLst/>
              <a:ahLst/>
              <a:cxnLst/>
              <a:rect l="l" t="t" r="r" b="b"/>
              <a:pathLst>
                <a:path w="11262" h="65066" extrusionOk="0">
                  <a:moveTo>
                    <a:pt x="11033" y="1"/>
                  </a:moveTo>
                  <a:lnTo>
                    <a:pt x="609" y="381"/>
                  </a:lnTo>
                  <a:cubicBezTo>
                    <a:pt x="419" y="1903"/>
                    <a:pt x="229" y="3425"/>
                    <a:pt x="77" y="4946"/>
                  </a:cubicBezTo>
                  <a:cubicBezTo>
                    <a:pt x="0" y="6430"/>
                    <a:pt x="38" y="7952"/>
                    <a:pt x="77" y="9474"/>
                  </a:cubicBezTo>
                  <a:cubicBezTo>
                    <a:pt x="77" y="9816"/>
                    <a:pt x="77" y="10082"/>
                    <a:pt x="153" y="10425"/>
                  </a:cubicBezTo>
                  <a:lnTo>
                    <a:pt x="153" y="10539"/>
                  </a:lnTo>
                  <a:cubicBezTo>
                    <a:pt x="267" y="15142"/>
                    <a:pt x="457" y="19746"/>
                    <a:pt x="647" y="24349"/>
                  </a:cubicBezTo>
                  <a:cubicBezTo>
                    <a:pt x="952" y="31387"/>
                    <a:pt x="1712" y="38387"/>
                    <a:pt x="1674" y="45387"/>
                  </a:cubicBezTo>
                  <a:lnTo>
                    <a:pt x="1674" y="46148"/>
                  </a:lnTo>
                  <a:cubicBezTo>
                    <a:pt x="1674" y="48241"/>
                    <a:pt x="1750" y="50371"/>
                    <a:pt x="1865" y="52464"/>
                  </a:cubicBezTo>
                  <a:cubicBezTo>
                    <a:pt x="1903" y="54176"/>
                    <a:pt x="1408" y="56268"/>
                    <a:pt x="2245" y="57904"/>
                  </a:cubicBezTo>
                  <a:cubicBezTo>
                    <a:pt x="2549" y="58551"/>
                    <a:pt x="3120" y="59159"/>
                    <a:pt x="3006" y="59920"/>
                  </a:cubicBezTo>
                  <a:cubicBezTo>
                    <a:pt x="2892" y="60263"/>
                    <a:pt x="2664" y="60605"/>
                    <a:pt x="2511" y="60871"/>
                  </a:cubicBezTo>
                  <a:cubicBezTo>
                    <a:pt x="1903" y="61975"/>
                    <a:pt x="2093" y="63268"/>
                    <a:pt x="2245" y="64485"/>
                  </a:cubicBezTo>
                  <a:cubicBezTo>
                    <a:pt x="3653" y="64562"/>
                    <a:pt x="5136" y="64600"/>
                    <a:pt x="6544" y="64676"/>
                  </a:cubicBezTo>
                  <a:cubicBezTo>
                    <a:pt x="7117" y="64728"/>
                    <a:pt x="7922" y="65065"/>
                    <a:pt x="8580" y="65065"/>
                  </a:cubicBezTo>
                  <a:cubicBezTo>
                    <a:pt x="8883" y="65065"/>
                    <a:pt x="9155" y="64994"/>
                    <a:pt x="9359" y="64790"/>
                  </a:cubicBezTo>
                  <a:cubicBezTo>
                    <a:pt x="9511" y="64638"/>
                    <a:pt x="9588" y="64409"/>
                    <a:pt x="9702" y="64181"/>
                  </a:cubicBezTo>
                  <a:cubicBezTo>
                    <a:pt x="9892" y="63458"/>
                    <a:pt x="9930" y="62697"/>
                    <a:pt x="9968" y="61975"/>
                  </a:cubicBezTo>
                  <a:cubicBezTo>
                    <a:pt x="10082" y="57828"/>
                    <a:pt x="10158" y="53719"/>
                    <a:pt x="10234" y="49572"/>
                  </a:cubicBezTo>
                  <a:cubicBezTo>
                    <a:pt x="10272" y="47594"/>
                    <a:pt x="10501" y="45501"/>
                    <a:pt x="10272" y="43561"/>
                  </a:cubicBezTo>
                  <a:cubicBezTo>
                    <a:pt x="10082" y="41697"/>
                    <a:pt x="10082" y="39795"/>
                    <a:pt x="10120" y="37969"/>
                  </a:cubicBezTo>
                  <a:cubicBezTo>
                    <a:pt x="10158" y="35914"/>
                    <a:pt x="10234" y="33822"/>
                    <a:pt x="10310" y="31768"/>
                  </a:cubicBezTo>
                  <a:cubicBezTo>
                    <a:pt x="10463" y="27697"/>
                    <a:pt x="10653" y="23588"/>
                    <a:pt x="10881" y="19555"/>
                  </a:cubicBezTo>
                  <a:cubicBezTo>
                    <a:pt x="11262" y="12974"/>
                    <a:pt x="11223" y="6506"/>
                    <a:pt x="11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4836459" y="3929829"/>
              <a:ext cx="412131" cy="905919"/>
            </a:xfrm>
            <a:custGeom>
              <a:avLst/>
              <a:gdLst/>
              <a:ahLst/>
              <a:cxnLst/>
              <a:rect l="l" t="t" r="r" b="b"/>
              <a:pathLst>
                <a:path w="12860" h="28268" extrusionOk="0">
                  <a:moveTo>
                    <a:pt x="2798" y="1"/>
                  </a:moveTo>
                  <a:cubicBezTo>
                    <a:pt x="2358" y="1"/>
                    <a:pt x="1920" y="116"/>
                    <a:pt x="1522" y="377"/>
                  </a:cubicBezTo>
                  <a:cubicBezTo>
                    <a:pt x="495" y="1024"/>
                    <a:pt x="0" y="2432"/>
                    <a:pt x="76" y="3649"/>
                  </a:cubicBezTo>
                  <a:cubicBezTo>
                    <a:pt x="114" y="4905"/>
                    <a:pt x="647" y="6084"/>
                    <a:pt x="1104" y="7263"/>
                  </a:cubicBezTo>
                  <a:cubicBezTo>
                    <a:pt x="3196" y="12209"/>
                    <a:pt x="5060" y="17307"/>
                    <a:pt x="7343" y="22101"/>
                  </a:cubicBezTo>
                  <a:cubicBezTo>
                    <a:pt x="7723" y="22900"/>
                    <a:pt x="8104" y="23661"/>
                    <a:pt x="8370" y="24497"/>
                  </a:cubicBezTo>
                  <a:cubicBezTo>
                    <a:pt x="8674" y="25258"/>
                    <a:pt x="8903" y="26057"/>
                    <a:pt x="9055" y="26856"/>
                  </a:cubicBezTo>
                  <a:cubicBezTo>
                    <a:pt x="9093" y="27161"/>
                    <a:pt x="9131" y="27465"/>
                    <a:pt x="9131" y="27769"/>
                  </a:cubicBezTo>
                  <a:cubicBezTo>
                    <a:pt x="9176" y="28151"/>
                    <a:pt x="9486" y="28268"/>
                    <a:pt x="9835" y="28268"/>
                  </a:cubicBezTo>
                  <a:cubicBezTo>
                    <a:pt x="10076" y="28268"/>
                    <a:pt x="10336" y="28212"/>
                    <a:pt x="10539" y="28150"/>
                  </a:cubicBezTo>
                  <a:cubicBezTo>
                    <a:pt x="11071" y="27959"/>
                    <a:pt x="11566" y="27769"/>
                    <a:pt x="12060" y="27465"/>
                  </a:cubicBezTo>
                  <a:cubicBezTo>
                    <a:pt x="12098" y="27427"/>
                    <a:pt x="12136" y="27427"/>
                    <a:pt x="12213" y="27389"/>
                  </a:cubicBezTo>
                  <a:cubicBezTo>
                    <a:pt x="12289" y="27351"/>
                    <a:pt x="12327" y="27275"/>
                    <a:pt x="12403" y="27237"/>
                  </a:cubicBezTo>
                  <a:cubicBezTo>
                    <a:pt x="12441" y="27199"/>
                    <a:pt x="12479" y="27161"/>
                    <a:pt x="12517" y="27161"/>
                  </a:cubicBezTo>
                  <a:cubicBezTo>
                    <a:pt x="12821" y="26856"/>
                    <a:pt x="12859" y="26704"/>
                    <a:pt x="12783" y="26324"/>
                  </a:cubicBezTo>
                  <a:lnTo>
                    <a:pt x="12783" y="26286"/>
                  </a:lnTo>
                  <a:cubicBezTo>
                    <a:pt x="12783" y="26248"/>
                    <a:pt x="12783" y="26248"/>
                    <a:pt x="12707" y="26209"/>
                  </a:cubicBezTo>
                  <a:cubicBezTo>
                    <a:pt x="12479" y="25334"/>
                    <a:pt x="12251" y="24421"/>
                    <a:pt x="11946" y="23584"/>
                  </a:cubicBezTo>
                  <a:cubicBezTo>
                    <a:pt x="10424" y="18144"/>
                    <a:pt x="9397" y="12552"/>
                    <a:pt x="7723" y="7111"/>
                  </a:cubicBezTo>
                  <a:cubicBezTo>
                    <a:pt x="7153" y="5171"/>
                    <a:pt x="6544" y="3231"/>
                    <a:pt x="5441" y="1519"/>
                  </a:cubicBezTo>
                  <a:cubicBezTo>
                    <a:pt x="4880" y="638"/>
                    <a:pt x="3833" y="1"/>
                    <a:pt x="2798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999834" y="4767310"/>
              <a:ext cx="288972" cy="163410"/>
            </a:xfrm>
            <a:custGeom>
              <a:avLst/>
              <a:gdLst/>
              <a:ahLst/>
              <a:cxnLst/>
              <a:rect l="l" t="t" r="r" b="b"/>
              <a:pathLst>
                <a:path w="9017" h="5099" extrusionOk="0">
                  <a:moveTo>
                    <a:pt x="7533" y="0"/>
                  </a:moveTo>
                  <a:cubicBezTo>
                    <a:pt x="7381" y="0"/>
                    <a:pt x="7305" y="153"/>
                    <a:pt x="7191" y="267"/>
                  </a:cubicBezTo>
                  <a:cubicBezTo>
                    <a:pt x="6878" y="614"/>
                    <a:pt x="6344" y="961"/>
                    <a:pt x="5848" y="961"/>
                  </a:cubicBezTo>
                  <a:cubicBezTo>
                    <a:pt x="5800" y="961"/>
                    <a:pt x="5753" y="958"/>
                    <a:pt x="5707" y="951"/>
                  </a:cubicBezTo>
                  <a:cubicBezTo>
                    <a:pt x="5403" y="951"/>
                    <a:pt x="5022" y="837"/>
                    <a:pt x="4718" y="685"/>
                  </a:cubicBezTo>
                  <a:cubicBezTo>
                    <a:pt x="4566" y="571"/>
                    <a:pt x="4413" y="533"/>
                    <a:pt x="4299" y="495"/>
                  </a:cubicBezTo>
                  <a:cubicBezTo>
                    <a:pt x="4258" y="485"/>
                    <a:pt x="4215" y="480"/>
                    <a:pt x="4170" y="480"/>
                  </a:cubicBezTo>
                  <a:cubicBezTo>
                    <a:pt x="4048" y="480"/>
                    <a:pt x="3916" y="515"/>
                    <a:pt x="3805" y="571"/>
                  </a:cubicBezTo>
                  <a:cubicBezTo>
                    <a:pt x="3424" y="837"/>
                    <a:pt x="3158" y="1294"/>
                    <a:pt x="2854" y="1674"/>
                  </a:cubicBezTo>
                  <a:cubicBezTo>
                    <a:pt x="2473" y="2055"/>
                    <a:pt x="2093" y="2435"/>
                    <a:pt x="1712" y="2778"/>
                  </a:cubicBezTo>
                  <a:cubicBezTo>
                    <a:pt x="1408" y="3044"/>
                    <a:pt x="1027" y="3310"/>
                    <a:pt x="685" y="3615"/>
                  </a:cubicBezTo>
                  <a:cubicBezTo>
                    <a:pt x="495" y="3805"/>
                    <a:pt x="152" y="4185"/>
                    <a:pt x="76" y="4528"/>
                  </a:cubicBezTo>
                  <a:cubicBezTo>
                    <a:pt x="0" y="4718"/>
                    <a:pt x="76" y="4946"/>
                    <a:pt x="267" y="5098"/>
                  </a:cubicBezTo>
                  <a:lnTo>
                    <a:pt x="9017" y="2169"/>
                  </a:lnTo>
                  <a:cubicBezTo>
                    <a:pt x="9017" y="2093"/>
                    <a:pt x="8941" y="2017"/>
                    <a:pt x="8941" y="1979"/>
                  </a:cubicBezTo>
                  <a:lnTo>
                    <a:pt x="8827" y="1522"/>
                  </a:lnTo>
                  <a:cubicBezTo>
                    <a:pt x="8636" y="1028"/>
                    <a:pt x="8294" y="533"/>
                    <a:pt x="7875" y="153"/>
                  </a:cubicBezTo>
                  <a:cubicBezTo>
                    <a:pt x="7761" y="76"/>
                    <a:pt x="7685" y="0"/>
                    <a:pt x="7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999834" y="4816086"/>
              <a:ext cx="288972" cy="114634"/>
            </a:xfrm>
            <a:custGeom>
              <a:avLst/>
              <a:gdLst/>
              <a:ahLst/>
              <a:cxnLst/>
              <a:rect l="l" t="t" r="r" b="b"/>
              <a:pathLst>
                <a:path w="9017" h="3577" extrusionOk="0">
                  <a:moveTo>
                    <a:pt x="8827" y="0"/>
                  </a:moveTo>
                  <a:lnTo>
                    <a:pt x="76" y="3006"/>
                  </a:lnTo>
                  <a:cubicBezTo>
                    <a:pt x="0" y="3196"/>
                    <a:pt x="76" y="3424"/>
                    <a:pt x="267" y="3576"/>
                  </a:cubicBezTo>
                  <a:lnTo>
                    <a:pt x="9017" y="647"/>
                  </a:lnTo>
                  <a:cubicBezTo>
                    <a:pt x="9017" y="571"/>
                    <a:pt x="8941" y="495"/>
                    <a:pt x="8941" y="457"/>
                  </a:cubicBezTo>
                  <a:lnTo>
                    <a:pt x="88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5057134" y="4795351"/>
              <a:ext cx="70729" cy="90214"/>
            </a:xfrm>
            <a:custGeom>
              <a:avLst/>
              <a:gdLst/>
              <a:ahLst/>
              <a:cxnLst/>
              <a:rect l="l" t="t" r="r" b="b"/>
              <a:pathLst>
                <a:path w="2207" h="2815" extrusionOk="0">
                  <a:moveTo>
                    <a:pt x="2131" y="0"/>
                  </a:moveTo>
                  <a:cubicBezTo>
                    <a:pt x="2093" y="0"/>
                    <a:pt x="2017" y="0"/>
                    <a:pt x="1979" y="38"/>
                  </a:cubicBezTo>
                  <a:cubicBezTo>
                    <a:pt x="1788" y="343"/>
                    <a:pt x="1560" y="571"/>
                    <a:pt x="1370" y="799"/>
                  </a:cubicBezTo>
                  <a:cubicBezTo>
                    <a:pt x="1028" y="1218"/>
                    <a:pt x="609" y="1598"/>
                    <a:pt x="191" y="1979"/>
                  </a:cubicBezTo>
                  <a:cubicBezTo>
                    <a:pt x="114" y="2055"/>
                    <a:pt x="0" y="2131"/>
                    <a:pt x="0" y="2245"/>
                  </a:cubicBezTo>
                  <a:cubicBezTo>
                    <a:pt x="0" y="2359"/>
                    <a:pt x="114" y="2435"/>
                    <a:pt x="191" y="2511"/>
                  </a:cubicBezTo>
                  <a:lnTo>
                    <a:pt x="305" y="2663"/>
                  </a:lnTo>
                  <a:cubicBezTo>
                    <a:pt x="359" y="2691"/>
                    <a:pt x="510" y="2814"/>
                    <a:pt x="606" y="2814"/>
                  </a:cubicBezTo>
                  <a:cubicBezTo>
                    <a:pt x="644" y="2814"/>
                    <a:pt x="674" y="2794"/>
                    <a:pt x="685" y="2740"/>
                  </a:cubicBezTo>
                  <a:cubicBezTo>
                    <a:pt x="761" y="2587"/>
                    <a:pt x="381" y="2435"/>
                    <a:pt x="267" y="2359"/>
                  </a:cubicBezTo>
                  <a:cubicBezTo>
                    <a:pt x="229" y="2321"/>
                    <a:pt x="114" y="2245"/>
                    <a:pt x="191" y="2169"/>
                  </a:cubicBezTo>
                  <a:cubicBezTo>
                    <a:pt x="191" y="2131"/>
                    <a:pt x="267" y="2093"/>
                    <a:pt x="305" y="2055"/>
                  </a:cubicBezTo>
                  <a:cubicBezTo>
                    <a:pt x="571" y="1827"/>
                    <a:pt x="799" y="1598"/>
                    <a:pt x="990" y="1408"/>
                  </a:cubicBezTo>
                  <a:cubicBezTo>
                    <a:pt x="1408" y="990"/>
                    <a:pt x="1826" y="533"/>
                    <a:pt x="2169" y="38"/>
                  </a:cubicBezTo>
                  <a:cubicBezTo>
                    <a:pt x="2207" y="0"/>
                    <a:pt x="2169" y="0"/>
                    <a:pt x="2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5225380" y="4770964"/>
              <a:ext cx="24420" cy="60762"/>
            </a:xfrm>
            <a:custGeom>
              <a:avLst/>
              <a:gdLst/>
              <a:ahLst/>
              <a:cxnLst/>
              <a:rect l="l" t="t" r="r" b="b"/>
              <a:pathLst>
                <a:path w="762" h="1896" extrusionOk="0">
                  <a:moveTo>
                    <a:pt x="723" y="1"/>
                  </a:moveTo>
                  <a:cubicBezTo>
                    <a:pt x="685" y="1"/>
                    <a:pt x="647" y="1"/>
                    <a:pt x="571" y="39"/>
                  </a:cubicBezTo>
                  <a:cubicBezTo>
                    <a:pt x="115" y="571"/>
                    <a:pt x="0" y="1218"/>
                    <a:pt x="115" y="1865"/>
                  </a:cubicBezTo>
                  <a:cubicBezTo>
                    <a:pt x="115" y="1886"/>
                    <a:pt x="129" y="1895"/>
                    <a:pt x="152" y="1895"/>
                  </a:cubicBezTo>
                  <a:cubicBezTo>
                    <a:pt x="209" y="1895"/>
                    <a:pt x="315" y="1833"/>
                    <a:pt x="343" y="1751"/>
                  </a:cubicBezTo>
                  <a:cubicBezTo>
                    <a:pt x="305" y="1180"/>
                    <a:pt x="343" y="571"/>
                    <a:pt x="761" y="77"/>
                  </a:cubicBezTo>
                  <a:cubicBezTo>
                    <a:pt x="761" y="39"/>
                    <a:pt x="761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5097353" y="4803876"/>
              <a:ext cx="21985" cy="12242"/>
            </a:xfrm>
            <a:custGeom>
              <a:avLst/>
              <a:gdLst/>
              <a:ahLst/>
              <a:cxnLst/>
              <a:rect l="l" t="t" r="r" b="b"/>
              <a:pathLst>
                <a:path w="686" h="382" extrusionOk="0">
                  <a:moveTo>
                    <a:pt x="153" y="1"/>
                  </a:moveTo>
                  <a:cubicBezTo>
                    <a:pt x="115" y="1"/>
                    <a:pt x="77" y="77"/>
                    <a:pt x="77" y="77"/>
                  </a:cubicBezTo>
                  <a:cubicBezTo>
                    <a:pt x="1" y="77"/>
                    <a:pt x="1" y="115"/>
                    <a:pt x="77" y="153"/>
                  </a:cubicBezTo>
                  <a:cubicBezTo>
                    <a:pt x="191" y="267"/>
                    <a:pt x="343" y="305"/>
                    <a:pt x="495" y="381"/>
                  </a:cubicBezTo>
                  <a:lnTo>
                    <a:pt x="533" y="381"/>
                  </a:lnTo>
                  <a:cubicBezTo>
                    <a:pt x="571" y="381"/>
                    <a:pt x="648" y="343"/>
                    <a:pt x="648" y="343"/>
                  </a:cubicBezTo>
                  <a:cubicBezTo>
                    <a:pt x="648" y="305"/>
                    <a:pt x="686" y="267"/>
                    <a:pt x="648" y="267"/>
                  </a:cubicBezTo>
                  <a:cubicBezTo>
                    <a:pt x="495" y="153"/>
                    <a:pt x="343" y="115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5085175" y="4817303"/>
              <a:ext cx="20767" cy="10992"/>
            </a:xfrm>
            <a:custGeom>
              <a:avLst/>
              <a:gdLst/>
              <a:ahLst/>
              <a:cxnLst/>
              <a:rect l="l" t="t" r="r" b="b"/>
              <a:pathLst>
                <a:path w="648" h="343" extrusionOk="0">
                  <a:moveTo>
                    <a:pt x="191" y="0"/>
                  </a:moveTo>
                  <a:cubicBezTo>
                    <a:pt x="153" y="0"/>
                    <a:pt x="115" y="0"/>
                    <a:pt x="76" y="76"/>
                  </a:cubicBezTo>
                  <a:cubicBezTo>
                    <a:pt x="76" y="76"/>
                    <a:pt x="0" y="114"/>
                    <a:pt x="76" y="152"/>
                  </a:cubicBezTo>
                  <a:cubicBezTo>
                    <a:pt x="191" y="228"/>
                    <a:pt x="305" y="266"/>
                    <a:pt x="457" y="343"/>
                  </a:cubicBezTo>
                  <a:lnTo>
                    <a:pt x="495" y="343"/>
                  </a:lnTo>
                  <a:cubicBezTo>
                    <a:pt x="533" y="343"/>
                    <a:pt x="571" y="305"/>
                    <a:pt x="571" y="305"/>
                  </a:cubicBezTo>
                  <a:cubicBezTo>
                    <a:pt x="647" y="305"/>
                    <a:pt x="647" y="266"/>
                    <a:pt x="647" y="266"/>
                  </a:cubicBezTo>
                  <a:cubicBezTo>
                    <a:pt x="647" y="190"/>
                    <a:pt x="571" y="190"/>
                    <a:pt x="571" y="190"/>
                  </a:cubicBezTo>
                  <a:cubicBezTo>
                    <a:pt x="495" y="152"/>
                    <a:pt x="343" y="76"/>
                    <a:pt x="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5072965" y="4831917"/>
              <a:ext cx="18331" cy="11024"/>
            </a:xfrm>
            <a:custGeom>
              <a:avLst/>
              <a:gdLst/>
              <a:ahLst/>
              <a:cxnLst/>
              <a:rect l="l" t="t" r="r" b="b"/>
              <a:pathLst>
                <a:path w="572" h="344" extrusionOk="0">
                  <a:moveTo>
                    <a:pt x="153" y="1"/>
                  </a:moveTo>
                  <a:cubicBezTo>
                    <a:pt x="115" y="1"/>
                    <a:pt x="77" y="39"/>
                    <a:pt x="77" y="39"/>
                  </a:cubicBezTo>
                  <a:cubicBezTo>
                    <a:pt x="1" y="39"/>
                    <a:pt x="1" y="77"/>
                    <a:pt x="1" y="77"/>
                  </a:cubicBezTo>
                  <a:cubicBezTo>
                    <a:pt x="153" y="191"/>
                    <a:pt x="267" y="229"/>
                    <a:pt x="381" y="343"/>
                  </a:cubicBezTo>
                  <a:lnTo>
                    <a:pt x="457" y="343"/>
                  </a:lnTo>
                  <a:cubicBezTo>
                    <a:pt x="496" y="343"/>
                    <a:pt x="534" y="267"/>
                    <a:pt x="534" y="267"/>
                  </a:cubicBezTo>
                  <a:cubicBezTo>
                    <a:pt x="572" y="267"/>
                    <a:pt x="572" y="229"/>
                    <a:pt x="572" y="229"/>
                  </a:cubicBezTo>
                  <a:cubicBezTo>
                    <a:pt x="572" y="191"/>
                    <a:pt x="534" y="191"/>
                    <a:pt x="534" y="191"/>
                  </a:cubicBezTo>
                  <a:cubicBezTo>
                    <a:pt x="457" y="115"/>
                    <a:pt x="305" y="39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5057134" y="4844127"/>
              <a:ext cx="19549" cy="11537"/>
            </a:xfrm>
            <a:custGeom>
              <a:avLst/>
              <a:gdLst/>
              <a:ahLst/>
              <a:cxnLst/>
              <a:rect l="l" t="t" r="r" b="b"/>
              <a:pathLst>
                <a:path w="610" h="360" extrusionOk="0">
                  <a:moveTo>
                    <a:pt x="191" y="0"/>
                  </a:moveTo>
                  <a:cubicBezTo>
                    <a:pt x="114" y="0"/>
                    <a:pt x="76" y="0"/>
                    <a:pt x="38" y="38"/>
                  </a:cubicBezTo>
                  <a:cubicBezTo>
                    <a:pt x="0" y="76"/>
                    <a:pt x="0" y="152"/>
                    <a:pt x="38" y="152"/>
                  </a:cubicBezTo>
                  <a:cubicBezTo>
                    <a:pt x="76" y="152"/>
                    <a:pt x="153" y="190"/>
                    <a:pt x="229" y="228"/>
                  </a:cubicBezTo>
                  <a:lnTo>
                    <a:pt x="267" y="228"/>
                  </a:lnTo>
                  <a:cubicBezTo>
                    <a:pt x="267" y="266"/>
                    <a:pt x="305" y="266"/>
                    <a:pt x="305" y="266"/>
                  </a:cubicBezTo>
                  <a:cubicBezTo>
                    <a:pt x="343" y="266"/>
                    <a:pt x="343" y="266"/>
                    <a:pt x="419" y="343"/>
                  </a:cubicBezTo>
                  <a:cubicBezTo>
                    <a:pt x="432" y="355"/>
                    <a:pt x="444" y="359"/>
                    <a:pt x="457" y="359"/>
                  </a:cubicBezTo>
                  <a:cubicBezTo>
                    <a:pt x="482" y="359"/>
                    <a:pt x="508" y="343"/>
                    <a:pt x="533" y="343"/>
                  </a:cubicBezTo>
                  <a:lnTo>
                    <a:pt x="609" y="266"/>
                  </a:lnTo>
                  <a:lnTo>
                    <a:pt x="609" y="228"/>
                  </a:lnTo>
                  <a:cubicBezTo>
                    <a:pt x="457" y="152"/>
                    <a:pt x="305" y="38"/>
                    <a:pt x="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4759643" y="3826093"/>
              <a:ext cx="525515" cy="1002221"/>
            </a:xfrm>
            <a:custGeom>
              <a:avLst/>
              <a:gdLst/>
              <a:ahLst/>
              <a:cxnLst/>
              <a:rect l="l" t="t" r="r" b="b"/>
              <a:pathLst>
                <a:path w="16398" h="31273" extrusionOk="0">
                  <a:moveTo>
                    <a:pt x="5555" y="0"/>
                  </a:moveTo>
                  <a:cubicBezTo>
                    <a:pt x="4223" y="38"/>
                    <a:pt x="2930" y="571"/>
                    <a:pt x="1941" y="1484"/>
                  </a:cubicBezTo>
                  <a:cubicBezTo>
                    <a:pt x="1218" y="2131"/>
                    <a:pt x="609" y="3006"/>
                    <a:pt x="305" y="3881"/>
                  </a:cubicBezTo>
                  <a:cubicBezTo>
                    <a:pt x="1" y="4908"/>
                    <a:pt x="495" y="5669"/>
                    <a:pt x="876" y="6658"/>
                  </a:cubicBezTo>
                  <a:cubicBezTo>
                    <a:pt x="1713" y="8827"/>
                    <a:pt x="2473" y="11033"/>
                    <a:pt x="3120" y="13202"/>
                  </a:cubicBezTo>
                  <a:cubicBezTo>
                    <a:pt x="3234" y="13468"/>
                    <a:pt x="3272" y="13696"/>
                    <a:pt x="3348" y="13924"/>
                  </a:cubicBezTo>
                  <a:cubicBezTo>
                    <a:pt x="3995" y="15941"/>
                    <a:pt x="4680" y="17919"/>
                    <a:pt x="5403" y="19935"/>
                  </a:cubicBezTo>
                  <a:cubicBezTo>
                    <a:pt x="5974" y="21533"/>
                    <a:pt x="6164" y="23664"/>
                    <a:pt x="7419" y="24995"/>
                  </a:cubicBezTo>
                  <a:cubicBezTo>
                    <a:pt x="7914" y="25528"/>
                    <a:pt x="8637" y="26022"/>
                    <a:pt x="8751" y="26707"/>
                  </a:cubicBezTo>
                  <a:cubicBezTo>
                    <a:pt x="8789" y="27088"/>
                    <a:pt x="8637" y="27430"/>
                    <a:pt x="8561" y="27773"/>
                  </a:cubicBezTo>
                  <a:cubicBezTo>
                    <a:pt x="8294" y="28952"/>
                    <a:pt x="8827" y="30207"/>
                    <a:pt x="9359" y="31273"/>
                  </a:cubicBezTo>
                  <a:cubicBezTo>
                    <a:pt x="10729" y="30854"/>
                    <a:pt x="12099" y="30512"/>
                    <a:pt x="13544" y="30207"/>
                  </a:cubicBezTo>
                  <a:cubicBezTo>
                    <a:pt x="14305" y="30017"/>
                    <a:pt x="15827" y="30283"/>
                    <a:pt x="16245" y="29446"/>
                  </a:cubicBezTo>
                  <a:cubicBezTo>
                    <a:pt x="16360" y="29256"/>
                    <a:pt x="16398" y="28990"/>
                    <a:pt x="16398" y="28762"/>
                  </a:cubicBezTo>
                  <a:cubicBezTo>
                    <a:pt x="16398" y="28039"/>
                    <a:pt x="16207" y="27278"/>
                    <a:pt x="16017" y="26631"/>
                  </a:cubicBezTo>
                  <a:cubicBezTo>
                    <a:pt x="14876" y="22637"/>
                    <a:pt x="13735" y="18680"/>
                    <a:pt x="12593" y="14723"/>
                  </a:cubicBezTo>
                  <a:cubicBezTo>
                    <a:pt x="11946" y="12821"/>
                    <a:pt x="11566" y="10767"/>
                    <a:pt x="10729" y="8979"/>
                  </a:cubicBezTo>
                  <a:cubicBezTo>
                    <a:pt x="10044" y="7381"/>
                    <a:pt x="9512" y="5707"/>
                    <a:pt x="9017" y="4033"/>
                  </a:cubicBezTo>
                  <a:cubicBezTo>
                    <a:pt x="8637" y="2701"/>
                    <a:pt x="8941" y="1142"/>
                    <a:pt x="7457" y="381"/>
                  </a:cubicBezTo>
                  <a:cubicBezTo>
                    <a:pt x="6887" y="76"/>
                    <a:pt x="6164" y="0"/>
                    <a:pt x="5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4499967" y="1289711"/>
              <a:ext cx="425527" cy="454209"/>
            </a:xfrm>
            <a:custGeom>
              <a:avLst/>
              <a:gdLst/>
              <a:ahLst/>
              <a:cxnLst/>
              <a:rect l="l" t="t" r="r" b="b"/>
              <a:pathLst>
                <a:path w="13278" h="14173" extrusionOk="0">
                  <a:moveTo>
                    <a:pt x="6755" y="0"/>
                  </a:moveTo>
                  <a:cubicBezTo>
                    <a:pt x="6253" y="0"/>
                    <a:pt x="5756" y="105"/>
                    <a:pt x="5288" y="319"/>
                  </a:cubicBezTo>
                  <a:cubicBezTo>
                    <a:pt x="5060" y="433"/>
                    <a:pt x="4794" y="623"/>
                    <a:pt x="4756" y="851"/>
                  </a:cubicBezTo>
                  <a:cubicBezTo>
                    <a:pt x="4450" y="752"/>
                    <a:pt x="4143" y="705"/>
                    <a:pt x="3844" y="705"/>
                  </a:cubicBezTo>
                  <a:cubicBezTo>
                    <a:pt x="2766" y="705"/>
                    <a:pt x="1775" y="1315"/>
                    <a:pt x="1180" y="2297"/>
                  </a:cubicBezTo>
                  <a:cubicBezTo>
                    <a:pt x="419" y="3515"/>
                    <a:pt x="0" y="4998"/>
                    <a:pt x="0" y="6482"/>
                  </a:cubicBezTo>
                  <a:cubicBezTo>
                    <a:pt x="0" y="7053"/>
                    <a:pt x="190" y="7357"/>
                    <a:pt x="381" y="7852"/>
                  </a:cubicBezTo>
                  <a:cubicBezTo>
                    <a:pt x="685" y="8727"/>
                    <a:pt x="989" y="9335"/>
                    <a:pt x="1636" y="9944"/>
                  </a:cubicBezTo>
                  <a:cubicBezTo>
                    <a:pt x="2055" y="10362"/>
                    <a:pt x="2549" y="10743"/>
                    <a:pt x="2968" y="11085"/>
                  </a:cubicBezTo>
                  <a:cubicBezTo>
                    <a:pt x="3006" y="11085"/>
                    <a:pt x="3120" y="11123"/>
                    <a:pt x="3158" y="11199"/>
                  </a:cubicBezTo>
                  <a:cubicBezTo>
                    <a:pt x="3576" y="11428"/>
                    <a:pt x="4071" y="11656"/>
                    <a:pt x="4527" y="11770"/>
                  </a:cubicBezTo>
                  <a:cubicBezTo>
                    <a:pt x="4870" y="11808"/>
                    <a:pt x="5136" y="11846"/>
                    <a:pt x="5479" y="11846"/>
                  </a:cubicBezTo>
                  <a:cubicBezTo>
                    <a:pt x="5512" y="11848"/>
                    <a:pt x="5546" y="11849"/>
                    <a:pt x="5580" y="11849"/>
                  </a:cubicBezTo>
                  <a:cubicBezTo>
                    <a:pt x="5975" y="11849"/>
                    <a:pt x="6403" y="11734"/>
                    <a:pt x="6806" y="11734"/>
                  </a:cubicBezTo>
                  <a:cubicBezTo>
                    <a:pt x="7078" y="11734"/>
                    <a:pt x="7338" y="11786"/>
                    <a:pt x="7571" y="11960"/>
                  </a:cubicBezTo>
                  <a:cubicBezTo>
                    <a:pt x="7913" y="12189"/>
                    <a:pt x="8104" y="12455"/>
                    <a:pt x="8332" y="12759"/>
                  </a:cubicBezTo>
                  <a:cubicBezTo>
                    <a:pt x="8750" y="13254"/>
                    <a:pt x="9321" y="13786"/>
                    <a:pt x="10006" y="14015"/>
                  </a:cubicBezTo>
                  <a:cubicBezTo>
                    <a:pt x="10263" y="14121"/>
                    <a:pt x="10550" y="14172"/>
                    <a:pt x="10839" y="14172"/>
                  </a:cubicBezTo>
                  <a:cubicBezTo>
                    <a:pt x="11276" y="14172"/>
                    <a:pt x="11716" y="14054"/>
                    <a:pt x="12060" y="13825"/>
                  </a:cubicBezTo>
                  <a:cubicBezTo>
                    <a:pt x="13011" y="13178"/>
                    <a:pt x="13278" y="11808"/>
                    <a:pt x="13011" y="10743"/>
                  </a:cubicBezTo>
                  <a:cubicBezTo>
                    <a:pt x="12821" y="9982"/>
                    <a:pt x="12326" y="9259"/>
                    <a:pt x="11680" y="8841"/>
                  </a:cubicBezTo>
                  <a:cubicBezTo>
                    <a:pt x="12479" y="7814"/>
                    <a:pt x="12517" y="6330"/>
                    <a:pt x="12136" y="5036"/>
                  </a:cubicBezTo>
                  <a:cubicBezTo>
                    <a:pt x="11566" y="3096"/>
                    <a:pt x="10082" y="1042"/>
                    <a:pt x="8180" y="281"/>
                  </a:cubicBezTo>
                  <a:cubicBezTo>
                    <a:pt x="7715" y="95"/>
                    <a:pt x="7233" y="0"/>
                    <a:pt x="67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4419498" y="1733625"/>
              <a:ext cx="690111" cy="1202518"/>
            </a:xfrm>
            <a:custGeom>
              <a:avLst/>
              <a:gdLst/>
              <a:ahLst/>
              <a:cxnLst/>
              <a:rect l="l" t="t" r="r" b="b"/>
              <a:pathLst>
                <a:path w="21534" h="37523" extrusionOk="0">
                  <a:moveTo>
                    <a:pt x="10917" y="0"/>
                  </a:moveTo>
                  <a:cubicBezTo>
                    <a:pt x="10316" y="0"/>
                    <a:pt x="9739" y="43"/>
                    <a:pt x="9207" y="125"/>
                  </a:cubicBezTo>
                  <a:cubicBezTo>
                    <a:pt x="8256" y="277"/>
                    <a:pt x="7305" y="543"/>
                    <a:pt x="6468" y="924"/>
                  </a:cubicBezTo>
                  <a:cubicBezTo>
                    <a:pt x="4756" y="1684"/>
                    <a:pt x="3234" y="2902"/>
                    <a:pt x="2245" y="4538"/>
                  </a:cubicBezTo>
                  <a:cubicBezTo>
                    <a:pt x="1484" y="5793"/>
                    <a:pt x="1180" y="7277"/>
                    <a:pt x="989" y="8761"/>
                  </a:cubicBezTo>
                  <a:cubicBezTo>
                    <a:pt x="267" y="13706"/>
                    <a:pt x="343" y="18690"/>
                    <a:pt x="419" y="23674"/>
                  </a:cubicBezTo>
                  <a:cubicBezTo>
                    <a:pt x="533" y="28277"/>
                    <a:pt x="229" y="32919"/>
                    <a:pt x="0" y="37522"/>
                  </a:cubicBezTo>
                  <a:lnTo>
                    <a:pt x="21267" y="37522"/>
                  </a:lnTo>
                  <a:cubicBezTo>
                    <a:pt x="21419" y="35658"/>
                    <a:pt x="21457" y="33870"/>
                    <a:pt x="21495" y="32006"/>
                  </a:cubicBezTo>
                  <a:cubicBezTo>
                    <a:pt x="21533" y="29114"/>
                    <a:pt x="21419" y="26185"/>
                    <a:pt x="21267" y="23294"/>
                  </a:cubicBezTo>
                  <a:cubicBezTo>
                    <a:pt x="21153" y="18576"/>
                    <a:pt x="21039" y="13859"/>
                    <a:pt x="20925" y="9179"/>
                  </a:cubicBezTo>
                  <a:cubicBezTo>
                    <a:pt x="20887" y="7886"/>
                    <a:pt x="20887" y="6554"/>
                    <a:pt x="20506" y="5299"/>
                  </a:cubicBezTo>
                  <a:cubicBezTo>
                    <a:pt x="20126" y="4043"/>
                    <a:pt x="19327" y="2978"/>
                    <a:pt x="18223" y="2179"/>
                  </a:cubicBezTo>
                  <a:cubicBezTo>
                    <a:pt x="17120" y="1380"/>
                    <a:pt x="15712" y="733"/>
                    <a:pt x="14267" y="429"/>
                  </a:cubicBezTo>
                  <a:cubicBezTo>
                    <a:pt x="13145" y="136"/>
                    <a:pt x="11992" y="0"/>
                    <a:pt x="10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4627962" y="1733913"/>
              <a:ext cx="249971" cy="220935"/>
            </a:xfrm>
            <a:custGeom>
              <a:avLst/>
              <a:gdLst/>
              <a:ahLst/>
              <a:cxnLst/>
              <a:rect l="l" t="t" r="r" b="b"/>
              <a:pathLst>
                <a:path w="7800" h="6894" extrusionOk="0">
                  <a:moveTo>
                    <a:pt x="4382" y="0"/>
                  </a:moveTo>
                  <a:cubicBezTo>
                    <a:pt x="3821" y="0"/>
                    <a:pt x="3282" y="38"/>
                    <a:pt x="2778" y="116"/>
                  </a:cubicBezTo>
                  <a:cubicBezTo>
                    <a:pt x="1827" y="268"/>
                    <a:pt x="876" y="572"/>
                    <a:pt x="1" y="953"/>
                  </a:cubicBezTo>
                  <a:lnTo>
                    <a:pt x="1" y="1257"/>
                  </a:lnTo>
                  <a:cubicBezTo>
                    <a:pt x="77" y="2056"/>
                    <a:pt x="115" y="2893"/>
                    <a:pt x="267" y="3654"/>
                  </a:cubicBezTo>
                  <a:cubicBezTo>
                    <a:pt x="381" y="4491"/>
                    <a:pt x="533" y="5328"/>
                    <a:pt x="762" y="6165"/>
                  </a:cubicBezTo>
                  <a:cubicBezTo>
                    <a:pt x="857" y="6516"/>
                    <a:pt x="1060" y="6894"/>
                    <a:pt x="1416" y="6894"/>
                  </a:cubicBezTo>
                  <a:cubicBezTo>
                    <a:pt x="1484" y="6894"/>
                    <a:pt x="1557" y="6880"/>
                    <a:pt x="1637" y="6850"/>
                  </a:cubicBezTo>
                  <a:cubicBezTo>
                    <a:pt x="1713" y="6773"/>
                    <a:pt x="1865" y="6697"/>
                    <a:pt x="1979" y="6583"/>
                  </a:cubicBezTo>
                  <a:cubicBezTo>
                    <a:pt x="3881" y="4947"/>
                    <a:pt x="5631" y="3121"/>
                    <a:pt x="7305" y="1219"/>
                  </a:cubicBezTo>
                  <a:cubicBezTo>
                    <a:pt x="7457" y="991"/>
                    <a:pt x="7686" y="800"/>
                    <a:pt x="7762" y="496"/>
                  </a:cubicBezTo>
                  <a:cubicBezTo>
                    <a:pt x="7800" y="458"/>
                    <a:pt x="7800" y="458"/>
                    <a:pt x="7800" y="420"/>
                  </a:cubicBezTo>
                  <a:cubicBezTo>
                    <a:pt x="6644" y="144"/>
                    <a:pt x="5472" y="0"/>
                    <a:pt x="4382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4499967" y="1704686"/>
              <a:ext cx="370661" cy="462125"/>
            </a:xfrm>
            <a:custGeom>
              <a:avLst/>
              <a:gdLst/>
              <a:ahLst/>
              <a:cxnLst/>
              <a:rect l="l" t="t" r="r" b="b"/>
              <a:pathLst>
                <a:path w="11566" h="14420" extrusionOk="0">
                  <a:moveTo>
                    <a:pt x="10424" y="6848"/>
                  </a:moveTo>
                  <a:cubicBezTo>
                    <a:pt x="10805" y="7267"/>
                    <a:pt x="10919" y="7838"/>
                    <a:pt x="10919" y="8408"/>
                  </a:cubicBezTo>
                  <a:lnTo>
                    <a:pt x="10919" y="8903"/>
                  </a:lnTo>
                  <a:lnTo>
                    <a:pt x="10919" y="9207"/>
                  </a:lnTo>
                  <a:cubicBezTo>
                    <a:pt x="10614" y="8827"/>
                    <a:pt x="10196" y="8598"/>
                    <a:pt x="9701" y="8522"/>
                  </a:cubicBezTo>
                  <a:cubicBezTo>
                    <a:pt x="9530" y="8480"/>
                    <a:pt x="9348" y="8458"/>
                    <a:pt x="9162" y="8458"/>
                  </a:cubicBezTo>
                  <a:cubicBezTo>
                    <a:pt x="8851" y="8458"/>
                    <a:pt x="8527" y="8518"/>
                    <a:pt x="8218" y="8637"/>
                  </a:cubicBezTo>
                  <a:cubicBezTo>
                    <a:pt x="8294" y="8522"/>
                    <a:pt x="8370" y="8408"/>
                    <a:pt x="8484" y="8256"/>
                  </a:cubicBezTo>
                  <a:cubicBezTo>
                    <a:pt x="8941" y="7571"/>
                    <a:pt x="9549" y="6925"/>
                    <a:pt x="10424" y="6848"/>
                  </a:cubicBezTo>
                  <a:close/>
                  <a:moveTo>
                    <a:pt x="9435" y="0"/>
                  </a:moveTo>
                  <a:cubicBezTo>
                    <a:pt x="8332" y="153"/>
                    <a:pt x="7229" y="267"/>
                    <a:pt x="6087" y="419"/>
                  </a:cubicBezTo>
                  <a:cubicBezTo>
                    <a:pt x="5288" y="533"/>
                    <a:pt x="4413" y="647"/>
                    <a:pt x="3728" y="1142"/>
                  </a:cubicBezTo>
                  <a:cubicBezTo>
                    <a:pt x="2968" y="1598"/>
                    <a:pt x="2511" y="2473"/>
                    <a:pt x="2093" y="3234"/>
                  </a:cubicBezTo>
                  <a:cubicBezTo>
                    <a:pt x="1674" y="4071"/>
                    <a:pt x="1294" y="4946"/>
                    <a:pt x="989" y="5859"/>
                  </a:cubicBezTo>
                  <a:cubicBezTo>
                    <a:pt x="875" y="6278"/>
                    <a:pt x="761" y="6734"/>
                    <a:pt x="685" y="7191"/>
                  </a:cubicBezTo>
                  <a:cubicBezTo>
                    <a:pt x="609" y="7419"/>
                    <a:pt x="609" y="7647"/>
                    <a:pt x="571" y="7876"/>
                  </a:cubicBezTo>
                  <a:lnTo>
                    <a:pt x="571" y="8142"/>
                  </a:lnTo>
                  <a:lnTo>
                    <a:pt x="571" y="8218"/>
                  </a:lnTo>
                  <a:cubicBezTo>
                    <a:pt x="533" y="8218"/>
                    <a:pt x="495" y="8218"/>
                    <a:pt x="495" y="8256"/>
                  </a:cubicBezTo>
                  <a:cubicBezTo>
                    <a:pt x="266" y="8256"/>
                    <a:pt x="0" y="8598"/>
                    <a:pt x="0" y="8979"/>
                  </a:cubicBezTo>
                  <a:cubicBezTo>
                    <a:pt x="0" y="9169"/>
                    <a:pt x="76" y="9359"/>
                    <a:pt x="152" y="9512"/>
                  </a:cubicBezTo>
                  <a:cubicBezTo>
                    <a:pt x="190" y="9588"/>
                    <a:pt x="266" y="9664"/>
                    <a:pt x="343" y="9702"/>
                  </a:cubicBezTo>
                  <a:cubicBezTo>
                    <a:pt x="381" y="9702"/>
                    <a:pt x="457" y="9740"/>
                    <a:pt x="495" y="9740"/>
                  </a:cubicBezTo>
                  <a:cubicBezTo>
                    <a:pt x="590" y="9803"/>
                    <a:pt x="699" y="9834"/>
                    <a:pt x="809" y="9834"/>
                  </a:cubicBezTo>
                  <a:cubicBezTo>
                    <a:pt x="964" y="9834"/>
                    <a:pt x="1123" y="9775"/>
                    <a:pt x="1256" y="9664"/>
                  </a:cubicBezTo>
                  <a:cubicBezTo>
                    <a:pt x="1446" y="9512"/>
                    <a:pt x="1522" y="9321"/>
                    <a:pt x="1598" y="9131"/>
                  </a:cubicBezTo>
                  <a:cubicBezTo>
                    <a:pt x="1636" y="8903"/>
                    <a:pt x="1636" y="8637"/>
                    <a:pt x="1522" y="8446"/>
                  </a:cubicBezTo>
                  <a:cubicBezTo>
                    <a:pt x="1484" y="8370"/>
                    <a:pt x="1408" y="8218"/>
                    <a:pt x="1294" y="8180"/>
                  </a:cubicBezTo>
                  <a:cubicBezTo>
                    <a:pt x="1256" y="8180"/>
                    <a:pt x="1256" y="8142"/>
                    <a:pt x="1218" y="8142"/>
                  </a:cubicBezTo>
                  <a:cubicBezTo>
                    <a:pt x="1218" y="8142"/>
                    <a:pt x="1141" y="8142"/>
                    <a:pt x="1141" y="8066"/>
                  </a:cubicBezTo>
                  <a:lnTo>
                    <a:pt x="1141" y="7952"/>
                  </a:lnTo>
                  <a:lnTo>
                    <a:pt x="1141" y="7762"/>
                  </a:lnTo>
                  <a:cubicBezTo>
                    <a:pt x="1141" y="7495"/>
                    <a:pt x="1218" y="7229"/>
                    <a:pt x="1256" y="7001"/>
                  </a:cubicBezTo>
                  <a:cubicBezTo>
                    <a:pt x="1332" y="6468"/>
                    <a:pt x="1446" y="5973"/>
                    <a:pt x="1636" y="5479"/>
                  </a:cubicBezTo>
                  <a:cubicBezTo>
                    <a:pt x="1902" y="4566"/>
                    <a:pt x="2283" y="3767"/>
                    <a:pt x="2739" y="2930"/>
                  </a:cubicBezTo>
                  <a:cubicBezTo>
                    <a:pt x="2968" y="2549"/>
                    <a:pt x="3158" y="2131"/>
                    <a:pt x="3424" y="1751"/>
                  </a:cubicBezTo>
                  <a:cubicBezTo>
                    <a:pt x="3690" y="1408"/>
                    <a:pt x="3995" y="1180"/>
                    <a:pt x="4337" y="990"/>
                  </a:cubicBezTo>
                  <a:cubicBezTo>
                    <a:pt x="5060" y="609"/>
                    <a:pt x="5897" y="533"/>
                    <a:pt x="6658" y="419"/>
                  </a:cubicBezTo>
                  <a:cubicBezTo>
                    <a:pt x="7609" y="267"/>
                    <a:pt x="8560" y="191"/>
                    <a:pt x="9511" y="39"/>
                  </a:cubicBezTo>
                  <a:cubicBezTo>
                    <a:pt x="9892" y="229"/>
                    <a:pt x="10272" y="533"/>
                    <a:pt x="10500" y="837"/>
                  </a:cubicBezTo>
                  <a:cubicBezTo>
                    <a:pt x="11071" y="1674"/>
                    <a:pt x="11147" y="2702"/>
                    <a:pt x="11033" y="3653"/>
                  </a:cubicBezTo>
                  <a:cubicBezTo>
                    <a:pt x="10957" y="4642"/>
                    <a:pt x="10653" y="5593"/>
                    <a:pt x="10272" y="6506"/>
                  </a:cubicBezTo>
                  <a:lnTo>
                    <a:pt x="10196" y="6506"/>
                  </a:lnTo>
                  <a:cubicBezTo>
                    <a:pt x="9549" y="6620"/>
                    <a:pt x="8941" y="6925"/>
                    <a:pt x="8522" y="7419"/>
                  </a:cubicBezTo>
                  <a:cubicBezTo>
                    <a:pt x="8218" y="7685"/>
                    <a:pt x="7989" y="8066"/>
                    <a:pt x="7761" y="8446"/>
                  </a:cubicBezTo>
                  <a:cubicBezTo>
                    <a:pt x="7647" y="8598"/>
                    <a:pt x="7609" y="8751"/>
                    <a:pt x="7533" y="8941"/>
                  </a:cubicBezTo>
                  <a:cubicBezTo>
                    <a:pt x="7229" y="9512"/>
                    <a:pt x="7000" y="10082"/>
                    <a:pt x="6772" y="10653"/>
                  </a:cubicBezTo>
                  <a:cubicBezTo>
                    <a:pt x="6582" y="11262"/>
                    <a:pt x="6392" y="11870"/>
                    <a:pt x="6277" y="12517"/>
                  </a:cubicBezTo>
                  <a:cubicBezTo>
                    <a:pt x="6239" y="12745"/>
                    <a:pt x="6201" y="13088"/>
                    <a:pt x="6430" y="13278"/>
                  </a:cubicBezTo>
                  <a:lnTo>
                    <a:pt x="6696" y="13392"/>
                  </a:lnTo>
                  <a:cubicBezTo>
                    <a:pt x="6696" y="13493"/>
                    <a:pt x="6848" y="13527"/>
                    <a:pt x="6983" y="13527"/>
                  </a:cubicBezTo>
                  <a:cubicBezTo>
                    <a:pt x="7051" y="13527"/>
                    <a:pt x="7114" y="13519"/>
                    <a:pt x="7152" y="13506"/>
                  </a:cubicBezTo>
                  <a:cubicBezTo>
                    <a:pt x="7229" y="13468"/>
                    <a:pt x="7267" y="13392"/>
                    <a:pt x="7267" y="13316"/>
                  </a:cubicBezTo>
                  <a:cubicBezTo>
                    <a:pt x="7267" y="13202"/>
                    <a:pt x="7191" y="13164"/>
                    <a:pt x="7114" y="13126"/>
                  </a:cubicBezTo>
                  <a:cubicBezTo>
                    <a:pt x="7057" y="13107"/>
                    <a:pt x="7010" y="13097"/>
                    <a:pt x="6962" y="13097"/>
                  </a:cubicBezTo>
                  <a:cubicBezTo>
                    <a:pt x="6915" y="13097"/>
                    <a:pt x="6867" y="13107"/>
                    <a:pt x="6810" y="13126"/>
                  </a:cubicBezTo>
                  <a:cubicBezTo>
                    <a:pt x="6810" y="13088"/>
                    <a:pt x="6772" y="13088"/>
                    <a:pt x="6772" y="13012"/>
                  </a:cubicBezTo>
                  <a:cubicBezTo>
                    <a:pt x="6696" y="12897"/>
                    <a:pt x="6772" y="12745"/>
                    <a:pt x="6772" y="12631"/>
                  </a:cubicBezTo>
                  <a:cubicBezTo>
                    <a:pt x="6810" y="12365"/>
                    <a:pt x="6848" y="12022"/>
                    <a:pt x="6962" y="11756"/>
                  </a:cubicBezTo>
                  <a:cubicBezTo>
                    <a:pt x="7152" y="10919"/>
                    <a:pt x="7457" y="10120"/>
                    <a:pt x="7799" y="9359"/>
                  </a:cubicBezTo>
                  <a:cubicBezTo>
                    <a:pt x="7837" y="9359"/>
                    <a:pt x="7913" y="9321"/>
                    <a:pt x="7951" y="9321"/>
                  </a:cubicBezTo>
                  <a:cubicBezTo>
                    <a:pt x="8258" y="8984"/>
                    <a:pt x="8688" y="8745"/>
                    <a:pt x="9143" y="8745"/>
                  </a:cubicBezTo>
                  <a:cubicBezTo>
                    <a:pt x="9252" y="8745"/>
                    <a:pt x="9363" y="8759"/>
                    <a:pt x="9473" y="8789"/>
                  </a:cubicBezTo>
                  <a:cubicBezTo>
                    <a:pt x="10044" y="8979"/>
                    <a:pt x="10500" y="9473"/>
                    <a:pt x="10691" y="10044"/>
                  </a:cubicBezTo>
                  <a:cubicBezTo>
                    <a:pt x="10691" y="10044"/>
                    <a:pt x="10691" y="10082"/>
                    <a:pt x="10767" y="10082"/>
                  </a:cubicBezTo>
                  <a:cubicBezTo>
                    <a:pt x="10691" y="10691"/>
                    <a:pt x="10576" y="11262"/>
                    <a:pt x="10386" y="11832"/>
                  </a:cubicBezTo>
                  <a:cubicBezTo>
                    <a:pt x="10234" y="12365"/>
                    <a:pt x="10044" y="12859"/>
                    <a:pt x="9816" y="13392"/>
                  </a:cubicBezTo>
                  <a:cubicBezTo>
                    <a:pt x="9701" y="13658"/>
                    <a:pt x="9549" y="13849"/>
                    <a:pt x="9397" y="14039"/>
                  </a:cubicBezTo>
                  <a:cubicBezTo>
                    <a:pt x="9321" y="14077"/>
                    <a:pt x="9283" y="14077"/>
                    <a:pt x="9245" y="14115"/>
                  </a:cubicBezTo>
                  <a:cubicBezTo>
                    <a:pt x="9245" y="14077"/>
                    <a:pt x="9169" y="14077"/>
                    <a:pt x="9169" y="14039"/>
                  </a:cubicBezTo>
                  <a:cubicBezTo>
                    <a:pt x="9169" y="13963"/>
                    <a:pt x="9245" y="13925"/>
                    <a:pt x="9169" y="13887"/>
                  </a:cubicBezTo>
                  <a:cubicBezTo>
                    <a:pt x="9169" y="13791"/>
                    <a:pt x="9074" y="13753"/>
                    <a:pt x="8969" y="13753"/>
                  </a:cubicBezTo>
                  <a:cubicBezTo>
                    <a:pt x="8864" y="13753"/>
                    <a:pt x="8750" y="13791"/>
                    <a:pt x="8712" y="13849"/>
                  </a:cubicBezTo>
                  <a:cubicBezTo>
                    <a:pt x="8560" y="13887"/>
                    <a:pt x="8408" y="14039"/>
                    <a:pt x="8408" y="14229"/>
                  </a:cubicBezTo>
                  <a:cubicBezTo>
                    <a:pt x="8408" y="14343"/>
                    <a:pt x="8674" y="14343"/>
                    <a:pt x="8712" y="14343"/>
                  </a:cubicBezTo>
                  <a:cubicBezTo>
                    <a:pt x="8750" y="14343"/>
                    <a:pt x="8788" y="14343"/>
                    <a:pt x="8864" y="14305"/>
                  </a:cubicBezTo>
                  <a:cubicBezTo>
                    <a:pt x="8941" y="14343"/>
                    <a:pt x="9055" y="14419"/>
                    <a:pt x="9169" y="14419"/>
                  </a:cubicBezTo>
                  <a:cubicBezTo>
                    <a:pt x="9511" y="14419"/>
                    <a:pt x="9816" y="14229"/>
                    <a:pt x="10006" y="13925"/>
                  </a:cubicBezTo>
                  <a:cubicBezTo>
                    <a:pt x="10386" y="13468"/>
                    <a:pt x="10576" y="12821"/>
                    <a:pt x="10767" y="12251"/>
                  </a:cubicBezTo>
                  <a:cubicBezTo>
                    <a:pt x="10957" y="11642"/>
                    <a:pt x="11071" y="11033"/>
                    <a:pt x="11185" y="10349"/>
                  </a:cubicBezTo>
                  <a:cubicBezTo>
                    <a:pt x="11223" y="10120"/>
                    <a:pt x="11223" y="9892"/>
                    <a:pt x="11223" y="9664"/>
                  </a:cubicBezTo>
                  <a:cubicBezTo>
                    <a:pt x="11299" y="9207"/>
                    <a:pt x="11223" y="8789"/>
                    <a:pt x="11223" y="8408"/>
                  </a:cubicBezTo>
                  <a:cubicBezTo>
                    <a:pt x="11185" y="7838"/>
                    <a:pt x="11033" y="7267"/>
                    <a:pt x="10653" y="6848"/>
                  </a:cubicBezTo>
                  <a:cubicBezTo>
                    <a:pt x="10919" y="6316"/>
                    <a:pt x="11147" y="5745"/>
                    <a:pt x="11299" y="5175"/>
                  </a:cubicBezTo>
                  <a:cubicBezTo>
                    <a:pt x="11413" y="4642"/>
                    <a:pt x="11528" y="4147"/>
                    <a:pt x="11528" y="3615"/>
                  </a:cubicBezTo>
                  <a:cubicBezTo>
                    <a:pt x="11566" y="3082"/>
                    <a:pt x="11566" y="2511"/>
                    <a:pt x="11413" y="1979"/>
                  </a:cubicBezTo>
                  <a:cubicBezTo>
                    <a:pt x="11223" y="1142"/>
                    <a:pt x="10614" y="457"/>
                    <a:pt x="9854" y="77"/>
                  </a:cubicBezTo>
                  <a:cubicBezTo>
                    <a:pt x="9816" y="0"/>
                    <a:pt x="9663" y="0"/>
                    <a:pt x="9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4700193" y="1973394"/>
              <a:ext cx="162192" cy="193887"/>
            </a:xfrm>
            <a:custGeom>
              <a:avLst/>
              <a:gdLst/>
              <a:ahLst/>
              <a:cxnLst/>
              <a:rect l="l" t="t" r="r" b="b"/>
              <a:pathLst>
                <a:path w="5061" h="6050" extrusionOk="0">
                  <a:moveTo>
                    <a:pt x="2169" y="0"/>
                  </a:moveTo>
                  <a:cubicBezTo>
                    <a:pt x="2055" y="0"/>
                    <a:pt x="1979" y="38"/>
                    <a:pt x="1865" y="38"/>
                  </a:cubicBezTo>
                  <a:cubicBezTo>
                    <a:pt x="1751" y="76"/>
                    <a:pt x="1598" y="114"/>
                    <a:pt x="1484" y="228"/>
                  </a:cubicBezTo>
                  <a:cubicBezTo>
                    <a:pt x="1408" y="381"/>
                    <a:pt x="1332" y="533"/>
                    <a:pt x="1256" y="723"/>
                  </a:cubicBezTo>
                  <a:cubicBezTo>
                    <a:pt x="952" y="1294"/>
                    <a:pt x="723" y="1864"/>
                    <a:pt x="495" y="2435"/>
                  </a:cubicBezTo>
                  <a:cubicBezTo>
                    <a:pt x="305" y="3044"/>
                    <a:pt x="115" y="3652"/>
                    <a:pt x="0" y="4261"/>
                  </a:cubicBezTo>
                  <a:cubicBezTo>
                    <a:pt x="77" y="4375"/>
                    <a:pt x="77" y="4718"/>
                    <a:pt x="267" y="4908"/>
                  </a:cubicBezTo>
                  <a:lnTo>
                    <a:pt x="533" y="5022"/>
                  </a:lnTo>
                  <a:cubicBezTo>
                    <a:pt x="533" y="5123"/>
                    <a:pt x="685" y="5157"/>
                    <a:pt x="821" y="5157"/>
                  </a:cubicBezTo>
                  <a:cubicBezTo>
                    <a:pt x="888" y="5157"/>
                    <a:pt x="952" y="5149"/>
                    <a:pt x="990" y="5136"/>
                  </a:cubicBezTo>
                  <a:cubicBezTo>
                    <a:pt x="1066" y="5098"/>
                    <a:pt x="1104" y="5022"/>
                    <a:pt x="1104" y="4946"/>
                  </a:cubicBezTo>
                  <a:cubicBezTo>
                    <a:pt x="1104" y="4832"/>
                    <a:pt x="1028" y="4794"/>
                    <a:pt x="914" y="4756"/>
                  </a:cubicBezTo>
                  <a:cubicBezTo>
                    <a:pt x="876" y="4737"/>
                    <a:pt x="828" y="4727"/>
                    <a:pt x="780" y="4727"/>
                  </a:cubicBezTo>
                  <a:cubicBezTo>
                    <a:pt x="733" y="4727"/>
                    <a:pt x="685" y="4737"/>
                    <a:pt x="647" y="4756"/>
                  </a:cubicBezTo>
                  <a:cubicBezTo>
                    <a:pt x="647" y="4718"/>
                    <a:pt x="609" y="4718"/>
                    <a:pt x="609" y="4642"/>
                  </a:cubicBezTo>
                  <a:cubicBezTo>
                    <a:pt x="533" y="4527"/>
                    <a:pt x="609" y="4375"/>
                    <a:pt x="609" y="4261"/>
                  </a:cubicBezTo>
                  <a:cubicBezTo>
                    <a:pt x="647" y="3995"/>
                    <a:pt x="685" y="3652"/>
                    <a:pt x="799" y="3386"/>
                  </a:cubicBezTo>
                  <a:cubicBezTo>
                    <a:pt x="952" y="2549"/>
                    <a:pt x="1294" y="1750"/>
                    <a:pt x="1636" y="989"/>
                  </a:cubicBezTo>
                  <a:cubicBezTo>
                    <a:pt x="1674" y="989"/>
                    <a:pt x="1751" y="951"/>
                    <a:pt x="1789" y="951"/>
                  </a:cubicBezTo>
                  <a:cubicBezTo>
                    <a:pt x="2095" y="614"/>
                    <a:pt x="2526" y="375"/>
                    <a:pt x="2980" y="375"/>
                  </a:cubicBezTo>
                  <a:cubicBezTo>
                    <a:pt x="3089" y="375"/>
                    <a:pt x="3200" y="389"/>
                    <a:pt x="3310" y="419"/>
                  </a:cubicBezTo>
                  <a:cubicBezTo>
                    <a:pt x="3881" y="609"/>
                    <a:pt x="4338" y="1103"/>
                    <a:pt x="4528" y="1674"/>
                  </a:cubicBezTo>
                  <a:cubicBezTo>
                    <a:pt x="4528" y="1674"/>
                    <a:pt x="4528" y="1712"/>
                    <a:pt x="4604" y="1712"/>
                  </a:cubicBezTo>
                  <a:cubicBezTo>
                    <a:pt x="4528" y="2321"/>
                    <a:pt x="4414" y="2892"/>
                    <a:pt x="4223" y="3462"/>
                  </a:cubicBezTo>
                  <a:cubicBezTo>
                    <a:pt x="4071" y="3995"/>
                    <a:pt x="3881" y="4489"/>
                    <a:pt x="3653" y="5022"/>
                  </a:cubicBezTo>
                  <a:cubicBezTo>
                    <a:pt x="3539" y="5288"/>
                    <a:pt x="3386" y="5479"/>
                    <a:pt x="3196" y="5669"/>
                  </a:cubicBezTo>
                  <a:cubicBezTo>
                    <a:pt x="3158" y="5707"/>
                    <a:pt x="3120" y="5707"/>
                    <a:pt x="3082" y="5745"/>
                  </a:cubicBezTo>
                  <a:cubicBezTo>
                    <a:pt x="3082" y="5707"/>
                    <a:pt x="3006" y="5707"/>
                    <a:pt x="3006" y="5669"/>
                  </a:cubicBezTo>
                  <a:cubicBezTo>
                    <a:pt x="3006" y="5593"/>
                    <a:pt x="3082" y="5555"/>
                    <a:pt x="3006" y="5517"/>
                  </a:cubicBezTo>
                  <a:cubicBezTo>
                    <a:pt x="3006" y="5421"/>
                    <a:pt x="2911" y="5383"/>
                    <a:pt x="2806" y="5383"/>
                  </a:cubicBezTo>
                  <a:cubicBezTo>
                    <a:pt x="2702" y="5383"/>
                    <a:pt x="2588" y="5421"/>
                    <a:pt x="2549" y="5479"/>
                  </a:cubicBezTo>
                  <a:cubicBezTo>
                    <a:pt x="2397" y="5517"/>
                    <a:pt x="2245" y="5669"/>
                    <a:pt x="2245" y="5859"/>
                  </a:cubicBezTo>
                  <a:cubicBezTo>
                    <a:pt x="2245" y="5973"/>
                    <a:pt x="2511" y="5973"/>
                    <a:pt x="2549" y="5973"/>
                  </a:cubicBezTo>
                  <a:cubicBezTo>
                    <a:pt x="2588" y="5973"/>
                    <a:pt x="2626" y="5973"/>
                    <a:pt x="2702" y="5935"/>
                  </a:cubicBezTo>
                  <a:cubicBezTo>
                    <a:pt x="2778" y="5973"/>
                    <a:pt x="2892" y="6049"/>
                    <a:pt x="3006" y="6049"/>
                  </a:cubicBezTo>
                  <a:cubicBezTo>
                    <a:pt x="3348" y="6049"/>
                    <a:pt x="3653" y="5859"/>
                    <a:pt x="3843" y="5555"/>
                  </a:cubicBezTo>
                  <a:cubicBezTo>
                    <a:pt x="4223" y="5098"/>
                    <a:pt x="4414" y="4451"/>
                    <a:pt x="4604" y="3881"/>
                  </a:cubicBezTo>
                  <a:cubicBezTo>
                    <a:pt x="4794" y="3272"/>
                    <a:pt x="4908" y="2663"/>
                    <a:pt x="5022" y="1979"/>
                  </a:cubicBezTo>
                  <a:cubicBezTo>
                    <a:pt x="5060" y="1750"/>
                    <a:pt x="5060" y="1522"/>
                    <a:pt x="5060" y="1294"/>
                  </a:cubicBezTo>
                  <a:cubicBezTo>
                    <a:pt x="4908" y="1027"/>
                    <a:pt x="4794" y="799"/>
                    <a:pt x="4604" y="609"/>
                  </a:cubicBezTo>
                  <a:lnTo>
                    <a:pt x="4604" y="951"/>
                  </a:lnTo>
                  <a:cubicBezTo>
                    <a:pt x="4299" y="571"/>
                    <a:pt x="3881" y="343"/>
                    <a:pt x="3386" y="228"/>
                  </a:cubicBezTo>
                  <a:cubicBezTo>
                    <a:pt x="3242" y="204"/>
                    <a:pt x="3090" y="192"/>
                    <a:pt x="2935" y="192"/>
                  </a:cubicBezTo>
                  <a:cubicBezTo>
                    <a:pt x="2600" y="192"/>
                    <a:pt x="2253" y="251"/>
                    <a:pt x="1941" y="381"/>
                  </a:cubicBezTo>
                  <a:cubicBezTo>
                    <a:pt x="1979" y="228"/>
                    <a:pt x="2055" y="152"/>
                    <a:pt x="2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4499967" y="1957055"/>
              <a:ext cx="52462" cy="62781"/>
            </a:xfrm>
            <a:custGeom>
              <a:avLst/>
              <a:gdLst/>
              <a:ahLst/>
              <a:cxnLst/>
              <a:rect l="l" t="t" r="r" b="b"/>
              <a:pathLst>
                <a:path w="1637" h="1959" extrusionOk="0">
                  <a:moveTo>
                    <a:pt x="609" y="1"/>
                  </a:moveTo>
                  <a:lnTo>
                    <a:pt x="609" y="115"/>
                  </a:lnTo>
                  <a:cubicBezTo>
                    <a:pt x="571" y="115"/>
                    <a:pt x="533" y="115"/>
                    <a:pt x="533" y="153"/>
                  </a:cubicBezTo>
                  <a:cubicBezTo>
                    <a:pt x="266" y="381"/>
                    <a:pt x="0" y="723"/>
                    <a:pt x="0" y="1104"/>
                  </a:cubicBezTo>
                  <a:cubicBezTo>
                    <a:pt x="0" y="1294"/>
                    <a:pt x="76" y="1484"/>
                    <a:pt x="152" y="1637"/>
                  </a:cubicBezTo>
                  <a:cubicBezTo>
                    <a:pt x="190" y="1713"/>
                    <a:pt x="266" y="1789"/>
                    <a:pt x="343" y="1827"/>
                  </a:cubicBezTo>
                  <a:cubicBezTo>
                    <a:pt x="381" y="1827"/>
                    <a:pt x="457" y="1865"/>
                    <a:pt x="495" y="1865"/>
                  </a:cubicBezTo>
                  <a:cubicBezTo>
                    <a:pt x="590" y="1928"/>
                    <a:pt x="699" y="1959"/>
                    <a:pt x="809" y="1959"/>
                  </a:cubicBezTo>
                  <a:cubicBezTo>
                    <a:pt x="964" y="1959"/>
                    <a:pt x="1123" y="1900"/>
                    <a:pt x="1256" y="1789"/>
                  </a:cubicBezTo>
                  <a:cubicBezTo>
                    <a:pt x="1446" y="1637"/>
                    <a:pt x="1522" y="1446"/>
                    <a:pt x="1598" y="1256"/>
                  </a:cubicBezTo>
                  <a:cubicBezTo>
                    <a:pt x="1636" y="1028"/>
                    <a:pt x="1636" y="762"/>
                    <a:pt x="1522" y="571"/>
                  </a:cubicBezTo>
                  <a:cubicBezTo>
                    <a:pt x="1484" y="495"/>
                    <a:pt x="1408" y="343"/>
                    <a:pt x="1294" y="305"/>
                  </a:cubicBezTo>
                  <a:cubicBezTo>
                    <a:pt x="1256" y="305"/>
                    <a:pt x="1256" y="267"/>
                    <a:pt x="1218" y="267"/>
                  </a:cubicBezTo>
                  <a:cubicBezTo>
                    <a:pt x="1218" y="267"/>
                    <a:pt x="1141" y="267"/>
                    <a:pt x="1141" y="191"/>
                  </a:cubicBezTo>
                  <a:lnTo>
                    <a:pt x="1141" y="77"/>
                  </a:lnTo>
                  <a:lnTo>
                    <a:pt x="1103" y="77"/>
                  </a:lnTo>
                  <a:cubicBezTo>
                    <a:pt x="951" y="1"/>
                    <a:pt x="79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5024222" y="2423241"/>
              <a:ext cx="193887" cy="714018"/>
            </a:xfrm>
            <a:custGeom>
              <a:avLst/>
              <a:gdLst/>
              <a:ahLst/>
              <a:cxnLst/>
              <a:rect l="l" t="t" r="r" b="b"/>
              <a:pathLst>
                <a:path w="6050" h="22280" extrusionOk="0">
                  <a:moveTo>
                    <a:pt x="3485" y="0"/>
                  </a:moveTo>
                  <a:cubicBezTo>
                    <a:pt x="1022" y="0"/>
                    <a:pt x="562" y="3661"/>
                    <a:pt x="495" y="5693"/>
                  </a:cubicBezTo>
                  <a:lnTo>
                    <a:pt x="343" y="10106"/>
                  </a:lnTo>
                  <a:cubicBezTo>
                    <a:pt x="190" y="13911"/>
                    <a:pt x="114" y="17677"/>
                    <a:pt x="0" y="21481"/>
                  </a:cubicBezTo>
                  <a:cubicBezTo>
                    <a:pt x="0" y="21672"/>
                    <a:pt x="0" y="21900"/>
                    <a:pt x="114" y="22052"/>
                  </a:cubicBezTo>
                  <a:cubicBezTo>
                    <a:pt x="227" y="22233"/>
                    <a:pt x="475" y="22279"/>
                    <a:pt x="713" y="22279"/>
                  </a:cubicBezTo>
                  <a:cubicBezTo>
                    <a:pt x="875" y="22279"/>
                    <a:pt x="1033" y="22258"/>
                    <a:pt x="1141" y="22242"/>
                  </a:cubicBezTo>
                  <a:cubicBezTo>
                    <a:pt x="1902" y="22090"/>
                    <a:pt x="2207" y="21177"/>
                    <a:pt x="2473" y="20568"/>
                  </a:cubicBezTo>
                  <a:cubicBezTo>
                    <a:pt x="2853" y="19693"/>
                    <a:pt x="3158" y="18818"/>
                    <a:pt x="3348" y="17943"/>
                  </a:cubicBezTo>
                  <a:cubicBezTo>
                    <a:pt x="3728" y="16650"/>
                    <a:pt x="4109" y="15432"/>
                    <a:pt x="4413" y="14139"/>
                  </a:cubicBezTo>
                  <a:cubicBezTo>
                    <a:pt x="4718" y="13112"/>
                    <a:pt x="4870" y="12085"/>
                    <a:pt x="5060" y="11057"/>
                  </a:cubicBezTo>
                  <a:cubicBezTo>
                    <a:pt x="5479" y="8661"/>
                    <a:pt x="6011" y="6378"/>
                    <a:pt x="5897" y="3981"/>
                  </a:cubicBezTo>
                  <a:cubicBezTo>
                    <a:pt x="5859" y="2573"/>
                    <a:pt x="6049" y="671"/>
                    <a:pt x="4489" y="177"/>
                  </a:cubicBezTo>
                  <a:cubicBezTo>
                    <a:pt x="4122" y="56"/>
                    <a:pt x="3788" y="0"/>
                    <a:pt x="3485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4955674" y="3045432"/>
              <a:ext cx="174627" cy="244715"/>
            </a:xfrm>
            <a:custGeom>
              <a:avLst/>
              <a:gdLst/>
              <a:ahLst/>
              <a:cxnLst/>
              <a:rect l="l" t="t" r="r" b="b"/>
              <a:pathLst>
                <a:path w="5449" h="7636" extrusionOk="0">
                  <a:moveTo>
                    <a:pt x="3165" y="1"/>
                  </a:moveTo>
                  <a:cubicBezTo>
                    <a:pt x="2836" y="1"/>
                    <a:pt x="2564" y="109"/>
                    <a:pt x="2291" y="354"/>
                  </a:cubicBezTo>
                  <a:cubicBezTo>
                    <a:pt x="2215" y="392"/>
                    <a:pt x="2139" y="469"/>
                    <a:pt x="2063" y="621"/>
                  </a:cubicBezTo>
                  <a:cubicBezTo>
                    <a:pt x="1645" y="1039"/>
                    <a:pt x="1340" y="1648"/>
                    <a:pt x="1074" y="2219"/>
                  </a:cubicBezTo>
                  <a:cubicBezTo>
                    <a:pt x="884" y="2599"/>
                    <a:pt x="693" y="2979"/>
                    <a:pt x="541" y="3360"/>
                  </a:cubicBezTo>
                  <a:cubicBezTo>
                    <a:pt x="435" y="3501"/>
                    <a:pt x="0" y="4597"/>
                    <a:pt x="307" y="4597"/>
                  </a:cubicBezTo>
                  <a:cubicBezTo>
                    <a:pt x="330" y="4597"/>
                    <a:pt x="357" y="4591"/>
                    <a:pt x="389" y="4577"/>
                  </a:cubicBezTo>
                  <a:cubicBezTo>
                    <a:pt x="922" y="4311"/>
                    <a:pt x="1188" y="3626"/>
                    <a:pt x="1492" y="3132"/>
                  </a:cubicBezTo>
                  <a:cubicBezTo>
                    <a:pt x="1523" y="3101"/>
                    <a:pt x="1604" y="3045"/>
                    <a:pt x="1654" y="3045"/>
                  </a:cubicBezTo>
                  <a:cubicBezTo>
                    <a:pt x="1665" y="3045"/>
                    <a:pt x="1675" y="3048"/>
                    <a:pt x="1683" y="3056"/>
                  </a:cubicBezTo>
                  <a:cubicBezTo>
                    <a:pt x="1721" y="3094"/>
                    <a:pt x="1721" y="3208"/>
                    <a:pt x="1721" y="3246"/>
                  </a:cubicBezTo>
                  <a:cubicBezTo>
                    <a:pt x="1645" y="3550"/>
                    <a:pt x="1530" y="3969"/>
                    <a:pt x="1492" y="4273"/>
                  </a:cubicBezTo>
                  <a:cubicBezTo>
                    <a:pt x="1454" y="4463"/>
                    <a:pt x="1530" y="4996"/>
                    <a:pt x="1378" y="5186"/>
                  </a:cubicBezTo>
                  <a:cubicBezTo>
                    <a:pt x="1340" y="5795"/>
                    <a:pt x="1340" y="6365"/>
                    <a:pt x="1378" y="7012"/>
                  </a:cubicBezTo>
                  <a:cubicBezTo>
                    <a:pt x="1378" y="7068"/>
                    <a:pt x="1521" y="7103"/>
                    <a:pt x="1627" y="7103"/>
                  </a:cubicBezTo>
                  <a:cubicBezTo>
                    <a:pt x="1666" y="7103"/>
                    <a:pt x="1700" y="7098"/>
                    <a:pt x="1721" y="7088"/>
                  </a:cubicBezTo>
                  <a:cubicBezTo>
                    <a:pt x="1911" y="7050"/>
                    <a:pt x="2025" y="6936"/>
                    <a:pt x="2063" y="6746"/>
                  </a:cubicBezTo>
                  <a:cubicBezTo>
                    <a:pt x="2139" y="6442"/>
                    <a:pt x="2177" y="6061"/>
                    <a:pt x="2253" y="5719"/>
                  </a:cubicBezTo>
                  <a:cubicBezTo>
                    <a:pt x="2329" y="5338"/>
                    <a:pt x="2444" y="4920"/>
                    <a:pt x="2482" y="4539"/>
                  </a:cubicBezTo>
                  <a:lnTo>
                    <a:pt x="2596" y="4539"/>
                  </a:lnTo>
                  <a:lnTo>
                    <a:pt x="2444" y="6099"/>
                  </a:lnTo>
                  <a:cubicBezTo>
                    <a:pt x="2444" y="6480"/>
                    <a:pt x="2329" y="6860"/>
                    <a:pt x="2329" y="7240"/>
                  </a:cubicBezTo>
                  <a:cubicBezTo>
                    <a:pt x="2329" y="7317"/>
                    <a:pt x="2329" y="7393"/>
                    <a:pt x="2405" y="7469"/>
                  </a:cubicBezTo>
                  <a:cubicBezTo>
                    <a:pt x="2444" y="7507"/>
                    <a:pt x="2482" y="7621"/>
                    <a:pt x="2596" y="7621"/>
                  </a:cubicBezTo>
                  <a:cubicBezTo>
                    <a:pt x="2615" y="7630"/>
                    <a:pt x="2638" y="7635"/>
                    <a:pt x="2664" y="7635"/>
                  </a:cubicBezTo>
                  <a:cubicBezTo>
                    <a:pt x="2741" y="7635"/>
                    <a:pt x="2833" y="7592"/>
                    <a:pt x="2862" y="7507"/>
                  </a:cubicBezTo>
                  <a:cubicBezTo>
                    <a:pt x="2900" y="7469"/>
                    <a:pt x="2976" y="7393"/>
                    <a:pt x="3014" y="7278"/>
                  </a:cubicBezTo>
                  <a:cubicBezTo>
                    <a:pt x="3204" y="6822"/>
                    <a:pt x="3280" y="6327"/>
                    <a:pt x="3357" y="5871"/>
                  </a:cubicBezTo>
                  <a:cubicBezTo>
                    <a:pt x="3357" y="5757"/>
                    <a:pt x="3471" y="4615"/>
                    <a:pt x="3471" y="4615"/>
                  </a:cubicBezTo>
                  <a:lnTo>
                    <a:pt x="3585" y="4615"/>
                  </a:lnTo>
                  <a:cubicBezTo>
                    <a:pt x="3547" y="4996"/>
                    <a:pt x="3547" y="5338"/>
                    <a:pt x="3471" y="5681"/>
                  </a:cubicBezTo>
                  <a:cubicBezTo>
                    <a:pt x="3433" y="6175"/>
                    <a:pt x="3357" y="6670"/>
                    <a:pt x="3357" y="7202"/>
                  </a:cubicBezTo>
                  <a:cubicBezTo>
                    <a:pt x="3280" y="7317"/>
                    <a:pt x="3357" y="7469"/>
                    <a:pt x="3433" y="7507"/>
                  </a:cubicBezTo>
                  <a:cubicBezTo>
                    <a:pt x="3477" y="7540"/>
                    <a:pt x="3528" y="7554"/>
                    <a:pt x="3581" y="7554"/>
                  </a:cubicBezTo>
                  <a:cubicBezTo>
                    <a:pt x="3709" y="7554"/>
                    <a:pt x="3847" y="7473"/>
                    <a:pt x="3927" y="7393"/>
                  </a:cubicBezTo>
                  <a:cubicBezTo>
                    <a:pt x="4117" y="7126"/>
                    <a:pt x="4156" y="6860"/>
                    <a:pt x="4194" y="6632"/>
                  </a:cubicBezTo>
                  <a:cubicBezTo>
                    <a:pt x="4194" y="6480"/>
                    <a:pt x="4498" y="4653"/>
                    <a:pt x="4422" y="4653"/>
                  </a:cubicBezTo>
                  <a:lnTo>
                    <a:pt x="4536" y="4653"/>
                  </a:lnTo>
                  <a:cubicBezTo>
                    <a:pt x="4536" y="4653"/>
                    <a:pt x="4537" y="4653"/>
                    <a:pt x="4537" y="4653"/>
                  </a:cubicBezTo>
                  <a:lnTo>
                    <a:pt x="4537" y="4653"/>
                  </a:lnTo>
                  <a:cubicBezTo>
                    <a:pt x="4573" y="4653"/>
                    <a:pt x="4536" y="6253"/>
                    <a:pt x="4498" y="6365"/>
                  </a:cubicBezTo>
                  <a:lnTo>
                    <a:pt x="4498" y="6632"/>
                  </a:lnTo>
                  <a:cubicBezTo>
                    <a:pt x="4498" y="6708"/>
                    <a:pt x="4574" y="6746"/>
                    <a:pt x="4650" y="6746"/>
                  </a:cubicBezTo>
                  <a:cubicBezTo>
                    <a:pt x="4726" y="6746"/>
                    <a:pt x="4764" y="6746"/>
                    <a:pt x="4802" y="6708"/>
                  </a:cubicBezTo>
                  <a:cubicBezTo>
                    <a:pt x="4916" y="6632"/>
                    <a:pt x="4992" y="6480"/>
                    <a:pt x="5031" y="6327"/>
                  </a:cubicBezTo>
                  <a:cubicBezTo>
                    <a:pt x="5449" y="5490"/>
                    <a:pt x="5335" y="4577"/>
                    <a:pt x="5335" y="3702"/>
                  </a:cubicBezTo>
                  <a:cubicBezTo>
                    <a:pt x="5335" y="2751"/>
                    <a:pt x="5373" y="1724"/>
                    <a:pt x="5145" y="849"/>
                  </a:cubicBezTo>
                  <a:cubicBezTo>
                    <a:pt x="4992" y="392"/>
                    <a:pt x="4726" y="278"/>
                    <a:pt x="4308" y="202"/>
                  </a:cubicBezTo>
                  <a:cubicBezTo>
                    <a:pt x="4041" y="88"/>
                    <a:pt x="3813" y="88"/>
                    <a:pt x="3585" y="50"/>
                  </a:cubicBezTo>
                  <a:cubicBezTo>
                    <a:pt x="3434" y="18"/>
                    <a:pt x="3295" y="1"/>
                    <a:pt x="3165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4902284" y="1809544"/>
              <a:ext cx="315828" cy="719659"/>
            </a:xfrm>
            <a:custGeom>
              <a:avLst/>
              <a:gdLst/>
              <a:ahLst/>
              <a:cxnLst/>
              <a:rect l="l" t="t" r="r" b="b"/>
              <a:pathLst>
                <a:path w="9855" h="22456" extrusionOk="0">
                  <a:moveTo>
                    <a:pt x="2093" y="0"/>
                  </a:moveTo>
                  <a:cubicBezTo>
                    <a:pt x="1484" y="0"/>
                    <a:pt x="762" y="191"/>
                    <a:pt x="381" y="723"/>
                  </a:cubicBezTo>
                  <a:cubicBezTo>
                    <a:pt x="77" y="1180"/>
                    <a:pt x="1" y="1788"/>
                    <a:pt x="1" y="2435"/>
                  </a:cubicBezTo>
                  <a:cubicBezTo>
                    <a:pt x="77" y="3614"/>
                    <a:pt x="305" y="4794"/>
                    <a:pt x="571" y="5935"/>
                  </a:cubicBezTo>
                  <a:cubicBezTo>
                    <a:pt x="1218" y="8560"/>
                    <a:pt x="1941" y="11147"/>
                    <a:pt x="2702" y="13696"/>
                  </a:cubicBezTo>
                  <a:cubicBezTo>
                    <a:pt x="3120" y="14990"/>
                    <a:pt x="3425" y="16321"/>
                    <a:pt x="3767" y="17653"/>
                  </a:cubicBezTo>
                  <a:cubicBezTo>
                    <a:pt x="3919" y="18300"/>
                    <a:pt x="4110" y="18984"/>
                    <a:pt x="4186" y="19631"/>
                  </a:cubicBezTo>
                  <a:cubicBezTo>
                    <a:pt x="4338" y="20354"/>
                    <a:pt x="4376" y="21115"/>
                    <a:pt x="4566" y="21838"/>
                  </a:cubicBezTo>
                  <a:cubicBezTo>
                    <a:pt x="4642" y="21914"/>
                    <a:pt x="4642" y="22066"/>
                    <a:pt x="4718" y="22142"/>
                  </a:cubicBezTo>
                  <a:cubicBezTo>
                    <a:pt x="4870" y="22294"/>
                    <a:pt x="5099" y="22332"/>
                    <a:pt x="5289" y="22408"/>
                  </a:cubicBezTo>
                  <a:cubicBezTo>
                    <a:pt x="5672" y="22438"/>
                    <a:pt x="6067" y="22456"/>
                    <a:pt x="6466" y="22456"/>
                  </a:cubicBezTo>
                  <a:cubicBezTo>
                    <a:pt x="7098" y="22456"/>
                    <a:pt x="7741" y="22411"/>
                    <a:pt x="8370" y="22294"/>
                  </a:cubicBezTo>
                  <a:cubicBezTo>
                    <a:pt x="8865" y="22218"/>
                    <a:pt x="9398" y="22066"/>
                    <a:pt x="9626" y="21647"/>
                  </a:cubicBezTo>
                  <a:cubicBezTo>
                    <a:pt x="9854" y="21267"/>
                    <a:pt x="9702" y="20734"/>
                    <a:pt x="9664" y="20316"/>
                  </a:cubicBezTo>
                  <a:cubicBezTo>
                    <a:pt x="8827" y="14990"/>
                    <a:pt x="7990" y="9702"/>
                    <a:pt x="6430" y="4604"/>
                  </a:cubicBezTo>
                  <a:cubicBezTo>
                    <a:pt x="6278" y="4185"/>
                    <a:pt x="6164" y="3767"/>
                    <a:pt x="6012" y="3386"/>
                  </a:cubicBezTo>
                  <a:cubicBezTo>
                    <a:pt x="5707" y="2625"/>
                    <a:pt x="5479" y="1750"/>
                    <a:pt x="4946" y="1104"/>
                  </a:cubicBezTo>
                  <a:cubicBezTo>
                    <a:pt x="4338" y="343"/>
                    <a:pt x="3044" y="0"/>
                    <a:pt x="2093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4874243" y="1798712"/>
              <a:ext cx="359701" cy="593648"/>
            </a:xfrm>
            <a:custGeom>
              <a:avLst/>
              <a:gdLst/>
              <a:ahLst/>
              <a:cxnLst/>
              <a:rect l="l" t="t" r="r" b="b"/>
              <a:pathLst>
                <a:path w="11224" h="18524" extrusionOk="0">
                  <a:moveTo>
                    <a:pt x="3090" y="0"/>
                  </a:moveTo>
                  <a:cubicBezTo>
                    <a:pt x="2242" y="0"/>
                    <a:pt x="1413" y="278"/>
                    <a:pt x="838" y="909"/>
                  </a:cubicBezTo>
                  <a:cubicBezTo>
                    <a:pt x="1" y="1746"/>
                    <a:pt x="115" y="3154"/>
                    <a:pt x="305" y="4295"/>
                  </a:cubicBezTo>
                  <a:cubicBezTo>
                    <a:pt x="647" y="6159"/>
                    <a:pt x="1142" y="7985"/>
                    <a:pt x="1599" y="9811"/>
                  </a:cubicBezTo>
                  <a:lnTo>
                    <a:pt x="3881" y="18523"/>
                  </a:lnTo>
                  <a:cubicBezTo>
                    <a:pt x="5517" y="18409"/>
                    <a:pt x="7115" y="18333"/>
                    <a:pt x="8637" y="18143"/>
                  </a:cubicBezTo>
                  <a:cubicBezTo>
                    <a:pt x="8761" y="18133"/>
                    <a:pt x="8891" y="18130"/>
                    <a:pt x="9024" y="18130"/>
                  </a:cubicBezTo>
                  <a:cubicBezTo>
                    <a:pt x="9199" y="18130"/>
                    <a:pt x="9379" y="18135"/>
                    <a:pt x="9557" y="18135"/>
                  </a:cubicBezTo>
                  <a:cubicBezTo>
                    <a:pt x="10283" y="18135"/>
                    <a:pt x="10965" y="18054"/>
                    <a:pt x="11072" y="17230"/>
                  </a:cubicBezTo>
                  <a:cubicBezTo>
                    <a:pt x="11224" y="16241"/>
                    <a:pt x="10729" y="15176"/>
                    <a:pt x="10539" y="14224"/>
                  </a:cubicBezTo>
                  <a:cubicBezTo>
                    <a:pt x="10273" y="12855"/>
                    <a:pt x="9930" y="11485"/>
                    <a:pt x="9550" y="10078"/>
                  </a:cubicBezTo>
                  <a:cubicBezTo>
                    <a:pt x="8941" y="7757"/>
                    <a:pt x="8256" y="5398"/>
                    <a:pt x="7115" y="3192"/>
                  </a:cubicBezTo>
                  <a:cubicBezTo>
                    <a:pt x="7077" y="3039"/>
                    <a:pt x="6963" y="2925"/>
                    <a:pt x="6887" y="2735"/>
                  </a:cubicBezTo>
                  <a:cubicBezTo>
                    <a:pt x="6506" y="2012"/>
                    <a:pt x="6126" y="1251"/>
                    <a:pt x="5555" y="833"/>
                  </a:cubicBezTo>
                  <a:cubicBezTo>
                    <a:pt x="4893" y="307"/>
                    <a:pt x="3980" y="0"/>
                    <a:pt x="3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4920583" y="2031949"/>
              <a:ext cx="82330" cy="357362"/>
            </a:xfrm>
            <a:custGeom>
              <a:avLst/>
              <a:gdLst/>
              <a:ahLst/>
              <a:cxnLst/>
              <a:rect l="l" t="t" r="r" b="b"/>
              <a:pathLst>
                <a:path w="2569" h="11151" extrusionOk="0">
                  <a:moveTo>
                    <a:pt x="126" y="0"/>
                  </a:moveTo>
                  <a:cubicBezTo>
                    <a:pt x="71" y="0"/>
                    <a:pt x="0" y="37"/>
                    <a:pt x="0" y="60"/>
                  </a:cubicBezTo>
                  <a:cubicBezTo>
                    <a:pt x="343" y="2952"/>
                    <a:pt x="875" y="5843"/>
                    <a:pt x="1636" y="8696"/>
                  </a:cubicBezTo>
                  <a:cubicBezTo>
                    <a:pt x="1865" y="9533"/>
                    <a:pt x="2055" y="10294"/>
                    <a:pt x="2359" y="11093"/>
                  </a:cubicBezTo>
                  <a:cubicBezTo>
                    <a:pt x="2378" y="11131"/>
                    <a:pt x="2435" y="11150"/>
                    <a:pt x="2483" y="11150"/>
                  </a:cubicBezTo>
                  <a:cubicBezTo>
                    <a:pt x="2530" y="11150"/>
                    <a:pt x="2568" y="11131"/>
                    <a:pt x="2549" y="11093"/>
                  </a:cubicBezTo>
                  <a:cubicBezTo>
                    <a:pt x="1636" y="8278"/>
                    <a:pt x="952" y="5425"/>
                    <a:pt x="533" y="2533"/>
                  </a:cubicBezTo>
                  <a:cubicBezTo>
                    <a:pt x="381" y="1734"/>
                    <a:pt x="305" y="897"/>
                    <a:pt x="191" y="60"/>
                  </a:cubicBezTo>
                  <a:cubicBezTo>
                    <a:pt x="191" y="16"/>
                    <a:pt x="161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4424369" y="1968945"/>
              <a:ext cx="41469" cy="405433"/>
            </a:xfrm>
            <a:custGeom>
              <a:avLst/>
              <a:gdLst/>
              <a:ahLst/>
              <a:cxnLst/>
              <a:rect l="l" t="t" r="r" b="b"/>
              <a:pathLst>
                <a:path w="1294" h="12651" extrusionOk="0">
                  <a:moveTo>
                    <a:pt x="1199" y="1"/>
                  </a:moveTo>
                  <a:cubicBezTo>
                    <a:pt x="1151" y="1"/>
                    <a:pt x="1104" y="29"/>
                    <a:pt x="1104" y="86"/>
                  </a:cubicBezTo>
                  <a:cubicBezTo>
                    <a:pt x="761" y="1684"/>
                    <a:pt x="457" y="3244"/>
                    <a:pt x="267" y="4918"/>
                  </a:cubicBezTo>
                  <a:cubicBezTo>
                    <a:pt x="77" y="6554"/>
                    <a:pt x="0" y="8190"/>
                    <a:pt x="0" y="9825"/>
                  </a:cubicBezTo>
                  <a:cubicBezTo>
                    <a:pt x="0" y="10739"/>
                    <a:pt x="0" y="11690"/>
                    <a:pt x="38" y="12565"/>
                  </a:cubicBezTo>
                  <a:cubicBezTo>
                    <a:pt x="38" y="12622"/>
                    <a:pt x="86" y="12650"/>
                    <a:pt x="134" y="12650"/>
                  </a:cubicBezTo>
                  <a:cubicBezTo>
                    <a:pt x="181" y="12650"/>
                    <a:pt x="229" y="12622"/>
                    <a:pt x="229" y="12565"/>
                  </a:cubicBezTo>
                  <a:cubicBezTo>
                    <a:pt x="153" y="10967"/>
                    <a:pt x="191" y="9293"/>
                    <a:pt x="229" y="7695"/>
                  </a:cubicBezTo>
                  <a:cubicBezTo>
                    <a:pt x="343" y="6059"/>
                    <a:pt x="533" y="4385"/>
                    <a:pt x="761" y="2787"/>
                  </a:cubicBezTo>
                  <a:cubicBezTo>
                    <a:pt x="913" y="1874"/>
                    <a:pt x="1104" y="961"/>
                    <a:pt x="1294" y="86"/>
                  </a:cubicBezTo>
                  <a:cubicBezTo>
                    <a:pt x="1294" y="29"/>
                    <a:pt x="1246" y="1"/>
                    <a:pt x="1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4967371" y="1861299"/>
              <a:ext cx="97745" cy="80664"/>
            </a:xfrm>
            <a:custGeom>
              <a:avLst/>
              <a:gdLst/>
              <a:ahLst/>
              <a:cxnLst/>
              <a:rect l="l" t="t" r="r" b="b"/>
              <a:pathLst>
                <a:path w="3050" h="2517" extrusionOk="0">
                  <a:moveTo>
                    <a:pt x="2984" y="0"/>
                  </a:moveTo>
                  <a:cubicBezTo>
                    <a:pt x="2968" y="0"/>
                    <a:pt x="2945" y="6"/>
                    <a:pt x="2915" y="21"/>
                  </a:cubicBezTo>
                  <a:cubicBezTo>
                    <a:pt x="1546" y="97"/>
                    <a:pt x="557" y="1201"/>
                    <a:pt x="24" y="2418"/>
                  </a:cubicBezTo>
                  <a:cubicBezTo>
                    <a:pt x="0" y="2490"/>
                    <a:pt x="68" y="2517"/>
                    <a:pt x="130" y="2517"/>
                  </a:cubicBezTo>
                  <a:cubicBezTo>
                    <a:pt x="166" y="2517"/>
                    <a:pt x="200" y="2508"/>
                    <a:pt x="214" y="2494"/>
                  </a:cubicBezTo>
                  <a:cubicBezTo>
                    <a:pt x="671" y="1353"/>
                    <a:pt x="1584" y="249"/>
                    <a:pt x="2915" y="135"/>
                  </a:cubicBezTo>
                  <a:cubicBezTo>
                    <a:pt x="3007" y="105"/>
                    <a:pt x="3050" y="0"/>
                    <a:pt x="2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4615785" y="1568775"/>
              <a:ext cx="220711" cy="229813"/>
            </a:xfrm>
            <a:custGeom>
              <a:avLst/>
              <a:gdLst/>
              <a:ahLst/>
              <a:cxnLst/>
              <a:rect l="l" t="t" r="r" b="b"/>
              <a:pathLst>
                <a:path w="6887" h="7171" extrusionOk="0">
                  <a:moveTo>
                    <a:pt x="4380" y="1"/>
                  </a:moveTo>
                  <a:cubicBezTo>
                    <a:pt x="3898" y="1"/>
                    <a:pt x="3353" y="193"/>
                    <a:pt x="3006" y="323"/>
                  </a:cubicBezTo>
                  <a:cubicBezTo>
                    <a:pt x="2778" y="437"/>
                    <a:pt x="2549" y="589"/>
                    <a:pt x="2283" y="665"/>
                  </a:cubicBezTo>
                  <a:cubicBezTo>
                    <a:pt x="1865" y="818"/>
                    <a:pt x="1408" y="1008"/>
                    <a:pt x="951" y="1160"/>
                  </a:cubicBezTo>
                  <a:cubicBezTo>
                    <a:pt x="837" y="1198"/>
                    <a:pt x="305" y="1236"/>
                    <a:pt x="191" y="1350"/>
                  </a:cubicBezTo>
                  <a:cubicBezTo>
                    <a:pt x="0" y="1654"/>
                    <a:pt x="0" y="1997"/>
                    <a:pt x="76" y="2339"/>
                  </a:cubicBezTo>
                  <a:cubicBezTo>
                    <a:pt x="114" y="2568"/>
                    <a:pt x="153" y="2872"/>
                    <a:pt x="229" y="3100"/>
                  </a:cubicBezTo>
                  <a:cubicBezTo>
                    <a:pt x="381" y="3519"/>
                    <a:pt x="495" y="3937"/>
                    <a:pt x="571" y="4432"/>
                  </a:cubicBezTo>
                  <a:cubicBezTo>
                    <a:pt x="723" y="5078"/>
                    <a:pt x="799" y="5801"/>
                    <a:pt x="875" y="6486"/>
                  </a:cubicBezTo>
                  <a:cubicBezTo>
                    <a:pt x="913" y="7133"/>
                    <a:pt x="1522" y="7171"/>
                    <a:pt x="2093" y="7171"/>
                  </a:cubicBezTo>
                  <a:cubicBezTo>
                    <a:pt x="2663" y="7133"/>
                    <a:pt x="3234" y="7095"/>
                    <a:pt x="3767" y="6943"/>
                  </a:cubicBezTo>
                  <a:lnTo>
                    <a:pt x="4642" y="6676"/>
                  </a:lnTo>
                  <a:cubicBezTo>
                    <a:pt x="4756" y="6600"/>
                    <a:pt x="4946" y="6562"/>
                    <a:pt x="5060" y="6448"/>
                  </a:cubicBezTo>
                  <a:cubicBezTo>
                    <a:pt x="5098" y="6410"/>
                    <a:pt x="5098" y="6334"/>
                    <a:pt x="5212" y="6258"/>
                  </a:cubicBezTo>
                  <a:cubicBezTo>
                    <a:pt x="5250" y="6220"/>
                    <a:pt x="5289" y="6220"/>
                    <a:pt x="5327" y="6220"/>
                  </a:cubicBezTo>
                  <a:cubicBezTo>
                    <a:pt x="5669" y="6182"/>
                    <a:pt x="5973" y="6068"/>
                    <a:pt x="6240" y="5953"/>
                  </a:cubicBezTo>
                  <a:cubicBezTo>
                    <a:pt x="6392" y="5839"/>
                    <a:pt x="6582" y="5763"/>
                    <a:pt x="6658" y="5611"/>
                  </a:cubicBezTo>
                  <a:cubicBezTo>
                    <a:pt x="6886" y="5269"/>
                    <a:pt x="6734" y="4812"/>
                    <a:pt x="6582" y="4432"/>
                  </a:cubicBezTo>
                  <a:cubicBezTo>
                    <a:pt x="6087" y="3328"/>
                    <a:pt x="5707" y="2187"/>
                    <a:pt x="5441" y="1008"/>
                  </a:cubicBezTo>
                  <a:cubicBezTo>
                    <a:pt x="5403" y="818"/>
                    <a:pt x="5327" y="627"/>
                    <a:pt x="5250" y="437"/>
                  </a:cubicBezTo>
                  <a:cubicBezTo>
                    <a:pt x="5071" y="110"/>
                    <a:pt x="4743" y="1"/>
                    <a:pt x="4380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4615785" y="1609347"/>
              <a:ext cx="163410" cy="126556"/>
            </a:xfrm>
            <a:custGeom>
              <a:avLst/>
              <a:gdLst/>
              <a:ahLst/>
              <a:cxnLst/>
              <a:rect l="l" t="t" r="r" b="b"/>
              <a:pathLst>
                <a:path w="5099" h="3949" extrusionOk="0">
                  <a:moveTo>
                    <a:pt x="3684" y="1"/>
                  </a:moveTo>
                  <a:cubicBezTo>
                    <a:pt x="3263" y="1"/>
                    <a:pt x="2863" y="99"/>
                    <a:pt x="2435" y="198"/>
                  </a:cubicBezTo>
                  <a:cubicBezTo>
                    <a:pt x="2017" y="350"/>
                    <a:pt x="1522" y="579"/>
                    <a:pt x="1066" y="693"/>
                  </a:cubicBezTo>
                  <a:cubicBezTo>
                    <a:pt x="723" y="769"/>
                    <a:pt x="343" y="693"/>
                    <a:pt x="76" y="1035"/>
                  </a:cubicBezTo>
                  <a:cubicBezTo>
                    <a:pt x="76" y="1073"/>
                    <a:pt x="0" y="1073"/>
                    <a:pt x="0" y="1111"/>
                  </a:cubicBezTo>
                  <a:cubicBezTo>
                    <a:pt x="76" y="1340"/>
                    <a:pt x="114" y="1644"/>
                    <a:pt x="191" y="1872"/>
                  </a:cubicBezTo>
                  <a:cubicBezTo>
                    <a:pt x="343" y="2253"/>
                    <a:pt x="457" y="2747"/>
                    <a:pt x="533" y="3166"/>
                  </a:cubicBezTo>
                  <a:cubicBezTo>
                    <a:pt x="913" y="3584"/>
                    <a:pt x="1332" y="3889"/>
                    <a:pt x="1903" y="3927"/>
                  </a:cubicBezTo>
                  <a:cubicBezTo>
                    <a:pt x="2001" y="3941"/>
                    <a:pt x="2101" y="3948"/>
                    <a:pt x="2202" y="3948"/>
                  </a:cubicBezTo>
                  <a:cubicBezTo>
                    <a:pt x="3426" y="3948"/>
                    <a:pt x="4773" y="2921"/>
                    <a:pt x="4984" y="1796"/>
                  </a:cubicBezTo>
                  <a:cubicBezTo>
                    <a:pt x="5060" y="1492"/>
                    <a:pt x="5098" y="1035"/>
                    <a:pt x="4984" y="769"/>
                  </a:cubicBezTo>
                  <a:cubicBezTo>
                    <a:pt x="4832" y="350"/>
                    <a:pt x="4337" y="84"/>
                    <a:pt x="3881" y="8"/>
                  </a:cubicBezTo>
                  <a:cubicBezTo>
                    <a:pt x="3815" y="3"/>
                    <a:pt x="3749" y="1"/>
                    <a:pt x="3684" y="1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4535315" y="1369636"/>
              <a:ext cx="291408" cy="345728"/>
            </a:xfrm>
            <a:custGeom>
              <a:avLst/>
              <a:gdLst/>
              <a:ahLst/>
              <a:cxnLst/>
              <a:rect l="l" t="t" r="r" b="b"/>
              <a:pathLst>
                <a:path w="9093" h="10788" extrusionOk="0">
                  <a:moveTo>
                    <a:pt x="3401" y="1"/>
                  </a:moveTo>
                  <a:cubicBezTo>
                    <a:pt x="3343" y="1"/>
                    <a:pt x="3287" y="10"/>
                    <a:pt x="3234" y="31"/>
                  </a:cubicBezTo>
                  <a:cubicBezTo>
                    <a:pt x="3158" y="69"/>
                    <a:pt x="3044" y="146"/>
                    <a:pt x="3006" y="222"/>
                  </a:cubicBezTo>
                  <a:cubicBezTo>
                    <a:pt x="2245" y="906"/>
                    <a:pt x="1522" y="1705"/>
                    <a:pt x="990" y="2618"/>
                  </a:cubicBezTo>
                  <a:cubicBezTo>
                    <a:pt x="0" y="4330"/>
                    <a:pt x="533" y="6347"/>
                    <a:pt x="1332" y="8135"/>
                  </a:cubicBezTo>
                  <a:cubicBezTo>
                    <a:pt x="1484" y="8401"/>
                    <a:pt x="1560" y="8629"/>
                    <a:pt x="1712" y="8934"/>
                  </a:cubicBezTo>
                  <a:cubicBezTo>
                    <a:pt x="2131" y="9619"/>
                    <a:pt x="2702" y="10113"/>
                    <a:pt x="3462" y="10532"/>
                  </a:cubicBezTo>
                  <a:cubicBezTo>
                    <a:pt x="3795" y="10710"/>
                    <a:pt x="4172" y="10788"/>
                    <a:pt x="4557" y="10788"/>
                  </a:cubicBezTo>
                  <a:cubicBezTo>
                    <a:pt x="5407" y="10788"/>
                    <a:pt x="6299" y="10408"/>
                    <a:pt x="6848" y="9885"/>
                  </a:cubicBezTo>
                  <a:cubicBezTo>
                    <a:pt x="7647" y="9124"/>
                    <a:pt x="8180" y="8173"/>
                    <a:pt x="8560" y="7184"/>
                  </a:cubicBezTo>
                  <a:cubicBezTo>
                    <a:pt x="8789" y="6423"/>
                    <a:pt x="8979" y="5662"/>
                    <a:pt x="9093" y="4863"/>
                  </a:cubicBezTo>
                  <a:cubicBezTo>
                    <a:pt x="9055" y="4825"/>
                    <a:pt x="9055" y="4787"/>
                    <a:pt x="9055" y="4787"/>
                  </a:cubicBezTo>
                  <a:cubicBezTo>
                    <a:pt x="8941" y="4635"/>
                    <a:pt x="8751" y="4597"/>
                    <a:pt x="8598" y="4559"/>
                  </a:cubicBezTo>
                  <a:cubicBezTo>
                    <a:pt x="7990" y="4254"/>
                    <a:pt x="7419" y="3417"/>
                    <a:pt x="7001" y="2885"/>
                  </a:cubicBezTo>
                  <a:cubicBezTo>
                    <a:pt x="6088" y="1743"/>
                    <a:pt x="5174" y="792"/>
                    <a:pt x="3843" y="146"/>
                  </a:cubicBezTo>
                  <a:cubicBezTo>
                    <a:pt x="3706" y="63"/>
                    <a:pt x="3549" y="1"/>
                    <a:pt x="3401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791337" y="1494747"/>
              <a:ext cx="68325" cy="104988"/>
            </a:xfrm>
            <a:custGeom>
              <a:avLst/>
              <a:gdLst/>
              <a:ahLst/>
              <a:cxnLst/>
              <a:rect l="l" t="t" r="r" b="b"/>
              <a:pathLst>
                <a:path w="2132" h="3276" extrusionOk="0">
                  <a:moveTo>
                    <a:pt x="1090" y="0"/>
                  </a:moveTo>
                  <a:cubicBezTo>
                    <a:pt x="901" y="0"/>
                    <a:pt x="736" y="99"/>
                    <a:pt x="571" y="198"/>
                  </a:cubicBezTo>
                  <a:lnTo>
                    <a:pt x="419" y="350"/>
                  </a:lnTo>
                  <a:cubicBezTo>
                    <a:pt x="343" y="502"/>
                    <a:pt x="229" y="655"/>
                    <a:pt x="191" y="769"/>
                  </a:cubicBezTo>
                  <a:cubicBezTo>
                    <a:pt x="1" y="1416"/>
                    <a:pt x="39" y="2176"/>
                    <a:pt x="229" y="2785"/>
                  </a:cubicBezTo>
                  <a:cubicBezTo>
                    <a:pt x="305" y="2975"/>
                    <a:pt x="419" y="3204"/>
                    <a:pt x="609" y="3242"/>
                  </a:cubicBezTo>
                  <a:cubicBezTo>
                    <a:pt x="672" y="3265"/>
                    <a:pt x="733" y="3276"/>
                    <a:pt x="792" y="3276"/>
                  </a:cubicBezTo>
                  <a:cubicBezTo>
                    <a:pt x="1020" y="3276"/>
                    <a:pt x="1219" y="3119"/>
                    <a:pt x="1370" y="2937"/>
                  </a:cubicBezTo>
                  <a:cubicBezTo>
                    <a:pt x="1865" y="2367"/>
                    <a:pt x="2131" y="1454"/>
                    <a:pt x="1903" y="693"/>
                  </a:cubicBezTo>
                  <a:cubicBezTo>
                    <a:pt x="1827" y="350"/>
                    <a:pt x="1522" y="84"/>
                    <a:pt x="1180" y="8"/>
                  </a:cubicBezTo>
                  <a:cubicBezTo>
                    <a:pt x="1150" y="3"/>
                    <a:pt x="1120" y="0"/>
                    <a:pt x="1090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4645043" y="1514232"/>
              <a:ext cx="37816" cy="86849"/>
            </a:xfrm>
            <a:custGeom>
              <a:avLst/>
              <a:gdLst/>
              <a:ahLst/>
              <a:cxnLst/>
              <a:rect l="l" t="t" r="r" b="b"/>
              <a:pathLst>
                <a:path w="1180" h="2710" extrusionOk="0">
                  <a:moveTo>
                    <a:pt x="148" y="0"/>
                  </a:moveTo>
                  <a:cubicBezTo>
                    <a:pt x="137" y="0"/>
                    <a:pt x="126" y="3"/>
                    <a:pt x="115" y="9"/>
                  </a:cubicBezTo>
                  <a:cubicBezTo>
                    <a:pt x="115" y="9"/>
                    <a:pt x="38" y="9"/>
                    <a:pt x="38" y="47"/>
                  </a:cubicBezTo>
                  <a:cubicBezTo>
                    <a:pt x="0" y="123"/>
                    <a:pt x="115" y="275"/>
                    <a:pt x="153" y="389"/>
                  </a:cubicBezTo>
                  <a:cubicBezTo>
                    <a:pt x="153" y="503"/>
                    <a:pt x="191" y="617"/>
                    <a:pt x="191" y="769"/>
                  </a:cubicBezTo>
                  <a:cubicBezTo>
                    <a:pt x="229" y="998"/>
                    <a:pt x="229" y="1264"/>
                    <a:pt x="191" y="1530"/>
                  </a:cubicBezTo>
                  <a:cubicBezTo>
                    <a:pt x="153" y="1721"/>
                    <a:pt x="115" y="1835"/>
                    <a:pt x="115" y="2025"/>
                  </a:cubicBezTo>
                  <a:cubicBezTo>
                    <a:pt x="115" y="2177"/>
                    <a:pt x="115" y="2329"/>
                    <a:pt x="191" y="2405"/>
                  </a:cubicBezTo>
                  <a:cubicBezTo>
                    <a:pt x="381" y="2672"/>
                    <a:pt x="761" y="2710"/>
                    <a:pt x="990" y="2710"/>
                  </a:cubicBezTo>
                  <a:cubicBezTo>
                    <a:pt x="1104" y="2710"/>
                    <a:pt x="1180" y="2558"/>
                    <a:pt x="1066" y="2558"/>
                  </a:cubicBezTo>
                  <a:cubicBezTo>
                    <a:pt x="761" y="2520"/>
                    <a:pt x="305" y="2481"/>
                    <a:pt x="343" y="2101"/>
                  </a:cubicBezTo>
                  <a:cubicBezTo>
                    <a:pt x="343" y="1797"/>
                    <a:pt x="419" y="1492"/>
                    <a:pt x="419" y="1226"/>
                  </a:cubicBezTo>
                  <a:cubicBezTo>
                    <a:pt x="419" y="998"/>
                    <a:pt x="419" y="769"/>
                    <a:pt x="381" y="503"/>
                  </a:cubicBezTo>
                  <a:cubicBezTo>
                    <a:pt x="346" y="398"/>
                    <a:pt x="278" y="0"/>
                    <a:pt x="148" y="0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678565" y="1469366"/>
              <a:ext cx="82330" cy="22177"/>
            </a:xfrm>
            <a:custGeom>
              <a:avLst/>
              <a:gdLst/>
              <a:ahLst/>
              <a:cxnLst/>
              <a:rect l="l" t="t" r="r" b="b"/>
              <a:pathLst>
                <a:path w="2569" h="692" extrusionOk="0">
                  <a:moveTo>
                    <a:pt x="666" y="1"/>
                  </a:moveTo>
                  <a:cubicBezTo>
                    <a:pt x="514" y="1"/>
                    <a:pt x="96" y="39"/>
                    <a:pt x="58" y="267"/>
                  </a:cubicBezTo>
                  <a:cubicBezTo>
                    <a:pt x="1" y="438"/>
                    <a:pt x="200" y="460"/>
                    <a:pt x="368" y="460"/>
                  </a:cubicBezTo>
                  <a:cubicBezTo>
                    <a:pt x="424" y="460"/>
                    <a:pt x="476" y="458"/>
                    <a:pt x="514" y="458"/>
                  </a:cubicBezTo>
                  <a:cubicBezTo>
                    <a:pt x="800" y="419"/>
                    <a:pt x="1075" y="381"/>
                    <a:pt x="1351" y="381"/>
                  </a:cubicBezTo>
                  <a:cubicBezTo>
                    <a:pt x="1627" y="381"/>
                    <a:pt x="1903" y="419"/>
                    <a:pt x="2188" y="534"/>
                  </a:cubicBezTo>
                  <a:cubicBezTo>
                    <a:pt x="2290" y="567"/>
                    <a:pt x="2452" y="692"/>
                    <a:pt x="2540" y="692"/>
                  </a:cubicBezTo>
                  <a:cubicBezTo>
                    <a:pt x="2551" y="692"/>
                    <a:pt x="2560" y="690"/>
                    <a:pt x="2569" y="686"/>
                  </a:cubicBezTo>
                  <a:cubicBezTo>
                    <a:pt x="2416" y="381"/>
                    <a:pt x="1960" y="267"/>
                    <a:pt x="1694" y="153"/>
                  </a:cubicBezTo>
                  <a:cubicBezTo>
                    <a:pt x="1389" y="77"/>
                    <a:pt x="1009" y="1"/>
                    <a:pt x="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4558485" y="1480582"/>
              <a:ext cx="67075" cy="38169"/>
            </a:xfrm>
            <a:custGeom>
              <a:avLst/>
              <a:gdLst/>
              <a:ahLst/>
              <a:cxnLst/>
              <a:rect l="l" t="t" r="r" b="b"/>
              <a:pathLst>
                <a:path w="2093" h="1191" extrusionOk="0">
                  <a:moveTo>
                    <a:pt x="1658" y="0"/>
                  </a:moveTo>
                  <a:cubicBezTo>
                    <a:pt x="1564" y="0"/>
                    <a:pt x="1470" y="16"/>
                    <a:pt x="1408" y="31"/>
                  </a:cubicBezTo>
                  <a:cubicBezTo>
                    <a:pt x="1142" y="146"/>
                    <a:pt x="837" y="298"/>
                    <a:pt x="571" y="488"/>
                  </a:cubicBezTo>
                  <a:cubicBezTo>
                    <a:pt x="381" y="602"/>
                    <a:pt x="38" y="906"/>
                    <a:pt x="0" y="1173"/>
                  </a:cubicBezTo>
                  <a:cubicBezTo>
                    <a:pt x="12" y="1185"/>
                    <a:pt x="26" y="1190"/>
                    <a:pt x="42" y="1190"/>
                  </a:cubicBezTo>
                  <a:cubicBezTo>
                    <a:pt x="122" y="1190"/>
                    <a:pt x="235" y="1040"/>
                    <a:pt x="267" y="944"/>
                  </a:cubicBezTo>
                  <a:cubicBezTo>
                    <a:pt x="647" y="564"/>
                    <a:pt x="1142" y="526"/>
                    <a:pt x="1674" y="412"/>
                  </a:cubicBezTo>
                  <a:cubicBezTo>
                    <a:pt x="1750" y="412"/>
                    <a:pt x="2093" y="336"/>
                    <a:pt x="1979" y="146"/>
                  </a:cubicBezTo>
                  <a:cubicBezTo>
                    <a:pt x="1934" y="33"/>
                    <a:pt x="1795" y="0"/>
                    <a:pt x="1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4709650" y="1506701"/>
              <a:ext cx="24420" cy="33426"/>
            </a:xfrm>
            <a:custGeom>
              <a:avLst/>
              <a:gdLst/>
              <a:ahLst/>
              <a:cxnLst/>
              <a:rect l="l" t="t" r="r" b="b"/>
              <a:pathLst>
                <a:path w="762" h="1043" extrusionOk="0">
                  <a:moveTo>
                    <a:pt x="281" y="0"/>
                  </a:moveTo>
                  <a:cubicBezTo>
                    <a:pt x="229" y="0"/>
                    <a:pt x="178" y="29"/>
                    <a:pt x="115" y="91"/>
                  </a:cubicBezTo>
                  <a:cubicBezTo>
                    <a:pt x="77" y="129"/>
                    <a:pt x="77" y="168"/>
                    <a:pt x="39" y="358"/>
                  </a:cubicBezTo>
                  <a:cubicBezTo>
                    <a:pt x="1" y="434"/>
                    <a:pt x="1" y="510"/>
                    <a:pt x="1" y="624"/>
                  </a:cubicBezTo>
                  <a:cubicBezTo>
                    <a:pt x="1" y="738"/>
                    <a:pt x="39" y="890"/>
                    <a:pt x="115" y="1004"/>
                  </a:cubicBezTo>
                  <a:cubicBezTo>
                    <a:pt x="153" y="1004"/>
                    <a:pt x="153" y="1043"/>
                    <a:pt x="229" y="1043"/>
                  </a:cubicBezTo>
                  <a:lnTo>
                    <a:pt x="305" y="1043"/>
                  </a:lnTo>
                  <a:cubicBezTo>
                    <a:pt x="457" y="1043"/>
                    <a:pt x="571" y="1004"/>
                    <a:pt x="648" y="890"/>
                  </a:cubicBezTo>
                  <a:cubicBezTo>
                    <a:pt x="762" y="814"/>
                    <a:pt x="762" y="700"/>
                    <a:pt x="762" y="548"/>
                  </a:cubicBezTo>
                  <a:cubicBezTo>
                    <a:pt x="762" y="434"/>
                    <a:pt x="762" y="282"/>
                    <a:pt x="648" y="168"/>
                  </a:cubicBezTo>
                  <a:cubicBezTo>
                    <a:pt x="609" y="91"/>
                    <a:pt x="495" y="53"/>
                    <a:pt x="419" y="53"/>
                  </a:cubicBezTo>
                  <a:cubicBezTo>
                    <a:pt x="368" y="19"/>
                    <a:pt x="324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588961" y="1525672"/>
              <a:ext cx="24420" cy="30317"/>
            </a:xfrm>
            <a:custGeom>
              <a:avLst/>
              <a:gdLst/>
              <a:ahLst/>
              <a:cxnLst/>
              <a:rect l="l" t="t" r="r" b="b"/>
              <a:pathLst>
                <a:path w="762" h="946" extrusionOk="0">
                  <a:moveTo>
                    <a:pt x="281" y="1"/>
                  </a:moveTo>
                  <a:cubicBezTo>
                    <a:pt x="203" y="1"/>
                    <a:pt x="130" y="54"/>
                    <a:pt x="76" y="108"/>
                  </a:cubicBezTo>
                  <a:cubicBezTo>
                    <a:pt x="38" y="146"/>
                    <a:pt x="38" y="184"/>
                    <a:pt x="0" y="298"/>
                  </a:cubicBezTo>
                  <a:lnTo>
                    <a:pt x="0" y="527"/>
                  </a:lnTo>
                  <a:cubicBezTo>
                    <a:pt x="0" y="679"/>
                    <a:pt x="76" y="831"/>
                    <a:pt x="191" y="907"/>
                  </a:cubicBezTo>
                  <a:cubicBezTo>
                    <a:pt x="229" y="945"/>
                    <a:pt x="229" y="945"/>
                    <a:pt x="267" y="945"/>
                  </a:cubicBezTo>
                  <a:lnTo>
                    <a:pt x="381" y="945"/>
                  </a:lnTo>
                  <a:cubicBezTo>
                    <a:pt x="533" y="945"/>
                    <a:pt x="647" y="907"/>
                    <a:pt x="723" y="755"/>
                  </a:cubicBezTo>
                  <a:cubicBezTo>
                    <a:pt x="761" y="679"/>
                    <a:pt x="761" y="603"/>
                    <a:pt x="761" y="451"/>
                  </a:cubicBezTo>
                  <a:cubicBezTo>
                    <a:pt x="761" y="336"/>
                    <a:pt x="723" y="184"/>
                    <a:pt x="609" y="108"/>
                  </a:cubicBezTo>
                  <a:cubicBezTo>
                    <a:pt x="571" y="70"/>
                    <a:pt x="457" y="32"/>
                    <a:pt x="381" y="32"/>
                  </a:cubicBezTo>
                  <a:cubicBezTo>
                    <a:pt x="347" y="10"/>
                    <a:pt x="314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645043" y="1614282"/>
              <a:ext cx="67075" cy="29580"/>
            </a:xfrm>
            <a:custGeom>
              <a:avLst/>
              <a:gdLst/>
              <a:ahLst/>
              <a:cxnLst/>
              <a:rect l="l" t="t" r="r" b="b"/>
              <a:pathLst>
                <a:path w="2093" h="923" extrusionOk="0">
                  <a:moveTo>
                    <a:pt x="1804" y="0"/>
                  </a:moveTo>
                  <a:cubicBezTo>
                    <a:pt x="1641" y="0"/>
                    <a:pt x="1502" y="129"/>
                    <a:pt x="1332" y="196"/>
                  </a:cubicBezTo>
                  <a:cubicBezTo>
                    <a:pt x="1132" y="282"/>
                    <a:pt x="932" y="325"/>
                    <a:pt x="733" y="325"/>
                  </a:cubicBezTo>
                  <a:cubicBezTo>
                    <a:pt x="666" y="325"/>
                    <a:pt x="600" y="320"/>
                    <a:pt x="533" y="311"/>
                  </a:cubicBezTo>
                  <a:cubicBezTo>
                    <a:pt x="463" y="275"/>
                    <a:pt x="351" y="248"/>
                    <a:pt x="248" y="248"/>
                  </a:cubicBezTo>
                  <a:cubicBezTo>
                    <a:pt x="129" y="248"/>
                    <a:pt x="21" y="285"/>
                    <a:pt x="0" y="387"/>
                  </a:cubicBezTo>
                  <a:lnTo>
                    <a:pt x="0" y="539"/>
                  </a:lnTo>
                  <a:cubicBezTo>
                    <a:pt x="0" y="577"/>
                    <a:pt x="0" y="577"/>
                    <a:pt x="38" y="615"/>
                  </a:cubicBezTo>
                  <a:cubicBezTo>
                    <a:pt x="245" y="848"/>
                    <a:pt x="522" y="922"/>
                    <a:pt x="798" y="922"/>
                  </a:cubicBezTo>
                  <a:cubicBezTo>
                    <a:pt x="928" y="922"/>
                    <a:pt x="1058" y="906"/>
                    <a:pt x="1180" y="881"/>
                  </a:cubicBezTo>
                  <a:cubicBezTo>
                    <a:pt x="1484" y="805"/>
                    <a:pt x="1674" y="729"/>
                    <a:pt x="1865" y="501"/>
                  </a:cubicBezTo>
                  <a:cubicBezTo>
                    <a:pt x="1941" y="349"/>
                    <a:pt x="2093" y="120"/>
                    <a:pt x="1865" y="6"/>
                  </a:cubicBezTo>
                  <a:cubicBezTo>
                    <a:pt x="1844" y="2"/>
                    <a:pt x="1824" y="0"/>
                    <a:pt x="18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4673790" y="1356881"/>
              <a:ext cx="140208" cy="120947"/>
            </a:xfrm>
            <a:custGeom>
              <a:avLst/>
              <a:gdLst/>
              <a:ahLst/>
              <a:cxnLst/>
              <a:rect l="l" t="t" r="r" b="b"/>
              <a:pathLst>
                <a:path w="4375" h="3774" extrusionOk="0">
                  <a:moveTo>
                    <a:pt x="143" y="1"/>
                  </a:moveTo>
                  <a:cubicBezTo>
                    <a:pt x="57" y="1"/>
                    <a:pt x="0" y="56"/>
                    <a:pt x="93" y="87"/>
                  </a:cubicBezTo>
                  <a:cubicBezTo>
                    <a:pt x="1424" y="620"/>
                    <a:pt x="2642" y="1533"/>
                    <a:pt x="3479" y="2674"/>
                  </a:cubicBezTo>
                  <a:cubicBezTo>
                    <a:pt x="3707" y="3016"/>
                    <a:pt x="3973" y="3321"/>
                    <a:pt x="4163" y="3701"/>
                  </a:cubicBezTo>
                  <a:cubicBezTo>
                    <a:pt x="4180" y="3753"/>
                    <a:pt x="4229" y="3773"/>
                    <a:pt x="4273" y="3773"/>
                  </a:cubicBezTo>
                  <a:cubicBezTo>
                    <a:pt x="4327" y="3773"/>
                    <a:pt x="4374" y="3743"/>
                    <a:pt x="4354" y="3701"/>
                  </a:cubicBezTo>
                  <a:cubicBezTo>
                    <a:pt x="3631" y="2446"/>
                    <a:pt x="2565" y="1342"/>
                    <a:pt x="1310" y="582"/>
                  </a:cubicBezTo>
                  <a:cubicBezTo>
                    <a:pt x="968" y="391"/>
                    <a:pt x="587" y="201"/>
                    <a:pt x="207" y="11"/>
                  </a:cubicBezTo>
                  <a:cubicBezTo>
                    <a:pt x="185" y="4"/>
                    <a:pt x="163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4755990" y="1358740"/>
              <a:ext cx="75632" cy="96046"/>
            </a:xfrm>
            <a:custGeom>
              <a:avLst/>
              <a:gdLst/>
              <a:ahLst/>
              <a:cxnLst/>
              <a:rect l="l" t="t" r="r" b="b"/>
              <a:pathLst>
                <a:path w="2360" h="2997" extrusionOk="0">
                  <a:moveTo>
                    <a:pt x="176" y="0"/>
                  </a:moveTo>
                  <a:cubicBezTo>
                    <a:pt x="153" y="0"/>
                    <a:pt x="134" y="10"/>
                    <a:pt x="115" y="29"/>
                  </a:cubicBezTo>
                  <a:cubicBezTo>
                    <a:pt x="77" y="29"/>
                    <a:pt x="0" y="105"/>
                    <a:pt x="77" y="143"/>
                  </a:cubicBezTo>
                  <a:cubicBezTo>
                    <a:pt x="1028" y="866"/>
                    <a:pt x="1712" y="1855"/>
                    <a:pt x="2093" y="2996"/>
                  </a:cubicBezTo>
                  <a:cubicBezTo>
                    <a:pt x="2169" y="2996"/>
                    <a:pt x="2359" y="2996"/>
                    <a:pt x="2359" y="2882"/>
                  </a:cubicBezTo>
                  <a:cubicBezTo>
                    <a:pt x="1979" y="1741"/>
                    <a:pt x="1218" y="752"/>
                    <a:pt x="267" y="29"/>
                  </a:cubicBezTo>
                  <a:cubicBezTo>
                    <a:pt x="229" y="10"/>
                    <a:pt x="200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4860334" y="1600534"/>
              <a:ext cx="29804" cy="103449"/>
            </a:xfrm>
            <a:custGeom>
              <a:avLst/>
              <a:gdLst/>
              <a:ahLst/>
              <a:cxnLst/>
              <a:rect l="l" t="t" r="r" b="b"/>
              <a:pathLst>
                <a:path w="930" h="3228" extrusionOk="0">
                  <a:moveTo>
                    <a:pt x="158" y="1"/>
                  </a:moveTo>
                  <a:cubicBezTo>
                    <a:pt x="80" y="1"/>
                    <a:pt x="0" y="28"/>
                    <a:pt x="54" y="55"/>
                  </a:cubicBezTo>
                  <a:cubicBezTo>
                    <a:pt x="435" y="435"/>
                    <a:pt x="511" y="1006"/>
                    <a:pt x="625" y="1539"/>
                  </a:cubicBezTo>
                  <a:cubicBezTo>
                    <a:pt x="701" y="2109"/>
                    <a:pt x="739" y="2718"/>
                    <a:pt x="321" y="3136"/>
                  </a:cubicBezTo>
                  <a:cubicBezTo>
                    <a:pt x="293" y="3192"/>
                    <a:pt x="367" y="3227"/>
                    <a:pt x="438" y="3227"/>
                  </a:cubicBezTo>
                  <a:cubicBezTo>
                    <a:pt x="465" y="3227"/>
                    <a:pt x="490" y="3223"/>
                    <a:pt x="511" y="3212"/>
                  </a:cubicBezTo>
                  <a:cubicBezTo>
                    <a:pt x="929" y="2756"/>
                    <a:pt x="891" y="2109"/>
                    <a:pt x="815" y="1539"/>
                  </a:cubicBezTo>
                  <a:cubicBezTo>
                    <a:pt x="701" y="1006"/>
                    <a:pt x="625" y="435"/>
                    <a:pt x="245" y="17"/>
                  </a:cubicBezTo>
                  <a:cubicBezTo>
                    <a:pt x="222" y="6"/>
                    <a:pt x="190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831941" y="1614891"/>
              <a:ext cx="19164" cy="57942"/>
            </a:xfrm>
            <a:custGeom>
              <a:avLst/>
              <a:gdLst/>
              <a:ahLst/>
              <a:cxnLst/>
              <a:rect l="l" t="t" r="r" b="b"/>
              <a:pathLst>
                <a:path w="598" h="1808" extrusionOk="0">
                  <a:moveTo>
                    <a:pt x="314" y="0"/>
                  </a:moveTo>
                  <a:cubicBezTo>
                    <a:pt x="246" y="0"/>
                    <a:pt x="173" y="19"/>
                    <a:pt x="217" y="63"/>
                  </a:cubicBezTo>
                  <a:cubicBezTo>
                    <a:pt x="408" y="634"/>
                    <a:pt x="370" y="1281"/>
                    <a:pt x="27" y="1737"/>
                  </a:cubicBezTo>
                  <a:cubicBezTo>
                    <a:pt x="1" y="1764"/>
                    <a:pt x="83" y="1808"/>
                    <a:pt x="149" y="1808"/>
                  </a:cubicBezTo>
                  <a:cubicBezTo>
                    <a:pt x="179" y="1808"/>
                    <a:pt x="206" y="1799"/>
                    <a:pt x="217" y="1775"/>
                  </a:cubicBezTo>
                  <a:cubicBezTo>
                    <a:pt x="560" y="1281"/>
                    <a:pt x="598" y="596"/>
                    <a:pt x="408" y="25"/>
                  </a:cubicBezTo>
                  <a:cubicBezTo>
                    <a:pt x="408" y="10"/>
                    <a:pt x="362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526438" y="1377488"/>
              <a:ext cx="65601" cy="90214"/>
            </a:xfrm>
            <a:custGeom>
              <a:avLst/>
              <a:gdLst/>
              <a:ahLst/>
              <a:cxnLst/>
              <a:rect l="l" t="t" r="r" b="b"/>
              <a:pathLst>
                <a:path w="2047" h="2815" extrusionOk="0">
                  <a:moveTo>
                    <a:pt x="1904" y="0"/>
                  </a:moveTo>
                  <a:cubicBezTo>
                    <a:pt x="1880" y="0"/>
                    <a:pt x="1856" y="5"/>
                    <a:pt x="1837" y="15"/>
                  </a:cubicBezTo>
                  <a:cubicBezTo>
                    <a:pt x="886" y="661"/>
                    <a:pt x="430" y="1689"/>
                    <a:pt x="49" y="2716"/>
                  </a:cubicBezTo>
                  <a:cubicBezTo>
                    <a:pt x="1" y="2788"/>
                    <a:pt x="60" y="2815"/>
                    <a:pt x="129" y="2815"/>
                  </a:cubicBezTo>
                  <a:cubicBezTo>
                    <a:pt x="168" y="2815"/>
                    <a:pt x="212" y="2806"/>
                    <a:pt x="239" y="2792"/>
                  </a:cubicBezTo>
                  <a:cubicBezTo>
                    <a:pt x="620" y="1765"/>
                    <a:pt x="1076" y="738"/>
                    <a:pt x="1989" y="129"/>
                  </a:cubicBezTo>
                  <a:cubicBezTo>
                    <a:pt x="2046" y="43"/>
                    <a:pt x="1975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48"/>
          <p:cNvSpPr txBox="1"/>
          <p:nvPr/>
        </p:nvSpPr>
        <p:spPr>
          <a:xfrm flipH="1">
            <a:off x="926053" y="2943968"/>
            <a:ext cx="1985255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rPr>
              <a:t>Preprocesamiento</a:t>
            </a:r>
            <a:endParaRPr sz="2000">
              <a:solidFill>
                <a:schemeClr val="dk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sp>
        <p:nvSpPr>
          <p:cNvPr id="1493" name="Google Shape;1493;p48"/>
          <p:cNvSpPr/>
          <p:nvPr/>
        </p:nvSpPr>
        <p:spPr>
          <a:xfrm>
            <a:off x="1511613" y="1605019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9" name="Google Shape;1559;p48"/>
          <p:cNvCxnSpPr>
            <a:cxnSpLocks/>
            <a:stCxn id="1493" idx="4"/>
            <a:endCxn id="1557" idx="0"/>
          </p:cNvCxnSpPr>
          <p:nvPr/>
        </p:nvCxnSpPr>
        <p:spPr>
          <a:xfrm flipH="1">
            <a:off x="1918680" y="2423119"/>
            <a:ext cx="1983" cy="5208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60" name="Google Shape;1560;p48"/>
          <p:cNvSpPr txBox="1"/>
          <p:nvPr/>
        </p:nvSpPr>
        <p:spPr>
          <a:xfrm flipH="1">
            <a:off x="2915270" y="2981617"/>
            <a:ext cx="1545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rPr>
              <a:t>Creación del modelo</a:t>
            </a:r>
            <a:endParaRPr sz="2000">
              <a:solidFill>
                <a:schemeClr val="dk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sp>
        <p:nvSpPr>
          <p:cNvPr id="1562" name="Google Shape;1562;p48"/>
          <p:cNvSpPr/>
          <p:nvPr/>
        </p:nvSpPr>
        <p:spPr>
          <a:xfrm>
            <a:off x="3279171" y="1605019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3" name="Google Shape;1563;p48"/>
          <p:cNvCxnSpPr>
            <a:cxnSpLocks/>
            <a:stCxn id="1562" idx="4"/>
          </p:cNvCxnSpPr>
          <p:nvPr/>
        </p:nvCxnSpPr>
        <p:spPr>
          <a:xfrm>
            <a:off x="3688221" y="2423119"/>
            <a:ext cx="0" cy="37537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64" name="Google Shape;1564;p48"/>
          <p:cNvSpPr txBox="1"/>
          <p:nvPr/>
        </p:nvSpPr>
        <p:spPr>
          <a:xfrm flipH="1">
            <a:off x="4682828" y="2943968"/>
            <a:ext cx="1545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rPr>
              <a:t>Pipeline</a:t>
            </a:r>
            <a:endParaRPr sz="2000">
              <a:solidFill>
                <a:schemeClr val="dk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sp>
        <p:nvSpPr>
          <p:cNvPr id="1566" name="Google Shape;1566;p48"/>
          <p:cNvSpPr/>
          <p:nvPr/>
        </p:nvSpPr>
        <p:spPr>
          <a:xfrm>
            <a:off x="5046729" y="1605019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7" name="Google Shape;1567;p48"/>
          <p:cNvCxnSpPr>
            <a:stCxn id="1566" idx="4"/>
            <a:endCxn id="1564" idx="0"/>
          </p:cNvCxnSpPr>
          <p:nvPr/>
        </p:nvCxnSpPr>
        <p:spPr>
          <a:xfrm flipH="1">
            <a:off x="5455778" y="2423119"/>
            <a:ext cx="1" cy="5208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68" name="Google Shape;1568;p48"/>
          <p:cNvSpPr txBox="1"/>
          <p:nvPr/>
        </p:nvSpPr>
        <p:spPr>
          <a:xfrm flipH="1">
            <a:off x="6450387" y="2943968"/>
            <a:ext cx="1545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rPr>
              <a:t>Persistir</a:t>
            </a:r>
            <a:endParaRPr sz="2800">
              <a:solidFill>
                <a:schemeClr val="dk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sp>
        <p:nvSpPr>
          <p:cNvPr id="1494" name="Google Shape;1494;p48"/>
          <p:cNvSpPr/>
          <p:nvPr/>
        </p:nvSpPr>
        <p:spPr>
          <a:xfrm>
            <a:off x="6814288" y="1605019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0" name="Google Shape;1570;p48"/>
          <p:cNvCxnSpPr>
            <a:stCxn id="1494" idx="4"/>
            <a:endCxn id="1568" idx="0"/>
          </p:cNvCxnSpPr>
          <p:nvPr/>
        </p:nvCxnSpPr>
        <p:spPr>
          <a:xfrm flipH="1">
            <a:off x="7223337" y="2423119"/>
            <a:ext cx="1" cy="5208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571" name="Google Shape;1571;p48"/>
          <p:cNvGrpSpPr/>
          <p:nvPr/>
        </p:nvGrpSpPr>
        <p:grpSpPr>
          <a:xfrm>
            <a:off x="3543243" y="1837658"/>
            <a:ext cx="289962" cy="352833"/>
            <a:chOff x="-24709100" y="3888875"/>
            <a:chExt cx="243400" cy="296175"/>
          </a:xfrm>
        </p:grpSpPr>
        <p:sp>
          <p:nvSpPr>
            <p:cNvPr id="1572" name="Google Shape;1572;p48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48"/>
          <p:cNvGrpSpPr/>
          <p:nvPr/>
        </p:nvGrpSpPr>
        <p:grpSpPr>
          <a:xfrm>
            <a:off x="7108865" y="1838581"/>
            <a:ext cx="228968" cy="350987"/>
            <a:chOff x="-23930925" y="3149300"/>
            <a:chExt cx="192200" cy="294625"/>
          </a:xfrm>
        </p:grpSpPr>
        <p:sp>
          <p:nvSpPr>
            <p:cNvPr id="1576" name="Google Shape;1576;p48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0" name="Google Shape;1580;p48"/>
          <p:cNvSpPr/>
          <p:nvPr/>
        </p:nvSpPr>
        <p:spPr>
          <a:xfrm>
            <a:off x="5279843" y="1838596"/>
            <a:ext cx="351880" cy="350957"/>
          </a:xfrm>
          <a:custGeom>
            <a:avLst/>
            <a:gdLst/>
            <a:ahLst/>
            <a:cxnLst/>
            <a:rect l="l" t="t" r="r" b="b"/>
            <a:pathLst>
              <a:path w="11815" h="11784" extrusionOk="0">
                <a:moveTo>
                  <a:pt x="6616" y="3434"/>
                </a:moveTo>
                <a:cubicBezTo>
                  <a:pt x="7215" y="3434"/>
                  <a:pt x="7625" y="3907"/>
                  <a:pt x="7625" y="4474"/>
                </a:cubicBezTo>
                <a:lnTo>
                  <a:pt x="7625" y="5514"/>
                </a:lnTo>
                <a:lnTo>
                  <a:pt x="6742" y="5514"/>
                </a:lnTo>
                <a:cubicBezTo>
                  <a:pt x="6648" y="5451"/>
                  <a:pt x="6585" y="5325"/>
                  <a:pt x="6490" y="5262"/>
                </a:cubicBezTo>
                <a:cubicBezTo>
                  <a:pt x="5986" y="4789"/>
                  <a:pt x="5388" y="4411"/>
                  <a:pt x="4695" y="4222"/>
                </a:cubicBezTo>
                <a:lnTo>
                  <a:pt x="4569" y="3434"/>
                </a:lnTo>
                <a:close/>
                <a:moveTo>
                  <a:pt x="3466" y="4884"/>
                </a:moveTo>
                <a:lnTo>
                  <a:pt x="3466" y="5577"/>
                </a:lnTo>
                <a:cubicBezTo>
                  <a:pt x="3056" y="5640"/>
                  <a:pt x="2678" y="5797"/>
                  <a:pt x="2363" y="6018"/>
                </a:cubicBezTo>
                <a:lnTo>
                  <a:pt x="1891" y="5577"/>
                </a:lnTo>
                <a:cubicBezTo>
                  <a:pt x="2332" y="5199"/>
                  <a:pt x="2867" y="4978"/>
                  <a:pt x="3466" y="4884"/>
                </a:cubicBezTo>
                <a:close/>
                <a:moveTo>
                  <a:pt x="4128" y="4852"/>
                </a:moveTo>
                <a:cubicBezTo>
                  <a:pt x="4726" y="4947"/>
                  <a:pt x="5262" y="5167"/>
                  <a:pt x="5703" y="5514"/>
                </a:cubicBezTo>
                <a:lnTo>
                  <a:pt x="5230" y="6049"/>
                </a:lnTo>
                <a:cubicBezTo>
                  <a:pt x="4915" y="5797"/>
                  <a:pt x="4537" y="5640"/>
                  <a:pt x="4128" y="5577"/>
                </a:cubicBezTo>
                <a:lnTo>
                  <a:pt x="4128" y="4852"/>
                </a:lnTo>
                <a:close/>
                <a:moveTo>
                  <a:pt x="1387" y="6049"/>
                </a:moveTo>
                <a:lnTo>
                  <a:pt x="1859" y="6522"/>
                </a:lnTo>
                <a:cubicBezTo>
                  <a:pt x="1607" y="6837"/>
                  <a:pt x="1450" y="7215"/>
                  <a:pt x="1387" y="7625"/>
                </a:cubicBezTo>
                <a:lnTo>
                  <a:pt x="662" y="7625"/>
                </a:lnTo>
                <a:cubicBezTo>
                  <a:pt x="788" y="7026"/>
                  <a:pt x="1009" y="6459"/>
                  <a:pt x="1387" y="6049"/>
                </a:cubicBezTo>
                <a:close/>
                <a:moveTo>
                  <a:pt x="6175" y="6049"/>
                </a:moveTo>
                <a:cubicBezTo>
                  <a:pt x="6553" y="6459"/>
                  <a:pt x="6774" y="7026"/>
                  <a:pt x="6837" y="7625"/>
                </a:cubicBezTo>
                <a:lnTo>
                  <a:pt x="6175" y="7625"/>
                </a:lnTo>
                <a:cubicBezTo>
                  <a:pt x="6112" y="7215"/>
                  <a:pt x="5955" y="6837"/>
                  <a:pt x="5703" y="6522"/>
                </a:cubicBezTo>
                <a:lnTo>
                  <a:pt x="6175" y="6049"/>
                </a:lnTo>
                <a:close/>
                <a:moveTo>
                  <a:pt x="1418" y="8318"/>
                </a:moveTo>
                <a:cubicBezTo>
                  <a:pt x="1481" y="8727"/>
                  <a:pt x="1670" y="9105"/>
                  <a:pt x="1891" y="9420"/>
                </a:cubicBezTo>
                <a:lnTo>
                  <a:pt x="1418" y="9893"/>
                </a:lnTo>
                <a:cubicBezTo>
                  <a:pt x="1009" y="9452"/>
                  <a:pt x="788" y="8916"/>
                  <a:pt x="693" y="8318"/>
                </a:cubicBezTo>
                <a:close/>
                <a:moveTo>
                  <a:pt x="6931" y="8318"/>
                </a:moveTo>
                <a:cubicBezTo>
                  <a:pt x="6805" y="8916"/>
                  <a:pt x="6585" y="9452"/>
                  <a:pt x="6207" y="9893"/>
                </a:cubicBezTo>
                <a:lnTo>
                  <a:pt x="5766" y="9420"/>
                </a:lnTo>
                <a:cubicBezTo>
                  <a:pt x="5986" y="9105"/>
                  <a:pt x="6144" y="8727"/>
                  <a:pt x="6207" y="8318"/>
                </a:cubicBezTo>
                <a:close/>
                <a:moveTo>
                  <a:pt x="2363" y="9893"/>
                </a:moveTo>
                <a:cubicBezTo>
                  <a:pt x="2678" y="10145"/>
                  <a:pt x="3056" y="10303"/>
                  <a:pt x="3466" y="10366"/>
                </a:cubicBezTo>
                <a:lnTo>
                  <a:pt x="3466" y="11027"/>
                </a:lnTo>
                <a:cubicBezTo>
                  <a:pt x="2867" y="10964"/>
                  <a:pt x="2332" y="10712"/>
                  <a:pt x="1891" y="10366"/>
                </a:cubicBezTo>
                <a:lnTo>
                  <a:pt x="2363" y="9893"/>
                </a:lnTo>
                <a:close/>
                <a:moveTo>
                  <a:pt x="5230" y="9861"/>
                </a:moveTo>
                <a:lnTo>
                  <a:pt x="5703" y="10334"/>
                </a:lnTo>
                <a:cubicBezTo>
                  <a:pt x="5262" y="10744"/>
                  <a:pt x="4726" y="10996"/>
                  <a:pt x="4128" y="11027"/>
                </a:cubicBezTo>
                <a:lnTo>
                  <a:pt x="4128" y="10334"/>
                </a:lnTo>
                <a:cubicBezTo>
                  <a:pt x="4537" y="10240"/>
                  <a:pt x="4915" y="10082"/>
                  <a:pt x="5230" y="9861"/>
                </a:cubicBezTo>
                <a:close/>
                <a:moveTo>
                  <a:pt x="9326" y="10366"/>
                </a:moveTo>
                <a:cubicBezTo>
                  <a:pt x="9546" y="10366"/>
                  <a:pt x="9704" y="10523"/>
                  <a:pt x="9704" y="10712"/>
                </a:cubicBezTo>
                <a:cubicBezTo>
                  <a:pt x="9672" y="10933"/>
                  <a:pt x="9546" y="11090"/>
                  <a:pt x="9326" y="11090"/>
                </a:cubicBezTo>
                <a:cubicBezTo>
                  <a:pt x="9137" y="11090"/>
                  <a:pt x="8979" y="10933"/>
                  <a:pt x="8979" y="10712"/>
                </a:cubicBezTo>
                <a:cubicBezTo>
                  <a:pt x="8979" y="10523"/>
                  <a:pt x="9137" y="10366"/>
                  <a:pt x="9326" y="10366"/>
                </a:cubicBezTo>
                <a:close/>
                <a:moveTo>
                  <a:pt x="1103" y="0"/>
                </a:moveTo>
                <a:cubicBezTo>
                  <a:pt x="504" y="0"/>
                  <a:pt x="63" y="473"/>
                  <a:pt x="63" y="1040"/>
                </a:cubicBezTo>
                <a:cubicBezTo>
                  <a:pt x="63" y="1576"/>
                  <a:pt x="536" y="2048"/>
                  <a:pt x="1103" y="2048"/>
                </a:cubicBezTo>
                <a:cubicBezTo>
                  <a:pt x="2048" y="2048"/>
                  <a:pt x="2363" y="2836"/>
                  <a:pt x="2489" y="3497"/>
                </a:cubicBezTo>
                <a:lnTo>
                  <a:pt x="2584" y="4348"/>
                </a:lnTo>
                <a:cubicBezTo>
                  <a:pt x="1072" y="4852"/>
                  <a:pt x="0" y="6301"/>
                  <a:pt x="0" y="7971"/>
                </a:cubicBezTo>
                <a:cubicBezTo>
                  <a:pt x="0" y="10050"/>
                  <a:pt x="1702" y="11783"/>
                  <a:pt x="3812" y="11783"/>
                </a:cubicBezTo>
                <a:cubicBezTo>
                  <a:pt x="5797" y="11783"/>
                  <a:pt x="7436" y="10240"/>
                  <a:pt x="7593" y="8318"/>
                </a:cubicBezTo>
                <a:lnTo>
                  <a:pt x="9011" y="8318"/>
                </a:lnTo>
                <a:lnTo>
                  <a:pt x="9011" y="9767"/>
                </a:lnTo>
                <a:cubicBezTo>
                  <a:pt x="8633" y="9924"/>
                  <a:pt x="8318" y="10271"/>
                  <a:pt x="8318" y="10744"/>
                </a:cubicBezTo>
                <a:cubicBezTo>
                  <a:pt x="8318" y="11342"/>
                  <a:pt x="8790" y="11783"/>
                  <a:pt x="9326" y="11783"/>
                </a:cubicBezTo>
                <a:cubicBezTo>
                  <a:pt x="9767" y="11783"/>
                  <a:pt x="10145" y="11500"/>
                  <a:pt x="10302" y="11059"/>
                </a:cubicBezTo>
                <a:lnTo>
                  <a:pt x="11468" y="11059"/>
                </a:lnTo>
                <a:cubicBezTo>
                  <a:pt x="11657" y="11059"/>
                  <a:pt x="11815" y="10901"/>
                  <a:pt x="11815" y="10712"/>
                </a:cubicBezTo>
                <a:cubicBezTo>
                  <a:pt x="11815" y="10555"/>
                  <a:pt x="11657" y="10397"/>
                  <a:pt x="11468" y="10397"/>
                </a:cubicBezTo>
                <a:lnTo>
                  <a:pt x="10302" y="10397"/>
                </a:lnTo>
                <a:cubicBezTo>
                  <a:pt x="10208" y="10145"/>
                  <a:pt x="9956" y="9893"/>
                  <a:pt x="9672" y="9767"/>
                </a:cubicBezTo>
                <a:lnTo>
                  <a:pt x="9672" y="8318"/>
                </a:lnTo>
                <a:lnTo>
                  <a:pt x="10744" y="8318"/>
                </a:lnTo>
                <a:cubicBezTo>
                  <a:pt x="10933" y="8318"/>
                  <a:pt x="11122" y="8160"/>
                  <a:pt x="11122" y="7971"/>
                </a:cubicBezTo>
                <a:cubicBezTo>
                  <a:pt x="11122" y="7782"/>
                  <a:pt x="10933" y="7593"/>
                  <a:pt x="10744" y="7593"/>
                </a:cubicBezTo>
                <a:lnTo>
                  <a:pt x="10397" y="7593"/>
                </a:lnTo>
                <a:lnTo>
                  <a:pt x="10397" y="7247"/>
                </a:lnTo>
                <a:cubicBezTo>
                  <a:pt x="10397" y="6301"/>
                  <a:pt x="9609" y="5514"/>
                  <a:pt x="8664" y="5514"/>
                </a:cubicBezTo>
                <a:lnTo>
                  <a:pt x="8318" y="5514"/>
                </a:lnTo>
                <a:lnTo>
                  <a:pt x="8318" y="4506"/>
                </a:lnTo>
                <a:cubicBezTo>
                  <a:pt x="8318" y="3560"/>
                  <a:pt x="7530" y="2773"/>
                  <a:pt x="6585" y="2773"/>
                </a:cubicBezTo>
                <a:lnTo>
                  <a:pt x="4411" y="2773"/>
                </a:lnTo>
                <a:cubicBezTo>
                  <a:pt x="3970" y="1040"/>
                  <a:pt x="2741" y="0"/>
                  <a:pt x="11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1" name="Google Shape;1581;p48"/>
          <p:cNvGrpSpPr/>
          <p:nvPr/>
        </p:nvGrpSpPr>
        <p:grpSpPr>
          <a:xfrm>
            <a:off x="1744699" y="1836720"/>
            <a:ext cx="351910" cy="354710"/>
            <a:chOff x="-25094250" y="3176075"/>
            <a:chExt cx="295400" cy="297750"/>
          </a:xfrm>
        </p:grpSpPr>
        <p:sp>
          <p:nvSpPr>
            <p:cNvPr id="1582" name="Google Shape;1582;p48"/>
            <p:cNvSpPr/>
            <p:nvPr/>
          </p:nvSpPr>
          <p:spPr>
            <a:xfrm>
              <a:off x="-24989225" y="3176075"/>
              <a:ext cx="87200" cy="122500"/>
            </a:xfrm>
            <a:custGeom>
              <a:avLst/>
              <a:gdLst/>
              <a:ahLst/>
              <a:cxnLst/>
              <a:rect l="l" t="t" r="r" b="b"/>
              <a:pathLst>
                <a:path w="3488" h="4900" extrusionOk="0">
                  <a:moveTo>
                    <a:pt x="1408" y="1"/>
                  </a:moveTo>
                  <a:lnTo>
                    <a:pt x="1408" y="1922"/>
                  </a:lnTo>
                  <a:cubicBezTo>
                    <a:pt x="1408" y="2647"/>
                    <a:pt x="998" y="3277"/>
                    <a:pt x="463" y="3561"/>
                  </a:cubicBezTo>
                  <a:cubicBezTo>
                    <a:pt x="211" y="3655"/>
                    <a:pt x="53" y="3907"/>
                    <a:pt x="22" y="4128"/>
                  </a:cubicBezTo>
                  <a:cubicBezTo>
                    <a:pt x="1" y="4609"/>
                    <a:pt x="369" y="4896"/>
                    <a:pt x="738" y="4896"/>
                  </a:cubicBezTo>
                  <a:cubicBezTo>
                    <a:pt x="925" y="4896"/>
                    <a:pt x="1113" y="4822"/>
                    <a:pt x="1250" y="4663"/>
                  </a:cubicBezTo>
                  <a:cubicBezTo>
                    <a:pt x="1361" y="4506"/>
                    <a:pt x="1557" y="4427"/>
                    <a:pt x="1754" y="4427"/>
                  </a:cubicBezTo>
                  <a:cubicBezTo>
                    <a:pt x="1951" y="4427"/>
                    <a:pt x="2148" y="4506"/>
                    <a:pt x="2258" y="4663"/>
                  </a:cubicBezTo>
                  <a:cubicBezTo>
                    <a:pt x="2411" y="4826"/>
                    <a:pt x="2604" y="4899"/>
                    <a:pt x="2792" y="4899"/>
                  </a:cubicBezTo>
                  <a:cubicBezTo>
                    <a:pt x="3149" y="4899"/>
                    <a:pt x="3487" y="4635"/>
                    <a:pt x="3487" y="4222"/>
                  </a:cubicBezTo>
                  <a:cubicBezTo>
                    <a:pt x="3487" y="3939"/>
                    <a:pt x="3330" y="3718"/>
                    <a:pt x="3109" y="3592"/>
                  </a:cubicBezTo>
                  <a:cubicBezTo>
                    <a:pt x="2479" y="3277"/>
                    <a:pt x="2101" y="2710"/>
                    <a:pt x="2101" y="2143"/>
                  </a:cubicBezTo>
                  <a:lnTo>
                    <a:pt x="2101" y="32"/>
                  </a:lnTo>
                  <a:cubicBezTo>
                    <a:pt x="2006" y="32"/>
                    <a:pt x="1880" y="1"/>
                    <a:pt x="1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-25094250" y="3179225"/>
              <a:ext cx="295400" cy="291450"/>
            </a:xfrm>
            <a:custGeom>
              <a:avLst/>
              <a:gdLst/>
              <a:ahLst/>
              <a:cxnLst/>
              <a:rect l="l" t="t" r="r" b="b"/>
              <a:pathLst>
                <a:path w="11816" h="11658" extrusionOk="0">
                  <a:moveTo>
                    <a:pt x="4884" y="1"/>
                  </a:moveTo>
                  <a:cubicBezTo>
                    <a:pt x="2143" y="505"/>
                    <a:pt x="1" y="2899"/>
                    <a:pt x="1" y="5829"/>
                  </a:cubicBezTo>
                  <a:cubicBezTo>
                    <a:pt x="1" y="8696"/>
                    <a:pt x="2143" y="11153"/>
                    <a:pt x="4884" y="11657"/>
                  </a:cubicBezTo>
                  <a:lnTo>
                    <a:pt x="4884" y="9799"/>
                  </a:lnTo>
                  <a:cubicBezTo>
                    <a:pt x="4884" y="9358"/>
                    <a:pt x="4664" y="8980"/>
                    <a:pt x="4349" y="8822"/>
                  </a:cubicBezTo>
                  <a:cubicBezTo>
                    <a:pt x="3876" y="8633"/>
                    <a:pt x="3561" y="8160"/>
                    <a:pt x="3530" y="7625"/>
                  </a:cubicBezTo>
                  <a:cubicBezTo>
                    <a:pt x="3446" y="6731"/>
                    <a:pt x="4186" y="6180"/>
                    <a:pt x="4925" y="6180"/>
                  </a:cubicBezTo>
                  <a:cubicBezTo>
                    <a:pt x="5306" y="6180"/>
                    <a:pt x="5687" y="6327"/>
                    <a:pt x="5955" y="6648"/>
                  </a:cubicBezTo>
                  <a:cubicBezTo>
                    <a:pt x="6188" y="6316"/>
                    <a:pt x="6553" y="6163"/>
                    <a:pt x="6929" y="6163"/>
                  </a:cubicBezTo>
                  <a:cubicBezTo>
                    <a:pt x="7621" y="6163"/>
                    <a:pt x="8350" y="6684"/>
                    <a:pt x="8350" y="7562"/>
                  </a:cubicBezTo>
                  <a:cubicBezTo>
                    <a:pt x="8350" y="8066"/>
                    <a:pt x="8035" y="8570"/>
                    <a:pt x="7562" y="8822"/>
                  </a:cubicBezTo>
                  <a:cubicBezTo>
                    <a:pt x="7184" y="9011"/>
                    <a:pt x="6995" y="9326"/>
                    <a:pt x="6995" y="9641"/>
                  </a:cubicBezTo>
                  <a:lnTo>
                    <a:pt x="6995" y="11657"/>
                  </a:lnTo>
                  <a:cubicBezTo>
                    <a:pt x="9736" y="11153"/>
                    <a:pt x="11815" y="8728"/>
                    <a:pt x="11815" y="5829"/>
                  </a:cubicBezTo>
                  <a:cubicBezTo>
                    <a:pt x="11815" y="2899"/>
                    <a:pt x="9736" y="505"/>
                    <a:pt x="6995" y="1"/>
                  </a:cubicBezTo>
                  <a:lnTo>
                    <a:pt x="6995" y="2017"/>
                  </a:lnTo>
                  <a:cubicBezTo>
                    <a:pt x="6995" y="2364"/>
                    <a:pt x="7216" y="2679"/>
                    <a:pt x="7562" y="2836"/>
                  </a:cubicBezTo>
                  <a:cubicBezTo>
                    <a:pt x="8035" y="3057"/>
                    <a:pt x="8350" y="3529"/>
                    <a:pt x="8350" y="4096"/>
                  </a:cubicBezTo>
                  <a:cubicBezTo>
                    <a:pt x="8350" y="4945"/>
                    <a:pt x="7656" y="5495"/>
                    <a:pt x="6948" y="5495"/>
                  </a:cubicBezTo>
                  <a:cubicBezTo>
                    <a:pt x="6578" y="5495"/>
                    <a:pt x="6205" y="5345"/>
                    <a:pt x="5924" y="5010"/>
                  </a:cubicBezTo>
                  <a:cubicBezTo>
                    <a:pt x="5691" y="5321"/>
                    <a:pt x="5310" y="5471"/>
                    <a:pt x="4919" y="5471"/>
                  </a:cubicBezTo>
                  <a:cubicBezTo>
                    <a:pt x="4200" y="5471"/>
                    <a:pt x="3448" y="4961"/>
                    <a:pt x="3530" y="4002"/>
                  </a:cubicBezTo>
                  <a:cubicBezTo>
                    <a:pt x="3561" y="3498"/>
                    <a:pt x="3876" y="3057"/>
                    <a:pt x="4349" y="2836"/>
                  </a:cubicBezTo>
                  <a:cubicBezTo>
                    <a:pt x="4664" y="2679"/>
                    <a:pt x="4884" y="2269"/>
                    <a:pt x="4884" y="1859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-24989225" y="3350975"/>
              <a:ext cx="87200" cy="122850"/>
            </a:xfrm>
            <a:custGeom>
              <a:avLst/>
              <a:gdLst/>
              <a:ahLst/>
              <a:cxnLst/>
              <a:rect l="l" t="t" r="r" b="b"/>
              <a:pathLst>
                <a:path w="3488" h="4914" extrusionOk="0">
                  <a:moveTo>
                    <a:pt x="2777" y="1"/>
                  </a:moveTo>
                  <a:cubicBezTo>
                    <a:pt x="2589" y="1"/>
                    <a:pt x="2399" y="77"/>
                    <a:pt x="2258" y="251"/>
                  </a:cubicBezTo>
                  <a:cubicBezTo>
                    <a:pt x="2148" y="408"/>
                    <a:pt x="1951" y="487"/>
                    <a:pt x="1754" y="487"/>
                  </a:cubicBezTo>
                  <a:cubicBezTo>
                    <a:pt x="1557" y="487"/>
                    <a:pt x="1361" y="408"/>
                    <a:pt x="1250" y="251"/>
                  </a:cubicBezTo>
                  <a:cubicBezTo>
                    <a:pt x="1122" y="91"/>
                    <a:pt x="936" y="17"/>
                    <a:pt x="748" y="17"/>
                  </a:cubicBezTo>
                  <a:cubicBezTo>
                    <a:pt x="379" y="17"/>
                    <a:pt x="1" y="297"/>
                    <a:pt x="22" y="755"/>
                  </a:cubicBezTo>
                  <a:cubicBezTo>
                    <a:pt x="22" y="1007"/>
                    <a:pt x="242" y="1227"/>
                    <a:pt x="463" y="1353"/>
                  </a:cubicBezTo>
                  <a:cubicBezTo>
                    <a:pt x="1061" y="1637"/>
                    <a:pt x="1408" y="2267"/>
                    <a:pt x="1408" y="2960"/>
                  </a:cubicBezTo>
                  <a:lnTo>
                    <a:pt x="1408" y="4914"/>
                  </a:lnTo>
                  <a:cubicBezTo>
                    <a:pt x="1534" y="4851"/>
                    <a:pt x="1660" y="4851"/>
                    <a:pt x="1754" y="4851"/>
                  </a:cubicBezTo>
                  <a:lnTo>
                    <a:pt x="2101" y="4851"/>
                  </a:lnTo>
                  <a:lnTo>
                    <a:pt x="2101" y="2771"/>
                  </a:lnTo>
                  <a:cubicBezTo>
                    <a:pt x="2101" y="2141"/>
                    <a:pt x="2479" y="1606"/>
                    <a:pt x="3109" y="1322"/>
                  </a:cubicBezTo>
                  <a:cubicBezTo>
                    <a:pt x="3330" y="1196"/>
                    <a:pt x="3487" y="975"/>
                    <a:pt x="3487" y="692"/>
                  </a:cubicBezTo>
                  <a:cubicBezTo>
                    <a:pt x="3487" y="279"/>
                    <a:pt x="3135" y="1"/>
                    <a:pt x="2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- Aplicación</a:t>
            </a:r>
            <a:endParaRPr/>
          </a:p>
        </p:txBody>
      </p:sp>
      <p:cxnSp>
        <p:nvCxnSpPr>
          <p:cNvPr id="1410" name="Google Shape;1410;p46"/>
          <p:cNvCxnSpPr>
            <a:stCxn id="1411" idx="4"/>
            <a:endCxn id="1412" idx="0"/>
          </p:cNvCxnSpPr>
          <p:nvPr/>
        </p:nvCxnSpPr>
        <p:spPr>
          <a:xfrm>
            <a:off x="2185177" y="2423119"/>
            <a:ext cx="0" cy="205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46"/>
          <p:cNvCxnSpPr>
            <a:stCxn id="1414" idx="4"/>
            <a:endCxn id="1415" idx="0"/>
          </p:cNvCxnSpPr>
          <p:nvPr/>
        </p:nvCxnSpPr>
        <p:spPr>
          <a:xfrm>
            <a:off x="4571988" y="2423119"/>
            <a:ext cx="0" cy="205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46"/>
          <p:cNvCxnSpPr>
            <a:stCxn id="1417" idx="4"/>
            <a:endCxn id="1418" idx="0"/>
          </p:cNvCxnSpPr>
          <p:nvPr/>
        </p:nvCxnSpPr>
        <p:spPr>
          <a:xfrm>
            <a:off x="6958800" y="2423119"/>
            <a:ext cx="0" cy="205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46"/>
          <p:cNvCxnSpPr>
            <a:stCxn id="1411" idx="6"/>
            <a:endCxn id="1417" idx="2"/>
          </p:cNvCxnSpPr>
          <p:nvPr/>
        </p:nvCxnSpPr>
        <p:spPr>
          <a:xfrm>
            <a:off x="2594227" y="2014069"/>
            <a:ext cx="39555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1" name="Google Shape;1411;p46"/>
          <p:cNvSpPr/>
          <p:nvPr/>
        </p:nvSpPr>
        <p:spPr>
          <a:xfrm>
            <a:off x="1776127" y="1605019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6"/>
          <p:cNvSpPr/>
          <p:nvPr/>
        </p:nvSpPr>
        <p:spPr>
          <a:xfrm>
            <a:off x="4162938" y="1605019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46"/>
          <p:cNvSpPr/>
          <p:nvPr/>
        </p:nvSpPr>
        <p:spPr>
          <a:xfrm>
            <a:off x="6549750" y="1605019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46"/>
          <p:cNvSpPr/>
          <p:nvPr/>
        </p:nvSpPr>
        <p:spPr>
          <a:xfrm>
            <a:off x="1452564" y="2628638"/>
            <a:ext cx="1465200" cy="527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Jockey One"/>
                <a:sym typeface="Jockey One"/>
              </a:rPr>
              <a:t>FrontEnd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15" name="Google Shape;1415;p46"/>
          <p:cNvSpPr/>
          <p:nvPr/>
        </p:nvSpPr>
        <p:spPr>
          <a:xfrm>
            <a:off x="3839376" y="2628638"/>
            <a:ext cx="1465200" cy="527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Jockey One"/>
                <a:ea typeface="Jockey One"/>
                <a:cs typeface="Jockey One"/>
                <a:sym typeface="Jockey One"/>
              </a:rPr>
              <a:t>Despliegue API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418" name="Google Shape;1418;p46"/>
          <p:cNvSpPr/>
          <p:nvPr/>
        </p:nvSpPr>
        <p:spPr>
          <a:xfrm>
            <a:off x="6226188" y="2628638"/>
            <a:ext cx="1465200" cy="527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Jockey One"/>
                <a:ea typeface="Jockey One"/>
                <a:cs typeface="Jockey One"/>
                <a:sym typeface="Jockey One"/>
              </a:rPr>
              <a:t>Integración y tests</a:t>
            </a:r>
            <a:endParaRPr sz="2400">
              <a:solidFill>
                <a:schemeClr val="accent6"/>
              </a:solidFill>
            </a:endParaRPr>
          </a:p>
        </p:txBody>
      </p:sp>
      <p:grpSp>
        <p:nvGrpSpPr>
          <p:cNvPr id="1420" name="Google Shape;1420;p46"/>
          <p:cNvGrpSpPr/>
          <p:nvPr/>
        </p:nvGrpSpPr>
        <p:grpSpPr>
          <a:xfrm>
            <a:off x="2007339" y="1859701"/>
            <a:ext cx="355663" cy="308725"/>
            <a:chOff x="-28462125" y="3199700"/>
            <a:chExt cx="298550" cy="259150"/>
          </a:xfrm>
        </p:grpSpPr>
        <p:sp>
          <p:nvSpPr>
            <p:cNvPr id="1421" name="Google Shape;1421;p46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4" name="Google Shape;1424;p46"/>
          <p:cNvGrpSpPr/>
          <p:nvPr/>
        </p:nvGrpSpPr>
        <p:grpSpPr>
          <a:xfrm>
            <a:off x="4422324" y="1838136"/>
            <a:ext cx="299344" cy="351880"/>
            <a:chOff x="-27691025" y="3175300"/>
            <a:chExt cx="251275" cy="295375"/>
          </a:xfrm>
        </p:grpSpPr>
        <p:sp>
          <p:nvSpPr>
            <p:cNvPr id="1425" name="Google Shape;1425;p46"/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46"/>
          <p:cNvGrpSpPr/>
          <p:nvPr/>
        </p:nvGrpSpPr>
        <p:grpSpPr>
          <a:xfrm>
            <a:off x="6780951" y="1837185"/>
            <a:ext cx="353757" cy="353757"/>
            <a:chOff x="-25834600" y="3176875"/>
            <a:chExt cx="296950" cy="296950"/>
          </a:xfrm>
        </p:grpSpPr>
        <p:sp>
          <p:nvSpPr>
            <p:cNvPr id="1430" name="Google Shape;1430;p46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46"/>
          <p:cNvGrpSpPr/>
          <p:nvPr/>
        </p:nvGrpSpPr>
        <p:grpSpPr>
          <a:xfrm>
            <a:off x="7109642" y="-222843"/>
            <a:ext cx="1767062" cy="2116657"/>
            <a:chOff x="5917117" y="7"/>
            <a:chExt cx="1767062" cy="2116657"/>
          </a:xfrm>
        </p:grpSpPr>
        <p:sp>
          <p:nvSpPr>
            <p:cNvPr id="1439" name="Google Shape;1439;p46"/>
            <p:cNvSpPr/>
            <p:nvPr/>
          </p:nvSpPr>
          <p:spPr>
            <a:xfrm>
              <a:off x="5979408" y="300941"/>
              <a:ext cx="1704771" cy="1148673"/>
            </a:xfrm>
            <a:custGeom>
              <a:avLst/>
              <a:gdLst/>
              <a:ahLst/>
              <a:cxnLst/>
              <a:rect l="l" t="t" r="r" b="b"/>
              <a:pathLst>
                <a:path w="47155" h="31773" extrusionOk="0">
                  <a:moveTo>
                    <a:pt x="1" y="1"/>
                  </a:moveTo>
                  <a:lnTo>
                    <a:pt x="1" y="5497"/>
                  </a:lnTo>
                  <a:lnTo>
                    <a:pt x="45268" y="5497"/>
                  </a:lnTo>
                  <a:lnTo>
                    <a:pt x="45268" y="20163"/>
                  </a:lnTo>
                  <a:lnTo>
                    <a:pt x="31512" y="30472"/>
                  </a:lnTo>
                  <a:lnTo>
                    <a:pt x="32781" y="31773"/>
                  </a:lnTo>
                  <a:lnTo>
                    <a:pt x="47154" y="20944"/>
                  </a:lnTo>
                  <a:lnTo>
                    <a:pt x="47154" y="3838"/>
                  </a:lnTo>
                  <a:lnTo>
                    <a:pt x="1920" y="3838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5917117" y="7"/>
              <a:ext cx="212830" cy="500857"/>
            </a:xfrm>
            <a:custGeom>
              <a:avLst/>
              <a:gdLst/>
              <a:ahLst/>
              <a:cxnLst/>
              <a:rect l="l" t="t" r="r" b="b"/>
              <a:pathLst>
                <a:path w="5887" h="13854" extrusionOk="0">
                  <a:moveTo>
                    <a:pt x="0" y="0"/>
                  </a:moveTo>
                  <a:lnTo>
                    <a:pt x="0" y="13853"/>
                  </a:lnTo>
                  <a:lnTo>
                    <a:pt x="5886" y="13853"/>
                  </a:lnTo>
                  <a:lnTo>
                    <a:pt x="5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6455573" y="902952"/>
              <a:ext cx="1036962" cy="1136852"/>
            </a:xfrm>
            <a:custGeom>
              <a:avLst/>
              <a:gdLst/>
              <a:ahLst/>
              <a:cxnLst/>
              <a:rect l="l" t="t" r="r" b="b"/>
              <a:pathLst>
                <a:path w="28683" h="31446" extrusionOk="0">
                  <a:moveTo>
                    <a:pt x="6239" y="1"/>
                  </a:moveTo>
                  <a:cubicBezTo>
                    <a:pt x="5128" y="1"/>
                    <a:pt x="4155" y="293"/>
                    <a:pt x="3382" y="909"/>
                  </a:cubicBezTo>
                  <a:lnTo>
                    <a:pt x="0" y="3511"/>
                  </a:lnTo>
                  <a:lnTo>
                    <a:pt x="1594" y="5560"/>
                  </a:lnTo>
                  <a:cubicBezTo>
                    <a:pt x="1691" y="9462"/>
                    <a:pt x="3870" y="14860"/>
                    <a:pt x="7772" y="19901"/>
                  </a:cubicBezTo>
                  <a:cubicBezTo>
                    <a:pt x="11675" y="24941"/>
                    <a:pt x="16358" y="28388"/>
                    <a:pt x="20130" y="29397"/>
                  </a:cubicBezTo>
                  <a:lnTo>
                    <a:pt x="21723" y="31445"/>
                  </a:lnTo>
                  <a:lnTo>
                    <a:pt x="25105" y="28844"/>
                  </a:lnTo>
                  <a:cubicBezTo>
                    <a:pt x="28683" y="26047"/>
                    <a:pt x="26731" y="17559"/>
                    <a:pt x="20715" y="9820"/>
                  </a:cubicBezTo>
                  <a:cubicBezTo>
                    <a:pt x="16010" y="3767"/>
                    <a:pt x="10230" y="1"/>
                    <a:pt x="6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6253336" y="995683"/>
              <a:ext cx="1131031" cy="1120981"/>
            </a:xfrm>
            <a:custGeom>
              <a:avLst/>
              <a:gdLst/>
              <a:ahLst/>
              <a:cxnLst/>
              <a:rect l="l" t="t" r="r" b="b"/>
              <a:pathLst>
                <a:path w="31285" h="31007" extrusionOk="0">
                  <a:moveTo>
                    <a:pt x="9413" y="1"/>
                  </a:moveTo>
                  <a:cubicBezTo>
                    <a:pt x="7634" y="1"/>
                    <a:pt x="6021" y="482"/>
                    <a:pt x="4716" y="1499"/>
                  </a:cubicBezTo>
                  <a:cubicBezTo>
                    <a:pt x="1" y="5141"/>
                    <a:pt x="1920" y="13759"/>
                    <a:pt x="7968" y="21531"/>
                  </a:cubicBezTo>
                  <a:cubicBezTo>
                    <a:pt x="12444" y="27313"/>
                    <a:pt x="17945" y="31007"/>
                    <a:pt x="22411" y="31007"/>
                  </a:cubicBezTo>
                  <a:cubicBezTo>
                    <a:pt x="23948" y="31007"/>
                    <a:pt x="25362" y="30569"/>
                    <a:pt x="26569" y="29628"/>
                  </a:cubicBezTo>
                  <a:cubicBezTo>
                    <a:pt x="31285" y="25986"/>
                    <a:pt x="30212" y="16718"/>
                    <a:pt x="24196" y="8913"/>
                  </a:cubicBezTo>
                  <a:cubicBezTo>
                    <a:pt x="19844" y="3292"/>
                    <a:pt x="14063" y="1"/>
                    <a:pt x="9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6898802" y="1310825"/>
              <a:ext cx="202237" cy="188499"/>
            </a:xfrm>
            <a:custGeom>
              <a:avLst/>
              <a:gdLst/>
              <a:ahLst/>
              <a:cxnLst/>
              <a:rect l="l" t="t" r="r" b="b"/>
              <a:pathLst>
                <a:path w="5594" h="5214" extrusionOk="0">
                  <a:moveTo>
                    <a:pt x="2372" y="0"/>
                  </a:moveTo>
                  <a:cubicBezTo>
                    <a:pt x="1907" y="0"/>
                    <a:pt x="1455" y="138"/>
                    <a:pt x="1073" y="424"/>
                  </a:cubicBezTo>
                  <a:cubicBezTo>
                    <a:pt x="65" y="1172"/>
                    <a:pt x="0" y="2798"/>
                    <a:pt x="976" y="4034"/>
                  </a:cubicBezTo>
                  <a:cubicBezTo>
                    <a:pt x="1558" y="4803"/>
                    <a:pt x="2420" y="5214"/>
                    <a:pt x="3230" y="5214"/>
                  </a:cubicBezTo>
                  <a:cubicBezTo>
                    <a:pt x="3686" y="5214"/>
                    <a:pt x="4125" y="5084"/>
                    <a:pt x="4488" y="4814"/>
                  </a:cubicBezTo>
                  <a:cubicBezTo>
                    <a:pt x="5529" y="4034"/>
                    <a:pt x="5594" y="2408"/>
                    <a:pt x="4618" y="1172"/>
                  </a:cubicBezTo>
                  <a:cubicBezTo>
                    <a:pt x="4021" y="410"/>
                    <a:pt x="3176" y="0"/>
                    <a:pt x="2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7046919" y="1605974"/>
              <a:ext cx="202273" cy="189258"/>
            </a:xfrm>
            <a:custGeom>
              <a:avLst/>
              <a:gdLst/>
              <a:ahLst/>
              <a:cxnLst/>
              <a:rect l="l" t="t" r="r" b="b"/>
              <a:pathLst>
                <a:path w="5595" h="5235" extrusionOk="0">
                  <a:moveTo>
                    <a:pt x="2381" y="0"/>
                  </a:moveTo>
                  <a:cubicBezTo>
                    <a:pt x="1919" y="0"/>
                    <a:pt x="1474" y="138"/>
                    <a:pt x="1106" y="422"/>
                  </a:cubicBezTo>
                  <a:cubicBezTo>
                    <a:pt x="66" y="1203"/>
                    <a:pt x="1" y="2829"/>
                    <a:pt x="976" y="4032"/>
                  </a:cubicBezTo>
                  <a:cubicBezTo>
                    <a:pt x="1575" y="4817"/>
                    <a:pt x="2424" y="5235"/>
                    <a:pt x="3230" y="5235"/>
                  </a:cubicBezTo>
                  <a:cubicBezTo>
                    <a:pt x="3693" y="5235"/>
                    <a:pt x="4141" y="5097"/>
                    <a:pt x="4521" y="4812"/>
                  </a:cubicBezTo>
                  <a:cubicBezTo>
                    <a:pt x="5529" y="4032"/>
                    <a:pt x="5594" y="2406"/>
                    <a:pt x="4618" y="1203"/>
                  </a:cubicBezTo>
                  <a:cubicBezTo>
                    <a:pt x="4040" y="418"/>
                    <a:pt x="3186" y="0"/>
                    <a:pt x="2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6925845" y="1837350"/>
              <a:ext cx="203430" cy="189548"/>
            </a:xfrm>
            <a:custGeom>
              <a:avLst/>
              <a:gdLst/>
              <a:ahLst/>
              <a:cxnLst/>
              <a:rect l="l" t="t" r="r" b="b"/>
              <a:pathLst>
                <a:path w="5627" h="5243" extrusionOk="0">
                  <a:moveTo>
                    <a:pt x="2360" y="0"/>
                  </a:moveTo>
                  <a:cubicBezTo>
                    <a:pt x="1904" y="0"/>
                    <a:pt x="1467" y="137"/>
                    <a:pt x="1106" y="429"/>
                  </a:cubicBezTo>
                  <a:cubicBezTo>
                    <a:pt x="98" y="1209"/>
                    <a:pt x="0" y="2835"/>
                    <a:pt x="976" y="4071"/>
                  </a:cubicBezTo>
                  <a:cubicBezTo>
                    <a:pt x="1573" y="4833"/>
                    <a:pt x="2431" y="5243"/>
                    <a:pt x="3236" y="5243"/>
                  </a:cubicBezTo>
                  <a:cubicBezTo>
                    <a:pt x="3702" y="5243"/>
                    <a:pt x="4151" y="5105"/>
                    <a:pt x="4520" y="4819"/>
                  </a:cubicBezTo>
                  <a:cubicBezTo>
                    <a:pt x="5528" y="4071"/>
                    <a:pt x="5626" y="2445"/>
                    <a:pt x="4650" y="1209"/>
                  </a:cubicBezTo>
                  <a:cubicBezTo>
                    <a:pt x="4046" y="438"/>
                    <a:pt x="3173" y="0"/>
                    <a:pt x="2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6643674" y="1702139"/>
              <a:ext cx="203430" cy="189548"/>
            </a:xfrm>
            <a:custGeom>
              <a:avLst/>
              <a:gdLst/>
              <a:ahLst/>
              <a:cxnLst/>
              <a:rect l="l" t="t" r="r" b="b"/>
              <a:pathLst>
                <a:path w="5627" h="5243" extrusionOk="0">
                  <a:moveTo>
                    <a:pt x="2360" y="1"/>
                  </a:moveTo>
                  <a:cubicBezTo>
                    <a:pt x="1905" y="1"/>
                    <a:pt x="1468" y="137"/>
                    <a:pt x="1106" y="429"/>
                  </a:cubicBezTo>
                  <a:cubicBezTo>
                    <a:pt x="98" y="1209"/>
                    <a:pt x="0" y="2835"/>
                    <a:pt x="976" y="4071"/>
                  </a:cubicBezTo>
                  <a:cubicBezTo>
                    <a:pt x="1573" y="4833"/>
                    <a:pt x="2431" y="5243"/>
                    <a:pt x="3236" y="5243"/>
                  </a:cubicBezTo>
                  <a:cubicBezTo>
                    <a:pt x="3702" y="5243"/>
                    <a:pt x="4151" y="5105"/>
                    <a:pt x="4521" y="4819"/>
                  </a:cubicBezTo>
                  <a:cubicBezTo>
                    <a:pt x="5529" y="4071"/>
                    <a:pt x="5626" y="2445"/>
                    <a:pt x="4651" y="1209"/>
                  </a:cubicBezTo>
                  <a:cubicBezTo>
                    <a:pt x="4046" y="438"/>
                    <a:pt x="3174" y="1"/>
                    <a:pt x="2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6649567" y="1094488"/>
              <a:ext cx="202237" cy="189331"/>
            </a:xfrm>
            <a:custGeom>
              <a:avLst/>
              <a:gdLst/>
              <a:ahLst/>
              <a:cxnLst/>
              <a:rect l="l" t="t" r="r" b="b"/>
              <a:pathLst>
                <a:path w="5594" h="5237" extrusionOk="0">
                  <a:moveTo>
                    <a:pt x="2358" y="1"/>
                  </a:moveTo>
                  <a:cubicBezTo>
                    <a:pt x="1891" y="1"/>
                    <a:pt x="1443" y="138"/>
                    <a:pt x="1073" y="424"/>
                  </a:cubicBezTo>
                  <a:cubicBezTo>
                    <a:pt x="65" y="1172"/>
                    <a:pt x="0" y="2798"/>
                    <a:pt x="943" y="4034"/>
                  </a:cubicBezTo>
                  <a:cubicBezTo>
                    <a:pt x="1542" y="4819"/>
                    <a:pt x="2404" y="5237"/>
                    <a:pt x="3211" y="5237"/>
                  </a:cubicBezTo>
                  <a:cubicBezTo>
                    <a:pt x="3675" y="5237"/>
                    <a:pt x="4120" y="5099"/>
                    <a:pt x="4488" y="4815"/>
                  </a:cubicBezTo>
                  <a:cubicBezTo>
                    <a:pt x="5496" y="4002"/>
                    <a:pt x="5593" y="2376"/>
                    <a:pt x="4618" y="1172"/>
                  </a:cubicBezTo>
                  <a:cubicBezTo>
                    <a:pt x="4021" y="410"/>
                    <a:pt x="3163" y="1"/>
                    <a:pt x="23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6387389" y="1160394"/>
              <a:ext cx="201080" cy="189258"/>
            </a:xfrm>
            <a:custGeom>
              <a:avLst/>
              <a:gdLst/>
              <a:ahLst/>
              <a:cxnLst/>
              <a:rect l="l" t="t" r="r" b="b"/>
              <a:pathLst>
                <a:path w="5562" h="5235" extrusionOk="0">
                  <a:moveTo>
                    <a:pt x="2317" y="0"/>
                  </a:moveTo>
                  <a:cubicBezTo>
                    <a:pt x="1854" y="0"/>
                    <a:pt x="1408" y="138"/>
                    <a:pt x="1041" y="422"/>
                  </a:cubicBezTo>
                  <a:cubicBezTo>
                    <a:pt x="33" y="1203"/>
                    <a:pt x="0" y="2829"/>
                    <a:pt x="911" y="4032"/>
                  </a:cubicBezTo>
                  <a:cubicBezTo>
                    <a:pt x="1510" y="4817"/>
                    <a:pt x="2372" y="5235"/>
                    <a:pt x="3179" y="5235"/>
                  </a:cubicBezTo>
                  <a:cubicBezTo>
                    <a:pt x="3642" y="5235"/>
                    <a:pt x="4088" y="5097"/>
                    <a:pt x="4455" y="4813"/>
                  </a:cubicBezTo>
                  <a:cubicBezTo>
                    <a:pt x="5463" y="4000"/>
                    <a:pt x="5561" y="2374"/>
                    <a:pt x="4585" y="1203"/>
                  </a:cubicBezTo>
                  <a:cubicBezTo>
                    <a:pt x="3986" y="418"/>
                    <a:pt x="3125" y="0"/>
                    <a:pt x="2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6449680" y="1451603"/>
              <a:ext cx="202273" cy="188825"/>
            </a:xfrm>
            <a:custGeom>
              <a:avLst/>
              <a:gdLst/>
              <a:ahLst/>
              <a:cxnLst/>
              <a:rect l="l" t="t" r="r" b="b"/>
              <a:pathLst>
                <a:path w="5595" h="5223" extrusionOk="0">
                  <a:moveTo>
                    <a:pt x="2334" y="0"/>
                  </a:moveTo>
                  <a:cubicBezTo>
                    <a:pt x="1876" y="0"/>
                    <a:pt x="1437" y="130"/>
                    <a:pt x="1074" y="400"/>
                  </a:cubicBezTo>
                  <a:cubicBezTo>
                    <a:pt x="66" y="1180"/>
                    <a:pt x="1" y="2806"/>
                    <a:pt x="944" y="4042"/>
                  </a:cubicBezTo>
                  <a:cubicBezTo>
                    <a:pt x="1547" y="4812"/>
                    <a:pt x="2417" y="5222"/>
                    <a:pt x="3229" y="5222"/>
                  </a:cubicBezTo>
                  <a:cubicBezTo>
                    <a:pt x="3686" y="5222"/>
                    <a:pt x="4125" y="5092"/>
                    <a:pt x="4488" y="4822"/>
                  </a:cubicBezTo>
                  <a:cubicBezTo>
                    <a:pt x="5497" y="4009"/>
                    <a:pt x="5594" y="2383"/>
                    <a:pt x="4618" y="1180"/>
                  </a:cubicBezTo>
                  <a:cubicBezTo>
                    <a:pt x="4015" y="411"/>
                    <a:pt x="3146" y="0"/>
                    <a:pt x="2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535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55"/>
          <p:cNvSpPr txBox="1">
            <a:spLocks noGrp="1"/>
          </p:cNvSpPr>
          <p:nvPr>
            <p:ph type="title"/>
          </p:nvPr>
        </p:nvSpPr>
        <p:spPr>
          <a:xfrm>
            <a:off x="1950675" y="535000"/>
            <a:ext cx="6367800" cy="29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1958" name="Google Shape;1958;p55"/>
          <p:cNvGrpSpPr/>
          <p:nvPr/>
        </p:nvGrpSpPr>
        <p:grpSpPr>
          <a:xfrm>
            <a:off x="-609687" y="-178980"/>
            <a:ext cx="2560371" cy="4908619"/>
            <a:chOff x="-87" y="-331380"/>
            <a:chExt cx="2560371" cy="4908619"/>
          </a:xfrm>
        </p:grpSpPr>
        <p:sp>
          <p:nvSpPr>
            <p:cNvPr id="1959" name="Google Shape;1959;p55"/>
            <p:cNvSpPr/>
            <p:nvPr/>
          </p:nvSpPr>
          <p:spPr>
            <a:xfrm>
              <a:off x="-87" y="-330162"/>
              <a:ext cx="2560371" cy="4907402"/>
            </a:xfrm>
            <a:custGeom>
              <a:avLst/>
              <a:gdLst/>
              <a:ahLst/>
              <a:cxnLst/>
              <a:rect l="l" t="t" r="r" b="b"/>
              <a:pathLst>
                <a:path w="79893" h="153129" extrusionOk="0">
                  <a:moveTo>
                    <a:pt x="0" y="1"/>
                  </a:moveTo>
                  <a:lnTo>
                    <a:pt x="0" y="153128"/>
                  </a:lnTo>
                  <a:lnTo>
                    <a:pt x="79893" y="153128"/>
                  </a:lnTo>
                  <a:lnTo>
                    <a:pt x="79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5"/>
            <p:cNvSpPr/>
            <p:nvPr/>
          </p:nvSpPr>
          <p:spPr>
            <a:xfrm>
              <a:off x="466836" y="-331380"/>
              <a:ext cx="25638" cy="1029975"/>
            </a:xfrm>
            <a:custGeom>
              <a:avLst/>
              <a:gdLst/>
              <a:ahLst/>
              <a:cxnLst/>
              <a:rect l="l" t="t" r="r" b="b"/>
              <a:pathLst>
                <a:path w="800" h="32139" extrusionOk="0">
                  <a:moveTo>
                    <a:pt x="1" y="1"/>
                  </a:moveTo>
                  <a:cubicBezTo>
                    <a:pt x="115" y="3767"/>
                    <a:pt x="229" y="7457"/>
                    <a:pt x="267" y="11224"/>
                  </a:cubicBezTo>
                  <a:cubicBezTo>
                    <a:pt x="305" y="15637"/>
                    <a:pt x="305" y="20050"/>
                    <a:pt x="229" y="24501"/>
                  </a:cubicBezTo>
                  <a:cubicBezTo>
                    <a:pt x="191" y="27012"/>
                    <a:pt x="77" y="29485"/>
                    <a:pt x="1" y="31996"/>
                  </a:cubicBezTo>
                  <a:cubicBezTo>
                    <a:pt x="1" y="32091"/>
                    <a:pt x="115" y="32139"/>
                    <a:pt x="229" y="32139"/>
                  </a:cubicBezTo>
                  <a:cubicBezTo>
                    <a:pt x="343" y="32139"/>
                    <a:pt x="457" y="32091"/>
                    <a:pt x="457" y="31996"/>
                  </a:cubicBezTo>
                  <a:cubicBezTo>
                    <a:pt x="610" y="27583"/>
                    <a:pt x="686" y="23094"/>
                    <a:pt x="762" y="18680"/>
                  </a:cubicBezTo>
                  <a:cubicBezTo>
                    <a:pt x="800" y="14305"/>
                    <a:pt x="762" y="9892"/>
                    <a:pt x="648" y="5403"/>
                  </a:cubicBezTo>
                  <a:cubicBezTo>
                    <a:pt x="610" y="3615"/>
                    <a:pt x="572" y="1789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5"/>
            <p:cNvSpPr/>
            <p:nvPr/>
          </p:nvSpPr>
          <p:spPr>
            <a:xfrm>
              <a:off x="1061818" y="296835"/>
              <a:ext cx="28074" cy="1197904"/>
            </a:xfrm>
            <a:custGeom>
              <a:avLst/>
              <a:gdLst/>
              <a:ahLst/>
              <a:cxnLst/>
              <a:rect l="l" t="t" r="r" b="b"/>
              <a:pathLst>
                <a:path w="876" h="37379" extrusionOk="0">
                  <a:moveTo>
                    <a:pt x="628" y="0"/>
                  </a:moveTo>
                  <a:cubicBezTo>
                    <a:pt x="505" y="0"/>
                    <a:pt x="381" y="48"/>
                    <a:pt x="381" y="143"/>
                  </a:cubicBezTo>
                  <a:cubicBezTo>
                    <a:pt x="343" y="4936"/>
                    <a:pt x="305" y="9730"/>
                    <a:pt x="267" y="14599"/>
                  </a:cubicBezTo>
                  <a:cubicBezTo>
                    <a:pt x="191" y="19431"/>
                    <a:pt x="153" y="24225"/>
                    <a:pt x="115" y="29094"/>
                  </a:cubicBezTo>
                  <a:cubicBezTo>
                    <a:pt x="77" y="31795"/>
                    <a:pt x="77" y="34497"/>
                    <a:pt x="1" y="37236"/>
                  </a:cubicBezTo>
                  <a:cubicBezTo>
                    <a:pt x="1" y="37331"/>
                    <a:pt x="124" y="37378"/>
                    <a:pt x="248" y="37378"/>
                  </a:cubicBezTo>
                  <a:cubicBezTo>
                    <a:pt x="371" y="37378"/>
                    <a:pt x="495" y="37331"/>
                    <a:pt x="495" y="37236"/>
                  </a:cubicBezTo>
                  <a:cubicBezTo>
                    <a:pt x="533" y="32404"/>
                    <a:pt x="571" y="27611"/>
                    <a:pt x="647" y="22779"/>
                  </a:cubicBezTo>
                  <a:cubicBezTo>
                    <a:pt x="685" y="17909"/>
                    <a:pt x="723" y="13116"/>
                    <a:pt x="761" y="8246"/>
                  </a:cubicBezTo>
                  <a:cubicBezTo>
                    <a:pt x="799" y="5545"/>
                    <a:pt x="799" y="2844"/>
                    <a:pt x="876" y="143"/>
                  </a:cubicBezTo>
                  <a:cubicBezTo>
                    <a:pt x="876" y="48"/>
                    <a:pt x="752" y="0"/>
                    <a:pt x="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5"/>
            <p:cNvSpPr/>
            <p:nvPr/>
          </p:nvSpPr>
          <p:spPr>
            <a:xfrm>
              <a:off x="2016462" y="16040"/>
              <a:ext cx="56115" cy="1662817"/>
            </a:xfrm>
            <a:custGeom>
              <a:avLst/>
              <a:gdLst/>
              <a:ahLst/>
              <a:cxnLst/>
              <a:rect l="l" t="t" r="r" b="b"/>
              <a:pathLst>
                <a:path w="1751" h="51886" extrusionOk="0">
                  <a:moveTo>
                    <a:pt x="1518" y="1"/>
                  </a:moveTo>
                  <a:cubicBezTo>
                    <a:pt x="1375" y="1"/>
                    <a:pt x="1218" y="47"/>
                    <a:pt x="1218" y="155"/>
                  </a:cubicBezTo>
                  <a:cubicBezTo>
                    <a:pt x="913" y="6850"/>
                    <a:pt x="609" y="13584"/>
                    <a:pt x="419" y="20318"/>
                  </a:cubicBezTo>
                  <a:cubicBezTo>
                    <a:pt x="228" y="27014"/>
                    <a:pt x="76" y="33671"/>
                    <a:pt x="38" y="40367"/>
                  </a:cubicBezTo>
                  <a:cubicBezTo>
                    <a:pt x="0" y="44172"/>
                    <a:pt x="0" y="47976"/>
                    <a:pt x="0" y="51742"/>
                  </a:cubicBezTo>
                  <a:cubicBezTo>
                    <a:pt x="0" y="51838"/>
                    <a:pt x="114" y="51885"/>
                    <a:pt x="228" y="51885"/>
                  </a:cubicBezTo>
                  <a:cubicBezTo>
                    <a:pt x="343" y="51885"/>
                    <a:pt x="457" y="51838"/>
                    <a:pt x="457" y="51742"/>
                  </a:cubicBezTo>
                  <a:cubicBezTo>
                    <a:pt x="457" y="44971"/>
                    <a:pt x="533" y="38275"/>
                    <a:pt x="647" y="31541"/>
                  </a:cubicBezTo>
                  <a:cubicBezTo>
                    <a:pt x="799" y="24807"/>
                    <a:pt x="989" y="18149"/>
                    <a:pt x="1218" y="11454"/>
                  </a:cubicBezTo>
                  <a:cubicBezTo>
                    <a:pt x="1370" y="7649"/>
                    <a:pt x="1560" y="3883"/>
                    <a:pt x="1750" y="78"/>
                  </a:cubicBezTo>
                  <a:cubicBezTo>
                    <a:pt x="1734" y="29"/>
                    <a:pt x="1630" y="1"/>
                    <a:pt x="1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5"/>
            <p:cNvSpPr/>
            <p:nvPr/>
          </p:nvSpPr>
          <p:spPr>
            <a:xfrm>
              <a:off x="2239573" y="738184"/>
              <a:ext cx="148764" cy="2234224"/>
            </a:xfrm>
            <a:custGeom>
              <a:avLst/>
              <a:gdLst/>
              <a:ahLst/>
              <a:cxnLst/>
              <a:rect l="l" t="t" r="r" b="b"/>
              <a:pathLst>
                <a:path w="4642" h="69716" extrusionOk="0">
                  <a:moveTo>
                    <a:pt x="4394" y="0"/>
                  </a:moveTo>
                  <a:cubicBezTo>
                    <a:pt x="4271" y="0"/>
                    <a:pt x="4147" y="48"/>
                    <a:pt x="4147" y="143"/>
                  </a:cubicBezTo>
                  <a:cubicBezTo>
                    <a:pt x="3652" y="9197"/>
                    <a:pt x="3044" y="18252"/>
                    <a:pt x="2549" y="27306"/>
                  </a:cubicBezTo>
                  <a:cubicBezTo>
                    <a:pt x="2017" y="36285"/>
                    <a:pt x="1446" y="45339"/>
                    <a:pt x="913" y="54318"/>
                  </a:cubicBezTo>
                  <a:cubicBezTo>
                    <a:pt x="647" y="59415"/>
                    <a:pt x="305" y="64475"/>
                    <a:pt x="0" y="69573"/>
                  </a:cubicBezTo>
                  <a:cubicBezTo>
                    <a:pt x="0" y="69668"/>
                    <a:pt x="124" y="69716"/>
                    <a:pt x="247" y="69716"/>
                  </a:cubicBezTo>
                  <a:cubicBezTo>
                    <a:pt x="371" y="69716"/>
                    <a:pt x="495" y="69668"/>
                    <a:pt x="495" y="69573"/>
                  </a:cubicBezTo>
                  <a:cubicBezTo>
                    <a:pt x="1027" y="60557"/>
                    <a:pt x="1598" y="51464"/>
                    <a:pt x="2093" y="42410"/>
                  </a:cubicBezTo>
                  <a:lnTo>
                    <a:pt x="3729" y="15398"/>
                  </a:lnTo>
                  <a:cubicBezTo>
                    <a:pt x="3995" y="10339"/>
                    <a:pt x="4337" y="5241"/>
                    <a:pt x="4642" y="143"/>
                  </a:cubicBezTo>
                  <a:cubicBezTo>
                    <a:pt x="4642" y="48"/>
                    <a:pt x="4518" y="0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5"/>
            <p:cNvSpPr/>
            <p:nvPr/>
          </p:nvSpPr>
          <p:spPr>
            <a:xfrm>
              <a:off x="742375" y="1019812"/>
              <a:ext cx="23202" cy="2875847"/>
            </a:xfrm>
            <a:custGeom>
              <a:avLst/>
              <a:gdLst/>
              <a:ahLst/>
              <a:cxnLst/>
              <a:rect l="l" t="t" r="r" b="b"/>
              <a:pathLst>
                <a:path w="724" h="89737" extrusionOk="0">
                  <a:moveTo>
                    <a:pt x="229" y="0"/>
                  </a:moveTo>
                  <a:cubicBezTo>
                    <a:pt x="115" y="0"/>
                    <a:pt x="1" y="48"/>
                    <a:pt x="1" y="143"/>
                  </a:cubicBezTo>
                  <a:cubicBezTo>
                    <a:pt x="39" y="11784"/>
                    <a:pt x="77" y="23502"/>
                    <a:pt x="77" y="35143"/>
                  </a:cubicBezTo>
                  <a:cubicBezTo>
                    <a:pt x="153" y="46747"/>
                    <a:pt x="191" y="58350"/>
                    <a:pt x="191" y="69954"/>
                  </a:cubicBezTo>
                  <a:cubicBezTo>
                    <a:pt x="191" y="76536"/>
                    <a:pt x="229" y="83041"/>
                    <a:pt x="229" y="89623"/>
                  </a:cubicBezTo>
                  <a:cubicBezTo>
                    <a:pt x="229" y="89699"/>
                    <a:pt x="353" y="89737"/>
                    <a:pt x="476" y="89737"/>
                  </a:cubicBezTo>
                  <a:cubicBezTo>
                    <a:pt x="600" y="89737"/>
                    <a:pt x="724" y="89699"/>
                    <a:pt x="724" y="89623"/>
                  </a:cubicBezTo>
                  <a:cubicBezTo>
                    <a:pt x="724" y="77943"/>
                    <a:pt x="648" y="66264"/>
                    <a:pt x="610" y="54622"/>
                  </a:cubicBezTo>
                  <a:cubicBezTo>
                    <a:pt x="572" y="43019"/>
                    <a:pt x="534" y="31415"/>
                    <a:pt x="534" y="19774"/>
                  </a:cubicBezTo>
                  <a:cubicBezTo>
                    <a:pt x="534" y="13230"/>
                    <a:pt x="457" y="6725"/>
                    <a:pt x="457" y="143"/>
                  </a:cubicBezTo>
                  <a:cubicBezTo>
                    <a:pt x="457" y="48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5"/>
            <p:cNvSpPr/>
            <p:nvPr/>
          </p:nvSpPr>
          <p:spPr>
            <a:xfrm>
              <a:off x="231547" y="1653796"/>
              <a:ext cx="67075" cy="1624616"/>
            </a:xfrm>
            <a:custGeom>
              <a:avLst/>
              <a:gdLst/>
              <a:ahLst/>
              <a:cxnLst/>
              <a:rect l="l" t="t" r="r" b="b"/>
              <a:pathLst>
                <a:path w="2093" h="50694" extrusionOk="0">
                  <a:moveTo>
                    <a:pt x="913" y="0"/>
                  </a:moveTo>
                  <a:cubicBezTo>
                    <a:pt x="799" y="0"/>
                    <a:pt x="685" y="48"/>
                    <a:pt x="685" y="143"/>
                  </a:cubicBezTo>
                  <a:cubicBezTo>
                    <a:pt x="229" y="6724"/>
                    <a:pt x="0" y="13268"/>
                    <a:pt x="0" y="19850"/>
                  </a:cubicBezTo>
                  <a:cubicBezTo>
                    <a:pt x="0" y="26393"/>
                    <a:pt x="229" y="32975"/>
                    <a:pt x="685" y="39519"/>
                  </a:cubicBezTo>
                  <a:cubicBezTo>
                    <a:pt x="913" y="43209"/>
                    <a:pt x="1256" y="46899"/>
                    <a:pt x="1636" y="50551"/>
                  </a:cubicBezTo>
                  <a:cubicBezTo>
                    <a:pt x="1636" y="50646"/>
                    <a:pt x="1750" y="50694"/>
                    <a:pt x="1865" y="50694"/>
                  </a:cubicBezTo>
                  <a:cubicBezTo>
                    <a:pt x="1979" y="50694"/>
                    <a:pt x="2093" y="50646"/>
                    <a:pt x="2093" y="50551"/>
                  </a:cubicBezTo>
                  <a:cubicBezTo>
                    <a:pt x="1370" y="44008"/>
                    <a:pt x="952" y="37426"/>
                    <a:pt x="723" y="30882"/>
                  </a:cubicBezTo>
                  <a:cubicBezTo>
                    <a:pt x="495" y="24301"/>
                    <a:pt x="419" y="17757"/>
                    <a:pt x="609" y="11176"/>
                  </a:cubicBezTo>
                  <a:cubicBezTo>
                    <a:pt x="723" y="7523"/>
                    <a:pt x="913" y="3795"/>
                    <a:pt x="1142" y="143"/>
                  </a:cubicBezTo>
                  <a:cubicBezTo>
                    <a:pt x="1142" y="48"/>
                    <a:pt x="1028" y="0"/>
                    <a:pt x="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5"/>
            <p:cNvSpPr/>
            <p:nvPr/>
          </p:nvSpPr>
          <p:spPr>
            <a:xfrm>
              <a:off x="1490990" y="1317272"/>
              <a:ext cx="62813" cy="1205242"/>
            </a:xfrm>
            <a:custGeom>
              <a:avLst/>
              <a:gdLst/>
              <a:ahLst/>
              <a:cxnLst/>
              <a:rect l="l" t="t" r="r" b="b"/>
              <a:pathLst>
                <a:path w="1960" h="37608" extrusionOk="0">
                  <a:moveTo>
                    <a:pt x="1745" y="1"/>
                  </a:moveTo>
                  <a:cubicBezTo>
                    <a:pt x="1636" y="1"/>
                    <a:pt x="1522" y="49"/>
                    <a:pt x="1522" y="144"/>
                  </a:cubicBezTo>
                  <a:cubicBezTo>
                    <a:pt x="1027" y="5013"/>
                    <a:pt x="685" y="9845"/>
                    <a:pt x="419" y="14715"/>
                  </a:cubicBezTo>
                  <a:cubicBezTo>
                    <a:pt x="190" y="19546"/>
                    <a:pt x="38" y="24416"/>
                    <a:pt x="0" y="29247"/>
                  </a:cubicBezTo>
                  <a:cubicBezTo>
                    <a:pt x="0" y="32025"/>
                    <a:pt x="0" y="34726"/>
                    <a:pt x="38" y="37465"/>
                  </a:cubicBezTo>
                  <a:cubicBezTo>
                    <a:pt x="38" y="37560"/>
                    <a:pt x="152" y="37608"/>
                    <a:pt x="266" y="37608"/>
                  </a:cubicBezTo>
                  <a:cubicBezTo>
                    <a:pt x="381" y="37608"/>
                    <a:pt x="495" y="37560"/>
                    <a:pt x="495" y="37465"/>
                  </a:cubicBezTo>
                  <a:cubicBezTo>
                    <a:pt x="419" y="32633"/>
                    <a:pt x="419" y="27726"/>
                    <a:pt x="533" y="22894"/>
                  </a:cubicBezTo>
                  <a:cubicBezTo>
                    <a:pt x="685" y="18024"/>
                    <a:pt x="875" y="13193"/>
                    <a:pt x="1256" y="8323"/>
                  </a:cubicBezTo>
                  <a:cubicBezTo>
                    <a:pt x="1446" y="5622"/>
                    <a:pt x="1712" y="2845"/>
                    <a:pt x="1940" y="144"/>
                  </a:cubicBezTo>
                  <a:cubicBezTo>
                    <a:pt x="1959" y="49"/>
                    <a:pt x="1855" y="1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55"/>
          <p:cNvGrpSpPr/>
          <p:nvPr/>
        </p:nvGrpSpPr>
        <p:grpSpPr>
          <a:xfrm>
            <a:off x="7173830" y="3151972"/>
            <a:ext cx="1934900" cy="1577686"/>
            <a:chOff x="6809105" y="3167722"/>
            <a:chExt cx="1934900" cy="1577686"/>
          </a:xfrm>
        </p:grpSpPr>
        <p:sp>
          <p:nvSpPr>
            <p:cNvPr id="1968" name="Google Shape;1968;p55"/>
            <p:cNvSpPr/>
            <p:nvPr/>
          </p:nvSpPr>
          <p:spPr>
            <a:xfrm>
              <a:off x="6949310" y="3774883"/>
              <a:ext cx="744976" cy="96335"/>
            </a:xfrm>
            <a:custGeom>
              <a:avLst/>
              <a:gdLst/>
              <a:ahLst/>
              <a:cxnLst/>
              <a:rect l="l" t="t" r="r" b="b"/>
              <a:pathLst>
                <a:path w="23246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46" y="3006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5"/>
            <p:cNvSpPr/>
            <p:nvPr/>
          </p:nvSpPr>
          <p:spPr>
            <a:xfrm>
              <a:off x="6809105" y="3813884"/>
              <a:ext cx="269487" cy="931525"/>
            </a:xfrm>
            <a:custGeom>
              <a:avLst/>
              <a:gdLst/>
              <a:ahLst/>
              <a:cxnLst/>
              <a:rect l="l" t="t" r="r" b="b"/>
              <a:pathLst>
                <a:path w="8409" h="29067" extrusionOk="0">
                  <a:moveTo>
                    <a:pt x="6316" y="1"/>
                  </a:moveTo>
                  <a:lnTo>
                    <a:pt x="1" y="29067"/>
                  </a:lnTo>
                  <a:lnTo>
                    <a:pt x="2207" y="29067"/>
                  </a:lnTo>
                  <a:lnTo>
                    <a:pt x="8409" y="610"/>
                  </a:lnTo>
                  <a:lnTo>
                    <a:pt x="6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5"/>
            <p:cNvSpPr/>
            <p:nvPr/>
          </p:nvSpPr>
          <p:spPr>
            <a:xfrm>
              <a:off x="7550381" y="3813884"/>
              <a:ext cx="270705" cy="931525"/>
            </a:xfrm>
            <a:custGeom>
              <a:avLst/>
              <a:gdLst/>
              <a:ahLst/>
              <a:cxnLst/>
              <a:rect l="l" t="t" r="r" b="b"/>
              <a:pathLst>
                <a:path w="8447" h="29067" extrusionOk="0">
                  <a:moveTo>
                    <a:pt x="2093" y="1"/>
                  </a:moveTo>
                  <a:lnTo>
                    <a:pt x="1" y="610"/>
                  </a:lnTo>
                  <a:lnTo>
                    <a:pt x="6202" y="29067"/>
                  </a:lnTo>
                  <a:lnTo>
                    <a:pt x="8447" y="29067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5"/>
            <p:cNvSpPr/>
            <p:nvPr/>
          </p:nvSpPr>
          <p:spPr>
            <a:xfrm>
              <a:off x="6935915" y="4016292"/>
              <a:ext cx="1653298" cy="351144"/>
            </a:xfrm>
            <a:custGeom>
              <a:avLst/>
              <a:gdLst/>
              <a:ahLst/>
              <a:cxnLst/>
              <a:rect l="l" t="t" r="r" b="b"/>
              <a:pathLst>
                <a:path w="51589" h="10957" extrusionOk="0">
                  <a:moveTo>
                    <a:pt x="2283" y="0"/>
                  </a:moveTo>
                  <a:cubicBezTo>
                    <a:pt x="1028" y="0"/>
                    <a:pt x="0" y="989"/>
                    <a:pt x="0" y="2283"/>
                  </a:cubicBezTo>
                  <a:lnTo>
                    <a:pt x="0" y="10957"/>
                  </a:lnTo>
                  <a:lnTo>
                    <a:pt x="51588" y="10957"/>
                  </a:lnTo>
                  <a:lnTo>
                    <a:pt x="51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5"/>
            <p:cNvSpPr/>
            <p:nvPr/>
          </p:nvSpPr>
          <p:spPr>
            <a:xfrm>
              <a:off x="7432128" y="3167722"/>
              <a:ext cx="1264370" cy="815673"/>
            </a:xfrm>
            <a:custGeom>
              <a:avLst/>
              <a:gdLst/>
              <a:ahLst/>
              <a:cxnLst/>
              <a:rect l="l" t="t" r="r" b="b"/>
              <a:pathLst>
                <a:path w="39453" h="25452" extrusionOk="0">
                  <a:moveTo>
                    <a:pt x="6278" y="0"/>
                  </a:moveTo>
                  <a:cubicBezTo>
                    <a:pt x="5403" y="0"/>
                    <a:pt x="4566" y="761"/>
                    <a:pt x="4376" y="1789"/>
                  </a:cubicBezTo>
                  <a:lnTo>
                    <a:pt x="0" y="25452"/>
                  </a:lnTo>
                  <a:lnTo>
                    <a:pt x="36142" y="25452"/>
                  </a:lnTo>
                  <a:lnTo>
                    <a:pt x="39262" y="2626"/>
                  </a:lnTo>
                  <a:cubicBezTo>
                    <a:pt x="39452" y="1218"/>
                    <a:pt x="38501" y="0"/>
                    <a:pt x="37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5"/>
            <p:cNvSpPr/>
            <p:nvPr/>
          </p:nvSpPr>
          <p:spPr>
            <a:xfrm>
              <a:off x="8378216" y="3168940"/>
              <a:ext cx="326788" cy="830319"/>
            </a:xfrm>
            <a:custGeom>
              <a:avLst/>
              <a:gdLst/>
              <a:ahLst/>
              <a:cxnLst/>
              <a:rect l="l" t="t" r="r" b="b"/>
              <a:pathLst>
                <a:path w="10197" h="25909" extrusionOk="0">
                  <a:moveTo>
                    <a:pt x="7762" y="952"/>
                  </a:moveTo>
                  <a:cubicBezTo>
                    <a:pt x="8256" y="952"/>
                    <a:pt x="8675" y="1180"/>
                    <a:pt x="8941" y="1560"/>
                  </a:cubicBezTo>
                  <a:cubicBezTo>
                    <a:pt x="9246" y="1941"/>
                    <a:pt x="9360" y="2473"/>
                    <a:pt x="9284" y="2968"/>
                  </a:cubicBezTo>
                  <a:lnTo>
                    <a:pt x="6240" y="24919"/>
                  </a:lnTo>
                  <a:lnTo>
                    <a:pt x="1104" y="24919"/>
                  </a:lnTo>
                  <a:lnTo>
                    <a:pt x="5403" y="2321"/>
                  </a:lnTo>
                  <a:cubicBezTo>
                    <a:pt x="5593" y="1522"/>
                    <a:pt x="6202" y="952"/>
                    <a:pt x="6925" y="952"/>
                  </a:cubicBezTo>
                  <a:close/>
                  <a:moveTo>
                    <a:pt x="6849" y="1"/>
                  </a:moveTo>
                  <a:cubicBezTo>
                    <a:pt x="5707" y="1"/>
                    <a:pt x="4756" y="876"/>
                    <a:pt x="4528" y="2131"/>
                  </a:cubicBezTo>
                  <a:lnTo>
                    <a:pt x="1" y="25909"/>
                  </a:lnTo>
                  <a:lnTo>
                    <a:pt x="6963" y="25909"/>
                  </a:lnTo>
                  <a:lnTo>
                    <a:pt x="10082" y="3196"/>
                  </a:lnTo>
                  <a:cubicBezTo>
                    <a:pt x="10197" y="2397"/>
                    <a:pt x="10006" y="1636"/>
                    <a:pt x="9588" y="990"/>
                  </a:cubicBezTo>
                  <a:cubicBezTo>
                    <a:pt x="9093" y="381"/>
                    <a:pt x="8447" y="1"/>
                    <a:pt x="7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5"/>
            <p:cNvSpPr/>
            <p:nvPr/>
          </p:nvSpPr>
          <p:spPr>
            <a:xfrm>
              <a:off x="7432128" y="3896789"/>
              <a:ext cx="1169253" cy="86592"/>
            </a:xfrm>
            <a:custGeom>
              <a:avLst/>
              <a:gdLst/>
              <a:ahLst/>
              <a:cxnLst/>
              <a:rect l="l" t="t" r="r" b="b"/>
              <a:pathLst>
                <a:path w="36485" h="2702" extrusionOk="0">
                  <a:moveTo>
                    <a:pt x="495" y="1"/>
                  </a:moveTo>
                  <a:lnTo>
                    <a:pt x="0" y="2702"/>
                  </a:lnTo>
                  <a:lnTo>
                    <a:pt x="36142" y="2702"/>
                  </a:lnTo>
                  <a:lnTo>
                    <a:pt x="36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5"/>
            <p:cNvSpPr/>
            <p:nvPr/>
          </p:nvSpPr>
          <p:spPr>
            <a:xfrm>
              <a:off x="6935915" y="3935822"/>
              <a:ext cx="1654516" cy="352394"/>
            </a:xfrm>
            <a:custGeom>
              <a:avLst/>
              <a:gdLst/>
              <a:ahLst/>
              <a:cxnLst/>
              <a:rect l="l" t="t" r="r" b="b"/>
              <a:pathLst>
                <a:path w="51627" h="10996" extrusionOk="0">
                  <a:moveTo>
                    <a:pt x="2093" y="0"/>
                  </a:moveTo>
                  <a:cubicBezTo>
                    <a:pt x="952" y="0"/>
                    <a:pt x="0" y="1104"/>
                    <a:pt x="0" y="2435"/>
                  </a:cubicBezTo>
                  <a:lnTo>
                    <a:pt x="0" y="10995"/>
                  </a:lnTo>
                  <a:lnTo>
                    <a:pt x="51626" y="10995"/>
                  </a:lnTo>
                  <a:lnTo>
                    <a:pt x="51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5"/>
            <p:cNvSpPr/>
            <p:nvPr/>
          </p:nvSpPr>
          <p:spPr>
            <a:xfrm>
              <a:off x="7790573" y="3919959"/>
              <a:ext cx="814455" cy="382871"/>
            </a:xfrm>
            <a:custGeom>
              <a:avLst/>
              <a:gdLst/>
              <a:ahLst/>
              <a:cxnLst/>
              <a:rect l="l" t="t" r="r" b="b"/>
              <a:pathLst>
                <a:path w="25414" h="11947" extrusionOk="0">
                  <a:moveTo>
                    <a:pt x="24539" y="952"/>
                  </a:moveTo>
                  <a:lnTo>
                    <a:pt x="24539" y="10957"/>
                  </a:lnTo>
                  <a:lnTo>
                    <a:pt x="914" y="10957"/>
                  </a:lnTo>
                  <a:lnTo>
                    <a:pt x="914" y="2854"/>
                  </a:lnTo>
                  <a:cubicBezTo>
                    <a:pt x="914" y="1827"/>
                    <a:pt x="1522" y="952"/>
                    <a:pt x="2321" y="952"/>
                  </a:cubicBezTo>
                  <a:close/>
                  <a:moveTo>
                    <a:pt x="2321" y="1"/>
                  </a:moveTo>
                  <a:cubicBezTo>
                    <a:pt x="1066" y="1"/>
                    <a:pt x="0" y="1294"/>
                    <a:pt x="0" y="2930"/>
                  </a:cubicBezTo>
                  <a:lnTo>
                    <a:pt x="0" y="11947"/>
                  </a:lnTo>
                  <a:lnTo>
                    <a:pt x="25414" y="11947"/>
                  </a:lnTo>
                  <a:lnTo>
                    <a:pt x="25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5"/>
            <p:cNvSpPr/>
            <p:nvPr/>
          </p:nvSpPr>
          <p:spPr>
            <a:xfrm>
              <a:off x="7872260" y="3774883"/>
              <a:ext cx="746194" cy="96335"/>
            </a:xfrm>
            <a:custGeom>
              <a:avLst/>
              <a:gdLst/>
              <a:ahLst/>
              <a:cxnLst/>
              <a:rect l="l" t="t" r="r" b="b"/>
              <a:pathLst>
                <a:path w="23284" h="3006" extrusionOk="0">
                  <a:moveTo>
                    <a:pt x="0" y="0"/>
                  </a:moveTo>
                  <a:lnTo>
                    <a:pt x="0" y="3006"/>
                  </a:lnTo>
                  <a:lnTo>
                    <a:pt x="23283" y="3006"/>
                  </a:lnTo>
                  <a:lnTo>
                    <a:pt x="23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5"/>
            <p:cNvSpPr/>
            <p:nvPr/>
          </p:nvSpPr>
          <p:spPr>
            <a:xfrm>
              <a:off x="7733273" y="3813884"/>
              <a:ext cx="269487" cy="931525"/>
            </a:xfrm>
            <a:custGeom>
              <a:avLst/>
              <a:gdLst/>
              <a:ahLst/>
              <a:cxnLst/>
              <a:rect l="l" t="t" r="r" b="b"/>
              <a:pathLst>
                <a:path w="8409" h="29067" extrusionOk="0">
                  <a:moveTo>
                    <a:pt x="6354" y="1"/>
                  </a:moveTo>
                  <a:lnTo>
                    <a:pt x="0" y="29067"/>
                  </a:lnTo>
                  <a:lnTo>
                    <a:pt x="2169" y="29067"/>
                  </a:lnTo>
                  <a:lnTo>
                    <a:pt x="8408" y="610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5"/>
            <p:cNvSpPr/>
            <p:nvPr/>
          </p:nvSpPr>
          <p:spPr>
            <a:xfrm>
              <a:off x="8473332" y="3813884"/>
              <a:ext cx="270673" cy="931525"/>
            </a:xfrm>
            <a:custGeom>
              <a:avLst/>
              <a:gdLst/>
              <a:ahLst/>
              <a:cxnLst/>
              <a:rect l="l" t="t" r="r" b="b"/>
              <a:pathLst>
                <a:path w="8446" h="29067" extrusionOk="0">
                  <a:moveTo>
                    <a:pt x="2093" y="1"/>
                  </a:moveTo>
                  <a:lnTo>
                    <a:pt x="0" y="610"/>
                  </a:lnTo>
                  <a:lnTo>
                    <a:pt x="6239" y="29067"/>
                  </a:lnTo>
                  <a:lnTo>
                    <a:pt x="8446" y="29067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64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54"/>
          <p:cNvSpPr txBox="1">
            <a:spLocks noGrp="1"/>
          </p:cNvSpPr>
          <p:nvPr>
            <p:ph type="title"/>
          </p:nvPr>
        </p:nvSpPr>
        <p:spPr>
          <a:xfrm>
            <a:off x="-101050" y="2571750"/>
            <a:ext cx="189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Clasificación de historias</a:t>
            </a:r>
          </a:p>
        </p:txBody>
      </p:sp>
      <p:sp>
        <p:nvSpPr>
          <p:cNvPr id="1896" name="Google Shape;1896;p54"/>
          <p:cNvSpPr txBox="1">
            <a:spLocks noGrp="1"/>
          </p:cNvSpPr>
          <p:nvPr>
            <p:ph type="title" idx="2"/>
          </p:nvPr>
        </p:nvSpPr>
        <p:spPr>
          <a:xfrm>
            <a:off x="3027946" y="2551005"/>
            <a:ext cx="289511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" sz="2000"/>
              <a:t>Determinar la probabilidad de cada categoría</a:t>
            </a:r>
          </a:p>
        </p:txBody>
      </p:sp>
      <p:sp>
        <p:nvSpPr>
          <p:cNvPr id="1898" name="Google Shape;1898;p54"/>
          <p:cNvSpPr txBox="1">
            <a:spLocks noGrp="1"/>
          </p:cNvSpPr>
          <p:nvPr>
            <p:ph type="title" idx="6"/>
          </p:nvPr>
        </p:nvSpPr>
        <p:spPr>
          <a:xfrm>
            <a:off x="621588" y="904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Acciones realizables en la aplicación</a:t>
            </a:r>
            <a:endParaRPr sz="3200"/>
          </a:p>
        </p:txBody>
      </p:sp>
      <p:sp>
        <p:nvSpPr>
          <p:cNvPr id="1899" name="Google Shape;1899;p54"/>
          <p:cNvSpPr txBox="1">
            <a:spLocks noGrp="1"/>
          </p:cNvSpPr>
          <p:nvPr>
            <p:ph type="title" idx="4"/>
          </p:nvPr>
        </p:nvSpPr>
        <p:spPr>
          <a:xfrm>
            <a:off x="5923062" y="2808677"/>
            <a:ext cx="19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Reducir el espacio de búsqueda para detectar una enfermedad</a:t>
            </a:r>
          </a:p>
        </p:txBody>
      </p:sp>
      <p:sp>
        <p:nvSpPr>
          <p:cNvPr id="1904" name="Google Shape;1904;p54"/>
          <p:cNvSpPr/>
          <p:nvPr/>
        </p:nvSpPr>
        <p:spPr>
          <a:xfrm>
            <a:off x="476014" y="1585389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54"/>
          <p:cNvSpPr/>
          <p:nvPr/>
        </p:nvSpPr>
        <p:spPr>
          <a:xfrm>
            <a:off x="4074585" y="1602507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54"/>
          <p:cNvSpPr/>
          <p:nvPr/>
        </p:nvSpPr>
        <p:spPr>
          <a:xfrm>
            <a:off x="6424203" y="1491104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7" name="Google Shape;1907;p54"/>
          <p:cNvGrpSpPr/>
          <p:nvPr/>
        </p:nvGrpSpPr>
        <p:grpSpPr>
          <a:xfrm>
            <a:off x="685716" y="1867064"/>
            <a:ext cx="339359" cy="339253"/>
            <a:chOff x="5642475" y="1435075"/>
            <a:chExt cx="481975" cy="481825"/>
          </a:xfrm>
        </p:grpSpPr>
        <p:sp>
          <p:nvSpPr>
            <p:cNvPr id="1908" name="Google Shape;1908;p54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9" name="Google Shape;1909;p54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0" name="Google Shape;1910;p54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11" name="Google Shape;1911;p54"/>
          <p:cNvGrpSpPr/>
          <p:nvPr/>
        </p:nvGrpSpPr>
        <p:grpSpPr>
          <a:xfrm>
            <a:off x="6675660" y="1716675"/>
            <a:ext cx="304001" cy="356205"/>
            <a:chOff x="-49375900" y="3550975"/>
            <a:chExt cx="256800" cy="300900"/>
          </a:xfrm>
        </p:grpSpPr>
        <p:sp>
          <p:nvSpPr>
            <p:cNvPr id="1912" name="Google Shape;1912;p54"/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4"/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4"/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4"/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4"/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4"/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4"/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4"/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4"/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4"/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4"/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54"/>
          <p:cNvGrpSpPr/>
          <p:nvPr/>
        </p:nvGrpSpPr>
        <p:grpSpPr>
          <a:xfrm>
            <a:off x="4297523" y="1850108"/>
            <a:ext cx="354633" cy="356234"/>
            <a:chOff x="-12160675" y="4081850"/>
            <a:chExt cx="352100" cy="353650"/>
          </a:xfrm>
        </p:grpSpPr>
        <p:sp>
          <p:nvSpPr>
            <p:cNvPr id="1924" name="Google Shape;1924;p54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4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4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4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4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4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0" name="Google Shape;1930;p54"/>
          <p:cNvGrpSpPr/>
          <p:nvPr/>
        </p:nvGrpSpPr>
        <p:grpSpPr>
          <a:xfrm>
            <a:off x="340402" y="73918"/>
            <a:ext cx="686644" cy="754828"/>
            <a:chOff x="282136" y="1690571"/>
            <a:chExt cx="686644" cy="754828"/>
          </a:xfrm>
        </p:grpSpPr>
        <p:sp>
          <p:nvSpPr>
            <p:cNvPr id="1931" name="Google Shape;1931;p54"/>
            <p:cNvSpPr/>
            <p:nvPr/>
          </p:nvSpPr>
          <p:spPr>
            <a:xfrm>
              <a:off x="282136" y="1691764"/>
              <a:ext cx="686644" cy="753635"/>
            </a:xfrm>
            <a:custGeom>
              <a:avLst/>
              <a:gdLst/>
              <a:ahLst/>
              <a:cxnLst/>
              <a:rect l="l" t="t" r="r" b="b"/>
              <a:pathLst>
                <a:path w="18993" h="20846" extrusionOk="0">
                  <a:moveTo>
                    <a:pt x="619" y="1"/>
                  </a:moveTo>
                  <a:cubicBezTo>
                    <a:pt x="326" y="1"/>
                    <a:pt x="131" y="326"/>
                    <a:pt x="33" y="716"/>
                  </a:cubicBezTo>
                  <a:cubicBezTo>
                    <a:pt x="1" y="781"/>
                    <a:pt x="1" y="813"/>
                    <a:pt x="1" y="846"/>
                  </a:cubicBezTo>
                  <a:lnTo>
                    <a:pt x="1" y="1106"/>
                  </a:lnTo>
                  <a:lnTo>
                    <a:pt x="1" y="19805"/>
                  </a:lnTo>
                  <a:cubicBezTo>
                    <a:pt x="1" y="20358"/>
                    <a:pt x="293" y="20845"/>
                    <a:pt x="619" y="20845"/>
                  </a:cubicBezTo>
                  <a:lnTo>
                    <a:pt x="18342" y="20845"/>
                  </a:lnTo>
                  <a:cubicBezTo>
                    <a:pt x="18667" y="20845"/>
                    <a:pt x="18960" y="20390"/>
                    <a:pt x="18960" y="19805"/>
                  </a:cubicBezTo>
                  <a:lnTo>
                    <a:pt x="18960" y="1106"/>
                  </a:lnTo>
                  <a:cubicBezTo>
                    <a:pt x="18960" y="1009"/>
                    <a:pt x="18960" y="976"/>
                    <a:pt x="18992" y="879"/>
                  </a:cubicBezTo>
                  <a:lnTo>
                    <a:pt x="18992" y="813"/>
                  </a:lnTo>
                  <a:cubicBezTo>
                    <a:pt x="18960" y="618"/>
                    <a:pt x="18862" y="391"/>
                    <a:pt x="18797" y="228"/>
                  </a:cubicBezTo>
                  <a:cubicBezTo>
                    <a:pt x="18667" y="66"/>
                    <a:pt x="18537" y="1"/>
                    <a:pt x="18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4"/>
            <p:cNvSpPr/>
            <p:nvPr/>
          </p:nvSpPr>
          <p:spPr>
            <a:xfrm>
              <a:off x="516115" y="1690571"/>
              <a:ext cx="266914" cy="695683"/>
            </a:xfrm>
            <a:custGeom>
              <a:avLst/>
              <a:gdLst/>
              <a:ahLst/>
              <a:cxnLst/>
              <a:rect l="l" t="t" r="r" b="b"/>
              <a:pathLst>
                <a:path w="7383" h="19243" extrusionOk="0">
                  <a:moveTo>
                    <a:pt x="846" y="1"/>
                  </a:moveTo>
                  <a:cubicBezTo>
                    <a:pt x="813" y="261"/>
                    <a:pt x="781" y="586"/>
                    <a:pt x="813" y="846"/>
                  </a:cubicBezTo>
                  <a:cubicBezTo>
                    <a:pt x="846" y="1237"/>
                    <a:pt x="1008" y="1659"/>
                    <a:pt x="1041" y="2050"/>
                  </a:cubicBezTo>
                  <a:cubicBezTo>
                    <a:pt x="1138" y="2863"/>
                    <a:pt x="846" y="3676"/>
                    <a:pt x="651" y="4456"/>
                  </a:cubicBezTo>
                  <a:lnTo>
                    <a:pt x="651" y="4489"/>
                  </a:lnTo>
                  <a:cubicBezTo>
                    <a:pt x="0" y="7058"/>
                    <a:pt x="293" y="9692"/>
                    <a:pt x="553" y="12293"/>
                  </a:cubicBezTo>
                  <a:cubicBezTo>
                    <a:pt x="651" y="13204"/>
                    <a:pt x="781" y="14049"/>
                    <a:pt x="846" y="14960"/>
                  </a:cubicBezTo>
                  <a:cubicBezTo>
                    <a:pt x="943" y="15610"/>
                    <a:pt x="976" y="16163"/>
                    <a:pt x="781" y="16814"/>
                  </a:cubicBezTo>
                  <a:cubicBezTo>
                    <a:pt x="618" y="17399"/>
                    <a:pt x="33" y="18244"/>
                    <a:pt x="228" y="18895"/>
                  </a:cubicBezTo>
                  <a:cubicBezTo>
                    <a:pt x="335" y="19162"/>
                    <a:pt x="639" y="19243"/>
                    <a:pt x="994" y="19243"/>
                  </a:cubicBezTo>
                  <a:cubicBezTo>
                    <a:pt x="1504" y="19243"/>
                    <a:pt x="2119" y="19077"/>
                    <a:pt x="2407" y="19057"/>
                  </a:cubicBezTo>
                  <a:cubicBezTo>
                    <a:pt x="2615" y="19031"/>
                    <a:pt x="2820" y="19021"/>
                    <a:pt x="3024" y="19021"/>
                  </a:cubicBezTo>
                  <a:cubicBezTo>
                    <a:pt x="3841" y="19021"/>
                    <a:pt x="4637" y="19187"/>
                    <a:pt x="5496" y="19187"/>
                  </a:cubicBezTo>
                  <a:cubicBezTo>
                    <a:pt x="5561" y="19187"/>
                    <a:pt x="6363" y="19231"/>
                    <a:pt x="6900" y="19231"/>
                  </a:cubicBezTo>
                  <a:cubicBezTo>
                    <a:pt x="7169" y="19231"/>
                    <a:pt x="7371" y="19220"/>
                    <a:pt x="7382" y="19187"/>
                  </a:cubicBezTo>
                  <a:lnTo>
                    <a:pt x="7382" y="19187"/>
                  </a:lnTo>
                  <a:cubicBezTo>
                    <a:pt x="7376" y="19193"/>
                    <a:pt x="7372" y="19196"/>
                    <a:pt x="7370" y="19196"/>
                  </a:cubicBezTo>
                  <a:cubicBezTo>
                    <a:pt x="7359" y="19196"/>
                    <a:pt x="7376" y="19143"/>
                    <a:pt x="7350" y="19090"/>
                  </a:cubicBezTo>
                  <a:cubicBezTo>
                    <a:pt x="7285" y="18765"/>
                    <a:pt x="6569" y="18602"/>
                    <a:pt x="6309" y="18472"/>
                  </a:cubicBezTo>
                  <a:cubicBezTo>
                    <a:pt x="5496" y="18212"/>
                    <a:pt x="4618" y="17952"/>
                    <a:pt x="3935" y="17464"/>
                  </a:cubicBezTo>
                  <a:cubicBezTo>
                    <a:pt x="3740" y="17301"/>
                    <a:pt x="3545" y="17139"/>
                    <a:pt x="3382" y="16911"/>
                  </a:cubicBezTo>
                  <a:cubicBezTo>
                    <a:pt x="3057" y="16326"/>
                    <a:pt x="3122" y="15643"/>
                    <a:pt x="3155" y="14992"/>
                  </a:cubicBezTo>
                  <a:cubicBezTo>
                    <a:pt x="3220" y="14212"/>
                    <a:pt x="3285" y="13432"/>
                    <a:pt x="3382" y="12684"/>
                  </a:cubicBezTo>
                  <a:cubicBezTo>
                    <a:pt x="3545" y="11090"/>
                    <a:pt x="3707" y="9529"/>
                    <a:pt x="3902" y="7968"/>
                  </a:cubicBezTo>
                  <a:cubicBezTo>
                    <a:pt x="4065" y="6602"/>
                    <a:pt x="4293" y="5269"/>
                    <a:pt x="4553" y="3936"/>
                  </a:cubicBezTo>
                  <a:cubicBezTo>
                    <a:pt x="4748" y="2765"/>
                    <a:pt x="5106" y="1562"/>
                    <a:pt x="4846" y="359"/>
                  </a:cubicBezTo>
                  <a:cubicBezTo>
                    <a:pt x="4781" y="229"/>
                    <a:pt x="4781" y="99"/>
                    <a:pt x="4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4"/>
            <p:cNvSpPr/>
            <p:nvPr/>
          </p:nvSpPr>
          <p:spPr>
            <a:xfrm>
              <a:off x="574899" y="1749861"/>
              <a:ext cx="104661" cy="555628"/>
            </a:xfrm>
            <a:custGeom>
              <a:avLst/>
              <a:gdLst/>
              <a:ahLst/>
              <a:cxnLst/>
              <a:rect l="l" t="t" r="r" b="b"/>
              <a:pathLst>
                <a:path w="2895" h="15369" extrusionOk="0">
                  <a:moveTo>
                    <a:pt x="1596" y="0"/>
                  </a:moveTo>
                  <a:cubicBezTo>
                    <a:pt x="1312" y="0"/>
                    <a:pt x="1034" y="55"/>
                    <a:pt x="846" y="150"/>
                  </a:cubicBezTo>
                  <a:cubicBezTo>
                    <a:pt x="716" y="182"/>
                    <a:pt x="650" y="247"/>
                    <a:pt x="553" y="345"/>
                  </a:cubicBezTo>
                  <a:cubicBezTo>
                    <a:pt x="520" y="377"/>
                    <a:pt x="455" y="410"/>
                    <a:pt x="455" y="507"/>
                  </a:cubicBezTo>
                  <a:cubicBezTo>
                    <a:pt x="455" y="540"/>
                    <a:pt x="488" y="572"/>
                    <a:pt x="488" y="637"/>
                  </a:cubicBezTo>
                  <a:cubicBezTo>
                    <a:pt x="618" y="800"/>
                    <a:pt x="813" y="898"/>
                    <a:pt x="976" y="1060"/>
                  </a:cubicBezTo>
                  <a:cubicBezTo>
                    <a:pt x="1626" y="1678"/>
                    <a:pt x="1268" y="2621"/>
                    <a:pt x="1203" y="3402"/>
                  </a:cubicBezTo>
                  <a:cubicBezTo>
                    <a:pt x="1138" y="4540"/>
                    <a:pt x="1106" y="5710"/>
                    <a:pt x="1008" y="6849"/>
                  </a:cubicBezTo>
                  <a:cubicBezTo>
                    <a:pt x="943" y="7987"/>
                    <a:pt x="813" y="9092"/>
                    <a:pt x="683" y="10231"/>
                  </a:cubicBezTo>
                  <a:cubicBezTo>
                    <a:pt x="618" y="10979"/>
                    <a:pt x="520" y="11792"/>
                    <a:pt x="390" y="12572"/>
                  </a:cubicBezTo>
                  <a:cubicBezTo>
                    <a:pt x="325" y="13418"/>
                    <a:pt x="130" y="14230"/>
                    <a:pt x="0" y="15043"/>
                  </a:cubicBezTo>
                  <a:cubicBezTo>
                    <a:pt x="0" y="15141"/>
                    <a:pt x="0" y="15174"/>
                    <a:pt x="33" y="15271"/>
                  </a:cubicBezTo>
                  <a:cubicBezTo>
                    <a:pt x="65" y="15304"/>
                    <a:pt x="130" y="15304"/>
                    <a:pt x="163" y="15304"/>
                  </a:cubicBezTo>
                  <a:cubicBezTo>
                    <a:pt x="244" y="15320"/>
                    <a:pt x="333" y="15320"/>
                    <a:pt x="423" y="15320"/>
                  </a:cubicBezTo>
                  <a:cubicBezTo>
                    <a:pt x="512" y="15320"/>
                    <a:pt x="602" y="15320"/>
                    <a:pt x="683" y="15336"/>
                  </a:cubicBezTo>
                  <a:cubicBezTo>
                    <a:pt x="781" y="15336"/>
                    <a:pt x="813" y="15369"/>
                    <a:pt x="878" y="15369"/>
                  </a:cubicBezTo>
                  <a:cubicBezTo>
                    <a:pt x="1106" y="15336"/>
                    <a:pt x="976" y="14393"/>
                    <a:pt x="976" y="14230"/>
                  </a:cubicBezTo>
                  <a:cubicBezTo>
                    <a:pt x="976" y="13743"/>
                    <a:pt x="943" y="13287"/>
                    <a:pt x="976" y="12832"/>
                  </a:cubicBezTo>
                  <a:cubicBezTo>
                    <a:pt x="1008" y="12182"/>
                    <a:pt x="1041" y="11531"/>
                    <a:pt x="1138" y="10848"/>
                  </a:cubicBezTo>
                  <a:cubicBezTo>
                    <a:pt x="1366" y="8637"/>
                    <a:pt x="1789" y="6393"/>
                    <a:pt x="1951" y="4149"/>
                  </a:cubicBezTo>
                  <a:cubicBezTo>
                    <a:pt x="1984" y="3499"/>
                    <a:pt x="2081" y="2849"/>
                    <a:pt x="2244" y="2231"/>
                  </a:cubicBezTo>
                  <a:cubicBezTo>
                    <a:pt x="2342" y="1776"/>
                    <a:pt x="2894" y="735"/>
                    <a:pt x="2602" y="377"/>
                  </a:cubicBezTo>
                  <a:cubicBezTo>
                    <a:pt x="2411" y="111"/>
                    <a:pt x="1998" y="0"/>
                    <a:pt x="15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4"/>
            <p:cNvSpPr/>
            <p:nvPr/>
          </p:nvSpPr>
          <p:spPr>
            <a:xfrm>
              <a:off x="561956" y="1775240"/>
              <a:ext cx="62327" cy="524392"/>
            </a:xfrm>
            <a:custGeom>
              <a:avLst/>
              <a:gdLst/>
              <a:ahLst/>
              <a:cxnLst/>
              <a:rect l="l" t="t" r="r" b="b"/>
              <a:pathLst>
                <a:path w="1724" h="14505" extrusionOk="0">
                  <a:moveTo>
                    <a:pt x="813" y="0"/>
                  </a:moveTo>
                  <a:cubicBezTo>
                    <a:pt x="683" y="0"/>
                    <a:pt x="521" y="0"/>
                    <a:pt x="391" y="130"/>
                  </a:cubicBezTo>
                  <a:cubicBezTo>
                    <a:pt x="261" y="261"/>
                    <a:pt x="326" y="456"/>
                    <a:pt x="391" y="618"/>
                  </a:cubicBezTo>
                  <a:cubicBezTo>
                    <a:pt x="651" y="1236"/>
                    <a:pt x="521" y="1887"/>
                    <a:pt x="521" y="2472"/>
                  </a:cubicBezTo>
                  <a:cubicBezTo>
                    <a:pt x="488" y="3187"/>
                    <a:pt x="488" y="3805"/>
                    <a:pt x="423" y="4521"/>
                  </a:cubicBezTo>
                  <a:lnTo>
                    <a:pt x="196" y="11090"/>
                  </a:lnTo>
                  <a:cubicBezTo>
                    <a:pt x="130" y="11707"/>
                    <a:pt x="130" y="12260"/>
                    <a:pt x="98" y="12878"/>
                  </a:cubicBezTo>
                  <a:cubicBezTo>
                    <a:pt x="98" y="13366"/>
                    <a:pt x="98" y="13854"/>
                    <a:pt x="33" y="14341"/>
                  </a:cubicBezTo>
                  <a:lnTo>
                    <a:pt x="33" y="14472"/>
                  </a:lnTo>
                  <a:cubicBezTo>
                    <a:pt x="0" y="14472"/>
                    <a:pt x="33" y="14504"/>
                    <a:pt x="98" y="14504"/>
                  </a:cubicBezTo>
                  <a:lnTo>
                    <a:pt x="651" y="14504"/>
                  </a:lnTo>
                  <a:cubicBezTo>
                    <a:pt x="813" y="14439"/>
                    <a:pt x="553" y="14309"/>
                    <a:pt x="553" y="14276"/>
                  </a:cubicBezTo>
                  <a:cubicBezTo>
                    <a:pt x="488" y="14114"/>
                    <a:pt x="488" y="13919"/>
                    <a:pt x="488" y="13756"/>
                  </a:cubicBezTo>
                  <a:cubicBezTo>
                    <a:pt x="423" y="13463"/>
                    <a:pt x="423" y="13138"/>
                    <a:pt x="423" y="12846"/>
                  </a:cubicBezTo>
                  <a:cubicBezTo>
                    <a:pt x="423" y="12228"/>
                    <a:pt x="488" y="11642"/>
                    <a:pt x="521" y="11057"/>
                  </a:cubicBezTo>
                  <a:cubicBezTo>
                    <a:pt x="553" y="9919"/>
                    <a:pt x="586" y="8813"/>
                    <a:pt x="683" y="7675"/>
                  </a:cubicBezTo>
                  <a:cubicBezTo>
                    <a:pt x="781" y="5496"/>
                    <a:pt x="911" y="3220"/>
                    <a:pt x="976" y="1008"/>
                  </a:cubicBezTo>
                  <a:cubicBezTo>
                    <a:pt x="976" y="878"/>
                    <a:pt x="976" y="781"/>
                    <a:pt x="1041" y="683"/>
                  </a:cubicBezTo>
                  <a:cubicBezTo>
                    <a:pt x="1074" y="651"/>
                    <a:pt x="1171" y="618"/>
                    <a:pt x="1204" y="553"/>
                  </a:cubicBezTo>
                  <a:cubicBezTo>
                    <a:pt x="1366" y="488"/>
                    <a:pt x="1561" y="358"/>
                    <a:pt x="1724" y="261"/>
                  </a:cubicBezTo>
                  <a:cubicBezTo>
                    <a:pt x="1561" y="33"/>
                    <a:pt x="1041" y="0"/>
                    <a:pt x="8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4"/>
            <p:cNvSpPr/>
            <p:nvPr/>
          </p:nvSpPr>
          <p:spPr>
            <a:xfrm>
              <a:off x="570199" y="1691764"/>
              <a:ext cx="110518" cy="59977"/>
            </a:xfrm>
            <a:custGeom>
              <a:avLst/>
              <a:gdLst/>
              <a:ahLst/>
              <a:cxnLst/>
              <a:rect l="l" t="t" r="r" b="b"/>
              <a:pathLst>
                <a:path w="3057" h="1659" extrusionOk="0">
                  <a:moveTo>
                    <a:pt x="0" y="1"/>
                  </a:moveTo>
                  <a:lnTo>
                    <a:pt x="33" y="1041"/>
                  </a:lnTo>
                  <a:cubicBezTo>
                    <a:pt x="33" y="1171"/>
                    <a:pt x="33" y="1301"/>
                    <a:pt x="98" y="1431"/>
                  </a:cubicBezTo>
                  <a:cubicBezTo>
                    <a:pt x="163" y="1529"/>
                    <a:pt x="260" y="1659"/>
                    <a:pt x="358" y="1659"/>
                  </a:cubicBezTo>
                  <a:cubicBezTo>
                    <a:pt x="488" y="1659"/>
                    <a:pt x="618" y="1594"/>
                    <a:pt x="748" y="1529"/>
                  </a:cubicBezTo>
                  <a:cubicBezTo>
                    <a:pt x="1000" y="1403"/>
                    <a:pt x="1272" y="1355"/>
                    <a:pt x="1533" y="1355"/>
                  </a:cubicBezTo>
                  <a:cubicBezTo>
                    <a:pt x="1608" y="1355"/>
                    <a:pt x="1683" y="1359"/>
                    <a:pt x="1756" y="1366"/>
                  </a:cubicBezTo>
                  <a:cubicBezTo>
                    <a:pt x="1984" y="1431"/>
                    <a:pt x="2211" y="1496"/>
                    <a:pt x="2439" y="1496"/>
                  </a:cubicBezTo>
                  <a:cubicBezTo>
                    <a:pt x="2699" y="1496"/>
                    <a:pt x="2927" y="1431"/>
                    <a:pt x="3024" y="1171"/>
                  </a:cubicBezTo>
                  <a:cubicBezTo>
                    <a:pt x="3057" y="1041"/>
                    <a:pt x="3057" y="976"/>
                    <a:pt x="3024" y="846"/>
                  </a:cubicBezTo>
                  <a:cubicBezTo>
                    <a:pt x="2959" y="553"/>
                    <a:pt x="2959" y="293"/>
                    <a:pt x="2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4"/>
            <p:cNvSpPr/>
            <p:nvPr/>
          </p:nvSpPr>
          <p:spPr>
            <a:xfrm>
              <a:off x="519911" y="2315900"/>
              <a:ext cx="119665" cy="66484"/>
            </a:xfrm>
            <a:custGeom>
              <a:avLst/>
              <a:gdLst/>
              <a:ahLst/>
              <a:cxnLst/>
              <a:rect l="l" t="t" r="r" b="b"/>
              <a:pathLst>
                <a:path w="3310" h="1839" extrusionOk="0">
                  <a:moveTo>
                    <a:pt x="1654" y="0"/>
                  </a:moveTo>
                  <a:cubicBezTo>
                    <a:pt x="1345" y="0"/>
                    <a:pt x="1205" y="322"/>
                    <a:pt x="903" y="460"/>
                  </a:cubicBezTo>
                  <a:cubicBezTo>
                    <a:pt x="773" y="492"/>
                    <a:pt x="708" y="525"/>
                    <a:pt x="578" y="622"/>
                  </a:cubicBezTo>
                  <a:cubicBezTo>
                    <a:pt x="1" y="1017"/>
                    <a:pt x="360" y="1838"/>
                    <a:pt x="994" y="1838"/>
                  </a:cubicBezTo>
                  <a:cubicBezTo>
                    <a:pt x="1038" y="1838"/>
                    <a:pt x="1084" y="1834"/>
                    <a:pt x="1131" y="1825"/>
                  </a:cubicBezTo>
                  <a:cubicBezTo>
                    <a:pt x="1424" y="1793"/>
                    <a:pt x="1684" y="1598"/>
                    <a:pt x="1944" y="1468"/>
                  </a:cubicBezTo>
                  <a:cubicBezTo>
                    <a:pt x="2128" y="1422"/>
                    <a:pt x="2312" y="1376"/>
                    <a:pt x="2484" y="1376"/>
                  </a:cubicBezTo>
                  <a:cubicBezTo>
                    <a:pt x="2556" y="1376"/>
                    <a:pt x="2625" y="1384"/>
                    <a:pt x="2692" y="1403"/>
                  </a:cubicBezTo>
                  <a:cubicBezTo>
                    <a:pt x="2741" y="1403"/>
                    <a:pt x="2793" y="1405"/>
                    <a:pt x="2846" y="1405"/>
                  </a:cubicBezTo>
                  <a:cubicBezTo>
                    <a:pt x="3005" y="1405"/>
                    <a:pt x="3163" y="1386"/>
                    <a:pt x="3212" y="1240"/>
                  </a:cubicBezTo>
                  <a:cubicBezTo>
                    <a:pt x="3310" y="1110"/>
                    <a:pt x="3212" y="947"/>
                    <a:pt x="3147" y="817"/>
                  </a:cubicBezTo>
                  <a:cubicBezTo>
                    <a:pt x="2822" y="427"/>
                    <a:pt x="2334" y="199"/>
                    <a:pt x="1846" y="37"/>
                  </a:cubicBezTo>
                  <a:cubicBezTo>
                    <a:pt x="1775" y="11"/>
                    <a:pt x="1712" y="0"/>
                    <a:pt x="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4"/>
            <p:cNvSpPr/>
            <p:nvPr/>
          </p:nvSpPr>
          <p:spPr>
            <a:xfrm>
              <a:off x="552556" y="2303102"/>
              <a:ext cx="67280" cy="12979"/>
            </a:xfrm>
            <a:custGeom>
              <a:avLst/>
              <a:gdLst/>
              <a:ahLst/>
              <a:cxnLst/>
              <a:rect l="l" t="t" r="r" b="b"/>
              <a:pathLst>
                <a:path w="1861" h="359" extrusionOk="0">
                  <a:moveTo>
                    <a:pt x="488" y="1"/>
                  </a:moveTo>
                  <a:cubicBezTo>
                    <a:pt x="293" y="1"/>
                    <a:pt x="33" y="1"/>
                    <a:pt x="0" y="163"/>
                  </a:cubicBezTo>
                  <a:lnTo>
                    <a:pt x="0" y="228"/>
                  </a:lnTo>
                  <a:cubicBezTo>
                    <a:pt x="0" y="261"/>
                    <a:pt x="33" y="358"/>
                    <a:pt x="130" y="358"/>
                  </a:cubicBezTo>
                  <a:cubicBezTo>
                    <a:pt x="163" y="358"/>
                    <a:pt x="163" y="358"/>
                    <a:pt x="195" y="326"/>
                  </a:cubicBezTo>
                  <a:cubicBezTo>
                    <a:pt x="390" y="253"/>
                    <a:pt x="567" y="216"/>
                    <a:pt x="753" y="216"/>
                  </a:cubicBezTo>
                  <a:cubicBezTo>
                    <a:pt x="815" y="216"/>
                    <a:pt x="878" y="220"/>
                    <a:pt x="943" y="228"/>
                  </a:cubicBezTo>
                  <a:cubicBezTo>
                    <a:pt x="1138" y="228"/>
                    <a:pt x="1301" y="293"/>
                    <a:pt x="1496" y="326"/>
                  </a:cubicBezTo>
                  <a:cubicBezTo>
                    <a:pt x="1548" y="326"/>
                    <a:pt x="1621" y="336"/>
                    <a:pt x="1686" y="336"/>
                  </a:cubicBezTo>
                  <a:cubicBezTo>
                    <a:pt x="1782" y="336"/>
                    <a:pt x="1860" y="313"/>
                    <a:pt x="1821" y="196"/>
                  </a:cubicBezTo>
                  <a:cubicBezTo>
                    <a:pt x="1797" y="49"/>
                    <a:pt x="1608" y="31"/>
                    <a:pt x="1446" y="31"/>
                  </a:cubicBezTo>
                  <a:cubicBezTo>
                    <a:pt x="1392" y="31"/>
                    <a:pt x="1342" y="33"/>
                    <a:pt x="1301" y="33"/>
                  </a:cubicBezTo>
                  <a:cubicBezTo>
                    <a:pt x="1008" y="1"/>
                    <a:pt x="748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4"/>
            <p:cNvSpPr/>
            <p:nvPr/>
          </p:nvSpPr>
          <p:spPr>
            <a:xfrm>
              <a:off x="620740" y="2312213"/>
              <a:ext cx="24728" cy="26211"/>
            </a:xfrm>
            <a:custGeom>
              <a:avLst/>
              <a:gdLst/>
              <a:ahLst/>
              <a:cxnLst/>
              <a:rect l="l" t="t" r="r" b="b"/>
              <a:pathLst>
                <a:path w="684" h="725" extrusionOk="0">
                  <a:moveTo>
                    <a:pt x="281" y="0"/>
                  </a:moveTo>
                  <a:cubicBezTo>
                    <a:pt x="214" y="0"/>
                    <a:pt x="149" y="22"/>
                    <a:pt x="98" y="74"/>
                  </a:cubicBezTo>
                  <a:cubicBezTo>
                    <a:pt x="33" y="139"/>
                    <a:pt x="0" y="204"/>
                    <a:pt x="0" y="301"/>
                  </a:cubicBezTo>
                  <a:lnTo>
                    <a:pt x="0" y="432"/>
                  </a:lnTo>
                  <a:cubicBezTo>
                    <a:pt x="0" y="464"/>
                    <a:pt x="33" y="464"/>
                    <a:pt x="65" y="529"/>
                  </a:cubicBezTo>
                  <a:cubicBezTo>
                    <a:pt x="163" y="562"/>
                    <a:pt x="261" y="627"/>
                    <a:pt x="358" y="692"/>
                  </a:cubicBezTo>
                  <a:lnTo>
                    <a:pt x="391" y="724"/>
                  </a:lnTo>
                  <a:lnTo>
                    <a:pt x="423" y="724"/>
                  </a:lnTo>
                  <a:cubicBezTo>
                    <a:pt x="651" y="724"/>
                    <a:pt x="683" y="334"/>
                    <a:pt x="651" y="236"/>
                  </a:cubicBezTo>
                  <a:cubicBezTo>
                    <a:pt x="584" y="103"/>
                    <a:pt x="42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4"/>
            <p:cNvSpPr/>
            <p:nvPr/>
          </p:nvSpPr>
          <p:spPr>
            <a:xfrm>
              <a:off x="638382" y="2328988"/>
              <a:ext cx="37635" cy="40888"/>
            </a:xfrm>
            <a:custGeom>
              <a:avLst/>
              <a:gdLst/>
              <a:ahLst/>
              <a:cxnLst/>
              <a:rect l="l" t="t" r="r" b="b"/>
              <a:pathLst>
                <a:path w="1041" h="1131" extrusionOk="0">
                  <a:moveTo>
                    <a:pt x="455" y="0"/>
                  </a:moveTo>
                  <a:cubicBezTo>
                    <a:pt x="390" y="0"/>
                    <a:pt x="325" y="130"/>
                    <a:pt x="260" y="195"/>
                  </a:cubicBezTo>
                  <a:cubicBezTo>
                    <a:pt x="228" y="260"/>
                    <a:pt x="195" y="325"/>
                    <a:pt x="163" y="390"/>
                  </a:cubicBezTo>
                  <a:cubicBezTo>
                    <a:pt x="65" y="585"/>
                    <a:pt x="0" y="781"/>
                    <a:pt x="0" y="1041"/>
                  </a:cubicBezTo>
                  <a:lnTo>
                    <a:pt x="0" y="1106"/>
                  </a:lnTo>
                  <a:cubicBezTo>
                    <a:pt x="16" y="1122"/>
                    <a:pt x="33" y="1130"/>
                    <a:pt x="49" y="1130"/>
                  </a:cubicBezTo>
                  <a:cubicBezTo>
                    <a:pt x="65" y="1130"/>
                    <a:pt x="81" y="1122"/>
                    <a:pt x="98" y="1106"/>
                  </a:cubicBezTo>
                  <a:cubicBezTo>
                    <a:pt x="358" y="1073"/>
                    <a:pt x="586" y="943"/>
                    <a:pt x="748" y="781"/>
                  </a:cubicBezTo>
                  <a:cubicBezTo>
                    <a:pt x="846" y="683"/>
                    <a:pt x="1041" y="358"/>
                    <a:pt x="976" y="260"/>
                  </a:cubicBezTo>
                  <a:lnTo>
                    <a:pt x="878" y="163"/>
                  </a:lnTo>
                  <a:lnTo>
                    <a:pt x="618" y="33"/>
                  </a:lnTo>
                  <a:cubicBezTo>
                    <a:pt x="586" y="0"/>
                    <a:pt x="520" y="0"/>
                    <a:pt x="4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4"/>
            <p:cNvSpPr/>
            <p:nvPr/>
          </p:nvSpPr>
          <p:spPr>
            <a:xfrm>
              <a:off x="661882" y="2340737"/>
              <a:ext cx="110554" cy="44938"/>
            </a:xfrm>
            <a:custGeom>
              <a:avLst/>
              <a:gdLst/>
              <a:ahLst/>
              <a:cxnLst/>
              <a:rect l="l" t="t" r="r" b="b"/>
              <a:pathLst>
                <a:path w="3058" h="1243" extrusionOk="0">
                  <a:moveTo>
                    <a:pt x="553" y="0"/>
                  </a:moveTo>
                  <a:cubicBezTo>
                    <a:pt x="521" y="0"/>
                    <a:pt x="521" y="33"/>
                    <a:pt x="521" y="98"/>
                  </a:cubicBezTo>
                  <a:cubicBezTo>
                    <a:pt x="456" y="195"/>
                    <a:pt x="391" y="358"/>
                    <a:pt x="293" y="488"/>
                  </a:cubicBezTo>
                  <a:cubicBezTo>
                    <a:pt x="228" y="586"/>
                    <a:pt x="66" y="683"/>
                    <a:pt x="66" y="813"/>
                  </a:cubicBezTo>
                  <a:cubicBezTo>
                    <a:pt x="1" y="943"/>
                    <a:pt x="391" y="976"/>
                    <a:pt x="814" y="976"/>
                  </a:cubicBezTo>
                  <a:cubicBezTo>
                    <a:pt x="1139" y="976"/>
                    <a:pt x="1464" y="943"/>
                    <a:pt x="1529" y="943"/>
                  </a:cubicBezTo>
                  <a:lnTo>
                    <a:pt x="1692" y="943"/>
                  </a:lnTo>
                  <a:cubicBezTo>
                    <a:pt x="1724" y="976"/>
                    <a:pt x="1789" y="1008"/>
                    <a:pt x="1789" y="1073"/>
                  </a:cubicBezTo>
                  <a:cubicBezTo>
                    <a:pt x="1789" y="1106"/>
                    <a:pt x="1724" y="1106"/>
                    <a:pt x="1724" y="1138"/>
                  </a:cubicBezTo>
                  <a:cubicBezTo>
                    <a:pt x="1724" y="1171"/>
                    <a:pt x="1789" y="1236"/>
                    <a:pt x="1789" y="1236"/>
                  </a:cubicBezTo>
                  <a:lnTo>
                    <a:pt x="1887" y="1236"/>
                  </a:lnTo>
                  <a:cubicBezTo>
                    <a:pt x="2053" y="1188"/>
                    <a:pt x="2220" y="1158"/>
                    <a:pt x="2374" y="1158"/>
                  </a:cubicBezTo>
                  <a:cubicBezTo>
                    <a:pt x="2430" y="1158"/>
                    <a:pt x="2485" y="1162"/>
                    <a:pt x="2537" y="1171"/>
                  </a:cubicBezTo>
                  <a:cubicBezTo>
                    <a:pt x="2676" y="1171"/>
                    <a:pt x="2792" y="1243"/>
                    <a:pt x="2904" y="1243"/>
                  </a:cubicBezTo>
                  <a:cubicBezTo>
                    <a:pt x="2923" y="1243"/>
                    <a:pt x="2941" y="1241"/>
                    <a:pt x="2960" y="1236"/>
                  </a:cubicBezTo>
                  <a:cubicBezTo>
                    <a:pt x="2992" y="1171"/>
                    <a:pt x="3057" y="1138"/>
                    <a:pt x="3057" y="1106"/>
                  </a:cubicBezTo>
                  <a:cubicBezTo>
                    <a:pt x="3057" y="1008"/>
                    <a:pt x="3025" y="976"/>
                    <a:pt x="2992" y="943"/>
                  </a:cubicBezTo>
                  <a:cubicBezTo>
                    <a:pt x="2960" y="911"/>
                    <a:pt x="2862" y="911"/>
                    <a:pt x="2797" y="846"/>
                  </a:cubicBezTo>
                  <a:cubicBezTo>
                    <a:pt x="2374" y="781"/>
                    <a:pt x="1984" y="651"/>
                    <a:pt x="1594" y="488"/>
                  </a:cubicBezTo>
                  <a:cubicBezTo>
                    <a:pt x="1301" y="358"/>
                    <a:pt x="944" y="98"/>
                    <a:pt x="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54"/>
          <p:cNvGrpSpPr/>
          <p:nvPr/>
        </p:nvGrpSpPr>
        <p:grpSpPr>
          <a:xfrm>
            <a:off x="1148139" y="80854"/>
            <a:ext cx="686644" cy="754828"/>
            <a:chOff x="1092169" y="1690571"/>
            <a:chExt cx="686644" cy="754828"/>
          </a:xfrm>
        </p:grpSpPr>
        <p:sp>
          <p:nvSpPr>
            <p:cNvPr id="1942" name="Google Shape;1942;p54"/>
            <p:cNvSpPr/>
            <p:nvPr/>
          </p:nvSpPr>
          <p:spPr>
            <a:xfrm>
              <a:off x="1092169" y="1691764"/>
              <a:ext cx="686644" cy="753635"/>
            </a:xfrm>
            <a:custGeom>
              <a:avLst/>
              <a:gdLst/>
              <a:ahLst/>
              <a:cxnLst/>
              <a:rect l="l" t="t" r="r" b="b"/>
              <a:pathLst>
                <a:path w="18993" h="20846" extrusionOk="0">
                  <a:moveTo>
                    <a:pt x="619" y="1"/>
                  </a:moveTo>
                  <a:cubicBezTo>
                    <a:pt x="326" y="1"/>
                    <a:pt x="98" y="326"/>
                    <a:pt x="33" y="716"/>
                  </a:cubicBezTo>
                  <a:cubicBezTo>
                    <a:pt x="1" y="781"/>
                    <a:pt x="1" y="813"/>
                    <a:pt x="1" y="846"/>
                  </a:cubicBezTo>
                  <a:lnTo>
                    <a:pt x="1" y="1106"/>
                  </a:lnTo>
                  <a:lnTo>
                    <a:pt x="1" y="19805"/>
                  </a:lnTo>
                  <a:cubicBezTo>
                    <a:pt x="1" y="20358"/>
                    <a:pt x="293" y="20845"/>
                    <a:pt x="619" y="20845"/>
                  </a:cubicBezTo>
                  <a:lnTo>
                    <a:pt x="18374" y="20845"/>
                  </a:lnTo>
                  <a:cubicBezTo>
                    <a:pt x="18700" y="20845"/>
                    <a:pt x="18992" y="20390"/>
                    <a:pt x="18992" y="19805"/>
                  </a:cubicBezTo>
                  <a:lnTo>
                    <a:pt x="18992" y="1106"/>
                  </a:lnTo>
                  <a:lnTo>
                    <a:pt x="18992" y="879"/>
                  </a:lnTo>
                  <a:lnTo>
                    <a:pt x="18992" y="813"/>
                  </a:lnTo>
                  <a:cubicBezTo>
                    <a:pt x="18927" y="618"/>
                    <a:pt x="18862" y="391"/>
                    <a:pt x="18765" y="228"/>
                  </a:cubicBezTo>
                  <a:cubicBezTo>
                    <a:pt x="18667" y="66"/>
                    <a:pt x="18537" y="1"/>
                    <a:pt x="18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4"/>
            <p:cNvSpPr/>
            <p:nvPr/>
          </p:nvSpPr>
          <p:spPr>
            <a:xfrm>
              <a:off x="1126260" y="1692957"/>
              <a:ext cx="619618" cy="752442"/>
            </a:xfrm>
            <a:custGeom>
              <a:avLst/>
              <a:gdLst/>
              <a:ahLst/>
              <a:cxnLst/>
              <a:rect l="l" t="t" r="r" b="b"/>
              <a:pathLst>
                <a:path w="17139" h="20813" extrusionOk="0">
                  <a:moveTo>
                    <a:pt x="3025" y="0"/>
                  </a:moveTo>
                  <a:cubicBezTo>
                    <a:pt x="2993" y="0"/>
                    <a:pt x="2960" y="33"/>
                    <a:pt x="2928" y="33"/>
                  </a:cubicBezTo>
                  <a:cubicBezTo>
                    <a:pt x="2765" y="163"/>
                    <a:pt x="2667" y="358"/>
                    <a:pt x="2602" y="520"/>
                  </a:cubicBezTo>
                  <a:cubicBezTo>
                    <a:pt x="2310" y="1236"/>
                    <a:pt x="1985" y="1886"/>
                    <a:pt x="1659" y="2537"/>
                  </a:cubicBezTo>
                  <a:cubicBezTo>
                    <a:pt x="1497" y="2862"/>
                    <a:pt x="1334" y="3187"/>
                    <a:pt x="1204" y="3512"/>
                  </a:cubicBezTo>
                  <a:cubicBezTo>
                    <a:pt x="879" y="4228"/>
                    <a:pt x="586" y="4976"/>
                    <a:pt x="424" y="5723"/>
                  </a:cubicBezTo>
                  <a:cubicBezTo>
                    <a:pt x="66" y="7284"/>
                    <a:pt x="1" y="8910"/>
                    <a:pt x="228" y="10439"/>
                  </a:cubicBezTo>
                  <a:cubicBezTo>
                    <a:pt x="326" y="10862"/>
                    <a:pt x="391" y="11219"/>
                    <a:pt x="424" y="11642"/>
                  </a:cubicBezTo>
                  <a:cubicBezTo>
                    <a:pt x="489" y="12032"/>
                    <a:pt x="391" y="12390"/>
                    <a:pt x="391" y="12813"/>
                  </a:cubicBezTo>
                  <a:cubicBezTo>
                    <a:pt x="359" y="13658"/>
                    <a:pt x="359" y="14569"/>
                    <a:pt x="359" y="15414"/>
                  </a:cubicBezTo>
                  <a:cubicBezTo>
                    <a:pt x="391" y="17170"/>
                    <a:pt x="521" y="18894"/>
                    <a:pt x="749" y="20650"/>
                  </a:cubicBezTo>
                  <a:cubicBezTo>
                    <a:pt x="749" y="20682"/>
                    <a:pt x="749" y="20780"/>
                    <a:pt x="814" y="20812"/>
                  </a:cubicBezTo>
                  <a:lnTo>
                    <a:pt x="7220" y="20812"/>
                  </a:lnTo>
                  <a:cubicBezTo>
                    <a:pt x="7350" y="20422"/>
                    <a:pt x="7350" y="19999"/>
                    <a:pt x="7318" y="19609"/>
                  </a:cubicBezTo>
                  <a:cubicBezTo>
                    <a:pt x="7253" y="18048"/>
                    <a:pt x="7155" y="16552"/>
                    <a:pt x="7220" y="15057"/>
                  </a:cubicBezTo>
                  <a:cubicBezTo>
                    <a:pt x="7253" y="14569"/>
                    <a:pt x="7318" y="14016"/>
                    <a:pt x="7480" y="13593"/>
                  </a:cubicBezTo>
                  <a:cubicBezTo>
                    <a:pt x="7582" y="13308"/>
                    <a:pt x="7812" y="13265"/>
                    <a:pt x="8066" y="13265"/>
                  </a:cubicBezTo>
                  <a:cubicBezTo>
                    <a:pt x="8173" y="13265"/>
                    <a:pt x="8285" y="13273"/>
                    <a:pt x="8392" y="13273"/>
                  </a:cubicBezTo>
                  <a:cubicBezTo>
                    <a:pt x="8436" y="13273"/>
                    <a:pt x="8479" y="13271"/>
                    <a:pt x="8521" y="13268"/>
                  </a:cubicBezTo>
                  <a:lnTo>
                    <a:pt x="8684" y="13268"/>
                  </a:lnTo>
                  <a:cubicBezTo>
                    <a:pt x="9301" y="13300"/>
                    <a:pt x="9984" y="13138"/>
                    <a:pt x="10017" y="13951"/>
                  </a:cubicBezTo>
                  <a:cubicBezTo>
                    <a:pt x="10147" y="15804"/>
                    <a:pt x="10179" y="17691"/>
                    <a:pt x="10147" y="19544"/>
                  </a:cubicBezTo>
                  <a:cubicBezTo>
                    <a:pt x="10147" y="19934"/>
                    <a:pt x="10147" y="20292"/>
                    <a:pt x="10277" y="20617"/>
                  </a:cubicBezTo>
                  <a:cubicBezTo>
                    <a:pt x="10310" y="20682"/>
                    <a:pt x="10342" y="20780"/>
                    <a:pt x="10375" y="20812"/>
                  </a:cubicBezTo>
                  <a:lnTo>
                    <a:pt x="16488" y="20812"/>
                  </a:lnTo>
                  <a:cubicBezTo>
                    <a:pt x="16521" y="20747"/>
                    <a:pt x="16521" y="20650"/>
                    <a:pt x="16521" y="20585"/>
                  </a:cubicBezTo>
                  <a:cubicBezTo>
                    <a:pt x="16781" y="19056"/>
                    <a:pt x="16878" y="17561"/>
                    <a:pt x="16846" y="16065"/>
                  </a:cubicBezTo>
                  <a:cubicBezTo>
                    <a:pt x="16846" y="15870"/>
                    <a:pt x="16846" y="15642"/>
                    <a:pt x="16813" y="15479"/>
                  </a:cubicBezTo>
                  <a:cubicBezTo>
                    <a:pt x="16716" y="14276"/>
                    <a:pt x="16586" y="13040"/>
                    <a:pt x="16683" y="11837"/>
                  </a:cubicBezTo>
                  <a:cubicBezTo>
                    <a:pt x="16748" y="11349"/>
                    <a:pt x="16813" y="10894"/>
                    <a:pt x="16911" y="10439"/>
                  </a:cubicBezTo>
                  <a:cubicBezTo>
                    <a:pt x="17139" y="8878"/>
                    <a:pt x="17074" y="7284"/>
                    <a:pt x="16683" y="5723"/>
                  </a:cubicBezTo>
                  <a:cubicBezTo>
                    <a:pt x="16488" y="4976"/>
                    <a:pt x="16261" y="4228"/>
                    <a:pt x="15935" y="3512"/>
                  </a:cubicBezTo>
                  <a:cubicBezTo>
                    <a:pt x="15773" y="3187"/>
                    <a:pt x="15643" y="2862"/>
                    <a:pt x="15480" y="2537"/>
                  </a:cubicBezTo>
                  <a:cubicBezTo>
                    <a:pt x="15155" y="1886"/>
                    <a:pt x="14830" y="1236"/>
                    <a:pt x="14537" y="520"/>
                  </a:cubicBezTo>
                  <a:cubicBezTo>
                    <a:pt x="14472" y="325"/>
                    <a:pt x="14374" y="130"/>
                    <a:pt x="14212" y="33"/>
                  </a:cubicBezTo>
                  <a:cubicBezTo>
                    <a:pt x="14179" y="33"/>
                    <a:pt x="14147" y="0"/>
                    <a:pt x="14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4"/>
            <p:cNvSpPr/>
            <p:nvPr/>
          </p:nvSpPr>
          <p:spPr>
            <a:xfrm>
              <a:off x="1484857" y="1841073"/>
              <a:ext cx="56470" cy="72920"/>
            </a:xfrm>
            <a:custGeom>
              <a:avLst/>
              <a:gdLst/>
              <a:ahLst/>
              <a:cxnLst/>
              <a:rect l="l" t="t" r="r" b="b"/>
              <a:pathLst>
                <a:path w="1562" h="2017" extrusionOk="0">
                  <a:moveTo>
                    <a:pt x="976" y="0"/>
                  </a:moveTo>
                  <a:cubicBezTo>
                    <a:pt x="846" y="0"/>
                    <a:pt x="716" y="0"/>
                    <a:pt x="586" y="66"/>
                  </a:cubicBezTo>
                  <a:cubicBezTo>
                    <a:pt x="553" y="66"/>
                    <a:pt x="553" y="98"/>
                    <a:pt x="521" y="98"/>
                  </a:cubicBezTo>
                  <a:cubicBezTo>
                    <a:pt x="488" y="131"/>
                    <a:pt x="488" y="163"/>
                    <a:pt x="488" y="261"/>
                  </a:cubicBezTo>
                  <a:lnTo>
                    <a:pt x="488" y="293"/>
                  </a:lnTo>
                  <a:cubicBezTo>
                    <a:pt x="423" y="326"/>
                    <a:pt x="423" y="326"/>
                    <a:pt x="423" y="391"/>
                  </a:cubicBezTo>
                  <a:lnTo>
                    <a:pt x="325" y="748"/>
                  </a:lnTo>
                  <a:cubicBezTo>
                    <a:pt x="195" y="944"/>
                    <a:pt x="65" y="1139"/>
                    <a:pt x="33" y="1399"/>
                  </a:cubicBezTo>
                  <a:cubicBezTo>
                    <a:pt x="0" y="1529"/>
                    <a:pt x="0" y="1594"/>
                    <a:pt x="65" y="1691"/>
                  </a:cubicBezTo>
                  <a:cubicBezTo>
                    <a:pt x="163" y="1789"/>
                    <a:pt x="260" y="1887"/>
                    <a:pt x="391" y="1919"/>
                  </a:cubicBezTo>
                  <a:cubicBezTo>
                    <a:pt x="521" y="1984"/>
                    <a:pt x="667" y="2017"/>
                    <a:pt x="809" y="2017"/>
                  </a:cubicBezTo>
                  <a:cubicBezTo>
                    <a:pt x="951" y="2017"/>
                    <a:pt x="1090" y="1984"/>
                    <a:pt x="1204" y="1919"/>
                  </a:cubicBezTo>
                  <a:cubicBezTo>
                    <a:pt x="1334" y="1854"/>
                    <a:pt x="1399" y="1691"/>
                    <a:pt x="1464" y="1561"/>
                  </a:cubicBezTo>
                  <a:cubicBezTo>
                    <a:pt x="1464" y="1529"/>
                    <a:pt x="1496" y="1366"/>
                    <a:pt x="1496" y="1236"/>
                  </a:cubicBezTo>
                  <a:cubicBezTo>
                    <a:pt x="1529" y="944"/>
                    <a:pt x="1561" y="651"/>
                    <a:pt x="1561" y="391"/>
                  </a:cubicBezTo>
                  <a:cubicBezTo>
                    <a:pt x="1561" y="293"/>
                    <a:pt x="1464" y="163"/>
                    <a:pt x="1366" y="131"/>
                  </a:cubicBezTo>
                  <a:cubicBezTo>
                    <a:pt x="1236" y="66"/>
                    <a:pt x="1073" y="0"/>
                    <a:pt x="9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4"/>
            <p:cNvSpPr/>
            <p:nvPr/>
          </p:nvSpPr>
          <p:spPr>
            <a:xfrm>
              <a:off x="1328498" y="1839374"/>
              <a:ext cx="56470" cy="75812"/>
            </a:xfrm>
            <a:custGeom>
              <a:avLst/>
              <a:gdLst/>
              <a:ahLst/>
              <a:cxnLst/>
              <a:rect l="l" t="t" r="r" b="b"/>
              <a:pathLst>
                <a:path w="1562" h="2097" extrusionOk="0">
                  <a:moveTo>
                    <a:pt x="884" y="1"/>
                  </a:moveTo>
                  <a:cubicBezTo>
                    <a:pt x="810" y="1"/>
                    <a:pt x="716" y="15"/>
                    <a:pt x="651" y="15"/>
                  </a:cubicBezTo>
                  <a:cubicBezTo>
                    <a:pt x="293" y="47"/>
                    <a:pt x="33" y="308"/>
                    <a:pt x="33" y="665"/>
                  </a:cubicBezTo>
                  <a:lnTo>
                    <a:pt x="33" y="1283"/>
                  </a:lnTo>
                  <a:cubicBezTo>
                    <a:pt x="33" y="1413"/>
                    <a:pt x="33" y="1478"/>
                    <a:pt x="0" y="1576"/>
                  </a:cubicBezTo>
                  <a:cubicBezTo>
                    <a:pt x="0" y="1673"/>
                    <a:pt x="0" y="1804"/>
                    <a:pt x="98" y="1934"/>
                  </a:cubicBezTo>
                  <a:cubicBezTo>
                    <a:pt x="163" y="1999"/>
                    <a:pt x="293" y="2096"/>
                    <a:pt x="423" y="2096"/>
                  </a:cubicBezTo>
                  <a:cubicBezTo>
                    <a:pt x="683" y="2096"/>
                    <a:pt x="976" y="2096"/>
                    <a:pt x="1236" y="1999"/>
                  </a:cubicBezTo>
                  <a:cubicBezTo>
                    <a:pt x="1301" y="1999"/>
                    <a:pt x="1464" y="1934"/>
                    <a:pt x="1496" y="1836"/>
                  </a:cubicBezTo>
                  <a:cubicBezTo>
                    <a:pt x="1561" y="1738"/>
                    <a:pt x="1496" y="1576"/>
                    <a:pt x="1464" y="1413"/>
                  </a:cubicBezTo>
                  <a:cubicBezTo>
                    <a:pt x="1431" y="1251"/>
                    <a:pt x="1333" y="1121"/>
                    <a:pt x="1301" y="958"/>
                  </a:cubicBezTo>
                  <a:cubicBezTo>
                    <a:pt x="1268" y="795"/>
                    <a:pt x="1268" y="600"/>
                    <a:pt x="1236" y="438"/>
                  </a:cubicBezTo>
                  <a:cubicBezTo>
                    <a:pt x="1171" y="308"/>
                    <a:pt x="1138" y="210"/>
                    <a:pt x="1073" y="145"/>
                  </a:cubicBezTo>
                  <a:cubicBezTo>
                    <a:pt x="1073" y="113"/>
                    <a:pt x="1008" y="47"/>
                    <a:pt x="976" y="15"/>
                  </a:cubicBezTo>
                  <a:cubicBezTo>
                    <a:pt x="954" y="4"/>
                    <a:pt x="922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4"/>
            <p:cNvSpPr/>
            <p:nvPr/>
          </p:nvSpPr>
          <p:spPr>
            <a:xfrm>
              <a:off x="1362589" y="1690571"/>
              <a:ext cx="130511" cy="56470"/>
            </a:xfrm>
            <a:custGeom>
              <a:avLst/>
              <a:gdLst/>
              <a:ahLst/>
              <a:cxnLst/>
              <a:rect l="l" t="t" r="r" b="b"/>
              <a:pathLst>
                <a:path w="3610" h="1562" extrusionOk="0">
                  <a:moveTo>
                    <a:pt x="553" y="1"/>
                  </a:moveTo>
                  <a:cubicBezTo>
                    <a:pt x="553" y="196"/>
                    <a:pt x="521" y="359"/>
                    <a:pt x="521" y="521"/>
                  </a:cubicBezTo>
                  <a:lnTo>
                    <a:pt x="488" y="489"/>
                  </a:lnTo>
                  <a:cubicBezTo>
                    <a:pt x="456" y="424"/>
                    <a:pt x="456" y="391"/>
                    <a:pt x="390" y="326"/>
                  </a:cubicBezTo>
                  <a:cubicBezTo>
                    <a:pt x="390" y="261"/>
                    <a:pt x="358" y="229"/>
                    <a:pt x="325" y="229"/>
                  </a:cubicBezTo>
                  <a:lnTo>
                    <a:pt x="163" y="229"/>
                  </a:lnTo>
                  <a:cubicBezTo>
                    <a:pt x="130" y="229"/>
                    <a:pt x="0" y="261"/>
                    <a:pt x="33" y="359"/>
                  </a:cubicBezTo>
                  <a:cubicBezTo>
                    <a:pt x="130" y="586"/>
                    <a:pt x="325" y="749"/>
                    <a:pt x="553" y="846"/>
                  </a:cubicBezTo>
                  <a:cubicBezTo>
                    <a:pt x="553" y="1009"/>
                    <a:pt x="553" y="1204"/>
                    <a:pt x="683" y="1334"/>
                  </a:cubicBezTo>
                  <a:cubicBezTo>
                    <a:pt x="836" y="1487"/>
                    <a:pt x="1070" y="1540"/>
                    <a:pt x="1289" y="1540"/>
                  </a:cubicBezTo>
                  <a:cubicBezTo>
                    <a:pt x="1349" y="1540"/>
                    <a:pt x="1408" y="1536"/>
                    <a:pt x="1464" y="1529"/>
                  </a:cubicBezTo>
                  <a:lnTo>
                    <a:pt x="1594" y="1529"/>
                  </a:lnTo>
                  <a:cubicBezTo>
                    <a:pt x="1724" y="1562"/>
                    <a:pt x="1951" y="1562"/>
                    <a:pt x="2114" y="1562"/>
                  </a:cubicBezTo>
                  <a:cubicBezTo>
                    <a:pt x="2472" y="1529"/>
                    <a:pt x="2829" y="1399"/>
                    <a:pt x="2992" y="1042"/>
                  </a:cubicBezTo>
                  <a:cubicBezTo>
                    <a:pt x="3057" y="977"/>
                    <a:pt x="3090" y="912"/>
                    <a:pt x="3090" y="846"/>
                  </a:cubicBezTo>
                  <a:cubicBezTo>
                    <a:pt x="3252" y="749"/>
                    <a:pt x="3415" y="684"/>
                    <a:pt x="3577" y="554"/>
                  </a:cubicBezTo>
                  <a:cubicBezTo>
                    <a:pt x="3577" y="521"/>
                    <a:pt x="3610" y="521"/>
                    <a:pt x="3610" y="489"/>
                  </a:cubicBezTo>
                  <a:cubicBezTo>
                    <a:pt x="3610" y="489"/>
                    <a:pt x="3610" y="424"/>
                    <a:pt x="3480" y="359"/>
                  </a:cubicBezTo>
                  <a:cubicBezTo>
                    <a:pt x="3447" y="342"/>
                    <a:pt x="3399" y="334"/>
                    <a:pt x="3350" y="334"/>
                  </a:cubicBezTo>
                  <a:cubicBezTo>
                    <a:pt x="3301" y="334"/>
                    <a:pt x="3252" y="342"/>
                    <a:pt x="3220" y="359"/>
                  </a:cubicBezTo>
                  <a:cubicBezTo>
                    <a:pt x="3155" y="391"/>
                    <a:pt x="3090" y="424"/>
                    <a:pt x="3025" y="489"/>
                  </a:cubicBezTo>
                  <a:lnTo>
                    <a:pt x="3025" y="326"/>
                  </a:lnTo>
                  <a:cubicBezTo>
                    <a:pt x="3025" y="229"/>
                    <a:pt x="3025" y="99"/>
                    <a:pt x="2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4"/>
            <p:cNvSpPr/>
            <p:nvPr/>
          </p:nvSpPr>
          <p:spPr>
            <a:xfrm>
              <a:off x="1363746" y="1751235"/>
              <a:ext cx="139946" cy="78126"/>
            </a:xfrm>
            <a:custGeom>
              <a:avLst/>
              <a:gdLst/>
              <a:ahLst/>
              <a:cxnLst/>
              <a:rect l="l" t="t" r="r" b="b"/>
              <a:pathLst>
                <a:path w="3871" h="2161" extrusionOk="0">
                  <a:moveTo>
                    <a:pt x="1715" y="1"/>
                  </a:moveTo>
                  <a:cubicBezTo>
                    <a:pt x="1657" y="1"/>
                    <a:pt x="1596" y="4"/>
                    <a:pt x="1529" y="14"/>
                  </a:cubicBezTo>
                  <a:cubicBezTo>
                    <a:pt x="1464" y="14"/>
                    <a:pt x="1334" y="47"/>
                    <a:pt x="1269" y="144"/>
                  </a:cubicBezTo>
                  <a:lnTo>
                    <a:pt x="1171" y="144"/>
                  </a:lnTo>
                  <a:cubicBezTo>
                    <a:pt x="1009" y="144"/>
                    <a:pt x="879" y="177"/>
                    <a:pt x="781" y="274"/>
                  </a:cubicBezTo>
                  <a:cubicBezTo>
                    <a:pt x="684" y="307"/>
                    <a:pt x="619" y="372"/>
                    <a:pt x="619" y="534"/>
                  </a:cubicBezTo>
                  <a:lnTo>
                    <a:pt x="619" y="1120"/>
                  </a:lnTo>
                  <a:cubicBezTo>
                    <a:pt x="521" y="1087"/>
                    <a:pt x="391" y="990"/>
                    <a:pt x="326" y="957"/>
                  </a:cubicBezTo>
                  <a:cubicBezTo>
                    <a:pt x="293" y="925"/>
                    <a:pt x="228" y="925"/>
                    <a:pt x="196" y="925"/>
                  </a:cubicBezTo>
                  <a:cubicBezTo>
                    <a:pt x="163" y="925"/>
                    <a:pt x="66" y="925"/>
                    <a:pt x="66" y="957"/>
                  </a:cubicBezTo>
                  <a:cubicBezTo>
                    <a:pt x="33" y="957"/>
                    <a:pt x="1" y="990"/>
                    <a:pt x="33" y="1022"/>
                  </a:cubicBezTo>
                  <a:cubicBezTo>
                    <a:pt x="33" y="1087"/>
                    <a:pt x="66" y="1087"/>
                    <a:pt x="66" y="1120"/>
                  </a:cubicBezTo>
                  <a:cubicBezTo>
                    <a:pt x="228" y="1250"/>
                    <a:pt x="456" y="1347"/>
                    <a:pt x="651" y="1445"/>
                  </a:cubicBezTo>
                  <a:lnTo>
                    <a:pt x="651" y="1672"/>
                  </a:lnTo>
                  <a:cubicBezTo>
                    <a:pt x="684" y="2063"/>
                    <a:pt x="1041" y="2128"/>
                    <a:pt x="1334" y="2160"/>
                  </a:cubicBezTo>
                  <a:lnTo>
                    <a:pt x="1984" y="2160"/>
                  </a:lnTo>
                  <a:cubicBezTo>
                    <a:pt x="2310" y="2160"/>
                    <a:pt x="2667" y="2095"/>
                    <a:pt x="2928" y="1835"/>
                  </a:cubicBezTo>
                  <a:cubicBezTo>
                    <a:pt x="3090" y="1672"/>
                    <a:pt x="3155" y="1510"/>
                    <a:pt x="3220" y="1282"/>
                  </a:cubicBezTo>
                  <a:cubicBezTo>
                    <a:pt x="3415" y="1185"/>
                    <a:pt x="3578" y="1120"/>
                    <a:pt x="3773" y="1022"/>
                  </a:cubicBezTo>
                  <a:cubicBezTo>
                    <a:pt x="3806" y="1022"/>
                    <a:pt x="3871" y="990"/>
                    <a:pt x="3871" y="957"/>
                  </a:cubicBezTo>
                  <a:cubicBezTo>
                    <a:pt x="3838" y="860"/>
                    <a:pt x="3838" y="827"/>
                    <a:pt x="3773" y="827"/>
                  </a:cubicBezTo>
                  <a:cubicBezTo>
                    <a:pt x="3727" y="804"/>
                    <a:pt x="3649" y="781"/>
                    <a:pt x="3584" y="781"/>
                  </a:cubicBezTo>
                  <a:cubicBezTo>
                    <a:pt x="3557" y="781"/>
                    <a:pt x="3532" y="785"/>
                    <a:pt x="3513" y="794"/>
                  </a:cubicBezTo>
                  <a:lnTo>
                    <a:pt x="3188" y="925"/>
                  </a:lnTo>
                  <a:lnTo>
                    <a:pt x="3188" y="697"/>
                  </a:lnTo>
                  <a:lnTo>
                    <a:pt x="3188" y="534"/>
                  </a:lnTo>
                  <a:cubicBezTo>
                    <a:pt x="3188" y="372"/>
                    <a:pt x="3090" y="307"/>
                    <a:pt x="2960" y="209"/>
                  </a:cubicBezTo>
                  <a:cubicBezTo>
                    <a:pt x="2797" y="144"/>
                    <a:pt x="2635" y="112"/>
                    <a:pt x="2472" y="112"/>
                  </a:cubicBezTo>
                  <a:cubicBezTo>
                    <a:pt x="2375" y="112"/>
                    <a:pt x="2245" y="47"/>
                    <a:pt x="2115" y="47"/>
                  </a:cubicBezTo>
                  <a:cubicBezTo>
                    <a:pt x="1977" y="24"/>
                    <a:pt x="1855" y="1"/>
                    <a:pt x="1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4"/>
            <p:cNvSpPr/>
            <p:nvPr/>
          </p:nvSpPr>
          <p:spPr>
            <a:xfrm>
              <a:off x="1367289" y="1831095"/>
              <a:ext cx="143453" cy="69377"/>
            </a:xfrm>
            <a:custGeom>
              <a:avLst/>
              <a:gdLst/>
              <a:ahLst/>
              <a:cxnLst/>
              <a:rect l="l" t="t" r="r" b="b"/>
              <a:pathLst>
                <a:path w="3968" h="1919" extrusionOk="0">
                  <a:moveTo>
                    <a:pt x="1805" y="0"/>
                  </a:moveTo>
                  <a:cubicBezTo>
                    <a:pt x="1667" y="0"/>
                    <a:pt x="1529" y="16"/>
                    <a:pt x="1399" y="81"/>
                  </a:cubicBezTo>
                  <a:lnTo>
                    <a:pt x="1366" y="81"/>
                  </a:lnTo>
                  <a:cubicBezTo>
                    <a:pt x="1301" y="81"/>
                    <a:pt x="1236" y="49"/>
                    <a:pt x="1171" y="49"/>
                  </a:cubicBezTo>
                  <a:cubicBezTo>
                    <a:pt x="1008" y="49"/>
                    <a:pt x="878" y="81"/>
                    <a:pt x="748" y="179"/>
                  </a:cubicBezTo>
                  <a:cubicBezTo>
                    <a:pt x="716" y="211"/>
                    <a:pt x="683" y="211"/>
                    <a:pt x="683" y="244"/>
                  </a:cubicBezTo>
                  <a:cubicBezTo>
                    <a:pt x="651" y="276"/>
                    <a:pt x="586" y="374"/>
                    <a:pt x="586" y="439"/>
                  </a:cubicBezTo>
                  <a:cubicBezTo>
                    <a:pt x="553" y="602"/>
                    <a:pt x="553" y="829"/>
                    <a:pt x="553" y="992"/>
                  </a:cubicBezTo>
                  <a:cubicBezTo>
                    <a:pt x="521" y="992"/>
                    <a:pt x="488" y="927"/>
                    <a:pt x="423" y="927"/>
                  </a:cubicBezTo>
                  <a:lnTo>
                    <a:pt x="391" y="927"/>
                  </a:lnTo>
                  <a:cubicBezTo>
                    <a:pt x="358" y="927"/>
                    <a:pt x="326" y="894"/>
                    <a:pt x="326" y="894"/>
                  </a:cubicBezTo>
                  <a:cubicBezTo>
                    <a:pt x="277" y="878"/>
                    <a:pt x="220" y="870"/>
                    <a:pt x="167" y="870"/>
                  </a:cubicBezTo>
                  <a:cubicBezTo>
                    <a:pt x="114" y="870"/>
                    <a:pt x="65" y="878"/>
                    <a:pt x="33" y="894"/>
                  </a:cubicBezTo>
                  <a:cubicBezTo>
                    <a:pt x="0" y="894"/>
                    <a:pt x="0" y="927"/>
                    <a:pt x="0" y="992"/>
                  </a:cubicBezTo>
                  <a:cubicBezTo>
                    <a:pt x="0" y="1024"/>
                    <a:pt x="33" y="1057"/>
                    <a:pt x="33" y="1057"/>
                  </a:cubicBezTo>
                  <a:cubicBezTo>
                    <a:pt x="228" y="1155"/>
                    <a:pt x="391" y="1220"/>
                    <a:pt x="586" y="1252"/>
                  </a:cubicBezTo>
                  <a:cubicBezTo>
                    <a:pt x="586" y="1382"/>
                    <a:pt x="651" y="1480"/>
                    <a:pt x="683" y="1577"/>
                  </a:cubicBezTo>
                  <a:cubicBezTo>
                    <a:pt x="846" y="1837"/>
                    <a:pt x="1073" y="1870"/>
                    <a:pt x="1334" y="1902"/>
                  </a:cubicBezTo>
                  <a:lnTo>
                    <a:pt x="1886" y="1902"/>
                  </a:lnTo>
                  <a:cubicBezTo>
                    <a:pt x="2017" y="1902"/>
                    <a:pt x="2155" y="1919"/>
                    <a:pt x="2289" y="1919"/>
                  </a:cubicBezTo>
                  <a:cubicBezTo>
                    <a:pt x="2423" y="1919"/>
                    <a:pt x="2553" y="1902"/>
                    <a:pt x="2667" y="1837"/>
                  </a:cubicBezTo>
                  <a:cubicBezTo>
                    <a:pt x="2830" y="1740"/>
                    <a:pt x="2960" y="1675"/>
                    <a:pt x="3090" y="1480"/>
                  </a:cubicBezTo>
                  <a:cubicBezTo>
                    <a:pt x="3122" y="1382"/>
                    <a:pt x="3155" y="1252"/>
                    <a:pt x="3187" y="1187"/>
                  </a:cubicBezTo>
                  <a:lnTo>
                    <a:pt x="3187" y="1155"/>
                  </a:lnTo>
                  <a:cubicBezTo>
                    <a:pt x="3447" y="1057"/>
                    <a:pt x="3675" y="927"/>
                    <a:pt x="3935" y="829"/>
                  </a:cubicBezTo>
                  <a:cubicBezTo>
                    <a:pt x="3968" y="829"/>
                    <a:pt x="3968" y="764"/>
                    <a:pt x="3968" y="732"/>
                  </a:cubicBezTo>
                  <a:cubicBezTo>
                    <a:pt x="3935" y="732"/>
                    <a:pt x="3903" y="699"/>
                    <a:pt x="3838" y="667"/>
                  </a:cubicBezTo>
                  <a:cubicBezTo>
                    <a:pt x="3805" y="634"/>
                    <a:pt x="3756" y="618"/>
                    <a:pt x="3708" y="618"/>
                  </a:cubicBezTo>
                  <a:cubicBezTo>
                    <a:pt x="3659" y="618"/>
                    <a:pt x="3610" y="634"/>
                    <a:pt x="3577" y="667"/>
                  </a:cubicBezTo>
                  <a:cubicBezTo>
                    <a:pt x="3480" y="699"/>
                    <a:pt x="3447" y="732"/>
                    <a:pt x="3350" y="764"/>
                  </a:cubicBezTo>
                  <a:cubicBezTo>
                    <a:pt x="3317" y="764"/>
                    <a:pt x="3285" y="829"/>
                    <a:pt x="3285" y="829"/>
                  </a:cubicBezTo>
                  <a:lnTo>
                    <a:pt x="3252" y="829"/>
                  </a:lnTo>
                  <a:cubicBezTo>
                    <a:pt x="3252" y="634"/>
                    <a:pt x="3285" y="504"/>
                    <a:pt x="3187" y="374"/>
                  </a:cubicBezTo>
                  <a:cubicBezTo>
                    <a:pt x="3155" y="211"/>
                    <a:pt x="2992" y="114"/>
                    <a:pt x="2862" y="81"/>
                  </a:cubicBezTo>
                  <a:cubicBezTo>
                    <a:pt x="2765" y="49"/>
                    <a:pt x="2634" y="16"/>
                    <a:pt x="2504" y="16"/>
                  </a:cubicBezTo>
                  <a:lnTo>
                    <a:pt x="2212" y="16"/>
                  </a:lnTo>
                  <a:cubicBezTo>
                    <a:pt x="2082" y="16"/>
                    <a:pt x="1943" y="0"/>
                    <a:pt x="1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4"/>
            <p:cNvSpPr/>
            <p:nvPr/>
          </p:nvSpPr>
          <p:spPr>
            <a:xfrm>
              <a:off x="1150953" y="1838145"/>
              <a:ext cx="281013" cy="319480"/>
            </a:xfrm>
            <a:custGeom>
              <a:avLst/>
              <a:gdLst/>
              <a:ahLst/>
              <a:cxnLst/>
              <a:rect l="l" t="t" r="r" b="b"/>
              <a:pathLst>
                <a:path w="7773" h="8837" extrusionOk="0">
                  <a:moveTo>
                    <a:pt x="4944" y="7366"/>
                  </a:moveTo>
                  <a:cubicBezTo>
                    <a:pt x="5041" y="7366"/>
                    <a:pt x="5074" y="7366"/>
                    <a:pt x="5171" y="7398"/>
                  </a:cubicBezTo>
                  <a:cubicBezTo>
                    <a:pt x="5529" y="7528"/>
                    <a:pt x="5919" y="7659"/>
                    <a:pt x="6310" y="7724"/>
                  </a:cubicBezTo>
                  <a:cubicBezTo>
                    <a:pt x="6537" y="7854"/>
                    <a:pt x="6407" y="7984"/>
                    <a:pt x="6310" y="8146"/>
                  </a:cubicBezTo>
                  <a:cubicBezTo>
                    <a:pt x="6212" y="8211"/>
                    <a:pt x="6147" y="8309"/>
                    <a:pt x="6017" y="8374"/>
                  </a:cubicBezTo>
                  <a:cubicBezTo>
                    <a:pt x="5900" y="8447"/>
                    <a:pt x="5769" y="8481"/>
                    <a:pt x="5638" y="8481"/>
                  </a:cubicBezTo>
                  <a:cubicBezTo>
                    <a:pt x="5477" y="8481"/>
                    <a:pt x="5314" y="8431"/>
                    <a:pt x="5171" y="8341"/>
                  </a:cubicBezTo>
                  <a:cubicBezTo>
                    <a:pt x="4911" y="8211"/>
                    <a:pt x="4716" y="7984"/>
                    <a:pt x="4716" y="7691"/>
                  </a:cubicBezTo>
                  <a:cubicBezTo>
                    <a:pt x="4716" y="7561"/>
                    <a:pt x="4781" y="7398"/>
                    <a:pt x="4944" y="7366"/>
                  </a:cubicBezTo>
                  <a:close/>
                  <a:moveTo>
                    <a:pt x="3291" y="0"/>
                  </a:moveTo>
                  <a:cubicBezTo>
                    <a:pt x="2547" y="0"/>
                    <a:pt x="1824" y="233"/>
                    <a:pt x="1204" y="569"/>
                  </a:cubicBezTo>
                  <a:cubicBezTo>
                    <a:pt x="846" y="797"/>
                    <a:pt x="391" y="992"/>
                    <a:pt x="228" y="1350"/>
                  </a:cubicBezTo>
                  <a:cubicBezTo>
                    <a:pt x="33" y="1707"/>
                    <a:pt x="1" y="2260"/>
                    <a:pt x="33" y="2651"/>
                  </a:cubicBezTo>
                  <a:cubicBezTo>
                    <a:pt x="131" y="3333"/>
                    <a:pt x="554" y="3984"/>
                    <a:pt x="1269" y="4146"/>
                  </a:cubicBezTo>
                  <a:cubicBezTo>
                    <a:pt x="1432" y="4179"/>
                    <a:pt x="1627" y="4179"/>
                    <a:pt x="1757" y="4342"/>
                  </a:cubicBezTo>
                  <a:cubicBezTo>
                    <a:pt x="2114" y="4732"/>
                    <a:pt x="2082" y="5382"/>
                    <a:pt x="2180" y="5805"/>
                  </a:cubicBezTo>
                  <a:cubicBezTo>
                    <a:pt x="2310" y="6293"/>
                    <a:pt x="2732" y="6748"/>
                    <a:pt x="3155" y="6943"/>
                  </a:cubicBezTo>
                  <a:cubicBezTo>
                    <a:pt x="3610" y="7171"/>
                    <a:pt x="4066" y="7171"/>
                    <a:pt x="4228" y="7724"/>
                  </a:cubicBezTo>
                  <a:cubicBezTo>
                    <a:pt x="4293" y="7984"/>
                    <a:pt x="4293" y="8276"/>
                    <a:pt x="4456" y="8472"/>
                  </a:cubicBezTo>
                  <a:cubicBezTo>
                    <a:pt x="4677" y="8748"/>
                    <a:pt x="5041" y="8837"/>
                    <a:pt x="5384" y="8837"/>
                  </a:cubicBezTo>
                  <a:cubicBezTo>
                    <a:pt x="5444" y="8837"/>
                    <a:pt x="5504" y="8834"/>
                    <a:pt x="5562" y="8829"/>
                  </a:cubicBezTo>
                  <a:cubicBezTo>
                    <a:pt x="5984" y="8764"/>
                    <a:pt x="6342" y="8602"/>
                    <a:pt x="6732" y="8537"/>
                  </a:cubicBezTo>
                  <a:cubicBezTo>
                    <a:pt x="6960" y="8504"/>
                    <a:pt x="7155" y="8504"/>
                    <a:pt x="7350" y="8504"/>
                  </a:cubicBezTo>
                  <a:cubicBezTo>
                    <a:pt x="7399" y="8504"/>
                    <a:pt x="7464" y="8512"/>
                    <a:pt x="7525" y="8512"/>
                  </a:cubicBezTo>
                  <a:cubicBezTo>
                    <a:pt x="7586" y="8512"/>
                    <a:pt x="7643" y="8504"/>
                    <a:pt x="7675" y="8472"/>
                  </a:cubicBezTo>
                  <a:cubicBezTo>
                    <a:pt x="7773" y="8374"/>
                    <a:pt x="7675" y="8146"/>
                    <a:pt x="7675" y="8016"/>
                  </a:cubicBezTo>
                  <a:cubicBezTo>
                    <a:pt x="7675" y="7886"/>
                    <a:pt x="7675" y="7821"/>
                    <a:pt x="7643" y="7691"/>
                  </a:cubicBezTo>
                  <a:cubicBezTo>
                    <a:pt x="7545" y="7626"/>
                    <a:pt x="7480" y="7626"/>
                    <a:pt x="7383" y="7626"/>
                  </a:cubicBezTo>
                  <a:cubicBezTo>
                    <a:pt x="7220" y="7626"/>
                    <a:pt x="7123" y="7561"/>
                    <a:pt x="6960" y="7561"/>
                  </a:cubicBezTo>
                  <a:cubicBezTo>
                    <a:pt x="6667" y="7528"/>
                    <a:pt x="6375" y="7496"/>
                    <a:pt x="6082" y="7398"/>
                  </a:cubicBezTo>
                  <a:cubicBezTo>
                    <a:pt x="5822" y="7301"/>
                    <a:pt x="5529" y="7171"/>
                    <a:pt x="5236" y="7008"/>
                  </a:cubicBezTo>
                  <a:cubicBezTo>
                    <a:pt x="4879" y="6813"/>
                    <a:pt x="4553" y="6553"/>
                    <a:pt x="4261" y="6195"/>
                  </a:cubicBezTo>
                  <a:cubicBezTo>
                    <a:pt x="3903" y="5740"/>
                    <a:pt x="3773" y="5187"/>
                    <a:pt x="3740" y="4602"/>
                  </a:cubicBezTo>
                  <a:cubicBezTo>
                    <a:pt x="3740" y="4146"/>
                    <a:pt x="3740" y="3496"/>
                    <a:pt x="4066" y="3138"/>
                  </a:cubicBezTo>
                  <a:cubicBezTo>
                    <a:pt x="4131" y="3073"/>
                    <a:pt x="4261" y="2976"/>
                    <a:pt x="4358" y="2846"/>
                  </a:cubicBezTo>
                  <a:cubicBezTo>
                    <a:pt x="4586" y="2618"/>
                    <a:pt x="4586" y="2293"/>
                    <a:pt x="4684" y="1968"/>
                  </a:cubicBezTo>
                  <a:cubicBezTo>
                    <a:pt x="4749" y="1642"/>
                    <a:pt x="4879" y="1350"/>
                    <a:pt x="4846" y="992"/>
                  </a:cubicBezTo>
                  <a:cubicBezTo>
                    <a:pt x="4781" y="797"/>
                    <a:pt x="4749" y="569"/>
                    <a:pt x="4586" y="407"/>
                  </a:cubicBezTo>
                  <a:cubicBezTo>
                    <a:pt x="4423" y="212"/>
                    <a:pt x="4131" y="147"/>
                    <a:pt x="3871" y="49"/>
                  </a:cubicBezTo>
                  <a:cubicBezTo>
                    <a:pt x="3677" y="16"/>
                    <a:pt x="3483" y="0"/>
                    <a:pt x="3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4"/>
            <p:cNvSpPr/>
            <p:nvPr/>
          </p:nvSpPr>
          <p:spPr>
            <a:xfrm>
              <a:off x="1168595" y="2087417"/>
              <a:ext cx="111711" cy="357982"/>
            </a:xfrm>
            <a:custGeom>
              <a:avLst/>
              <a:gdLst/>
              <a:ahLst/>
              <a:cxnLst/>
              <a:rect l="l" t="t" r="r" b="b"/>
              <a:pathLst>
                <a:path w="3090" h="9902" extrusionOk="0">
                  <a:moveTo>
                    <a:pt x="2022" y="1"/>
                  </a:moveTo>
                  <a:cubicBezTo>
                    <a:pt x="1977" y="1"/>
                    <a:pt x="1932" y="5"/>
                    <a:pt x="1887" y="16"/>
                  </a:cubicBezTo>
                  <a:cubicBezTo>
                    <a:pt x="1594" y="113"/>
                    <a:pt x="1399" y="308"/>
                    <a:pt x="1074" y="341"/>
                  </a:cubicBezTo>
                  <a:lnTo>
                    <a:pt x="1009" y="341"/>
                  </a:lnTo>
                  <a:cubicBezTo>
                    <a:pt x="905" y="341"/>
                    <a:pt x="811" y="336"/>
                    <a:pt x="723" y="336"/>
                  </a:cubicBezTo>
                  <a:cubicBezTo>
                    <a:pt x="592" y="336"/>
                    <a:pt x="475" y="347"/>
                    <a:pt x="358" y="406"/>
                  </a:cubicBezTo>
                  <a:cubicBezTo>
                    <a:pt x="98" y="471"/>
                    <a:pt x="33" y="764"/>
                    <a:pt x="1" y="1056"/>
                  </a:cubicBezTo>
                  <a:cubicBezTo>
                    <a:pt x="1" y="1316"/>
                    <a:pt x="1" y="1609"/>
                    <a:pt x="163" y="1804"/>
                  </a:cubicBezTo>
                  <a:cubicBezTo>
                    <a:pt x="326" y="2032"/>
                    <a:pt x="553" y="2064"/>
                    <a:pt x="683" y="2259"/>
                  </a:cubicBezTo>
                  <a:cubicBezTo>
                    <a:pt x="976" y="2682"/>
                    <a:pt x="814" y="3398"/>
                    <a:pt x="814" y="3853"/>
                  </a:cubicBezTo>
                  <a:cubicBezTo>
                    <a:pt x="748" y="4503"/>
                    <a:pt x="748" y="5121"/>
                    <a:pt x="748" y="5739"/>
                  </a:cubicBezTo>
                  <a:cubicBezTo>
                    <a:pt x="748" y="7007"/>
                    <a:pt x="814" y="8243"/>
                    <a:pt x="944" y="9479"/>
                  </a:cubicBezTo>
                  <a:cubicBezTo>
                    <a:pt x="944" y="9609"/>
                    <a:pt x="976" y="9771"/>
                    <a:pt x="1009" y="9901"/>
                  </a:cubicBezTo>
                  <a:lnTo>
                    <a:pt x="2602" y="9901"/>
                  </a:lnTo>
                  <a:cubicBezTo>
                    <a:pt x="2505" y="8503"/>
                    <a:pt x="2439" y="7170"/>
                    <a:pt x="2342" y="5804"/>
                  </a:cubicBezTo>
                  <a:lnTo>
                    <a:pt x="2244" y="3593"/>
                  </a:lnTo>
                  <a:cubicBezTo>
                    <a:pt x="2244" y="3040"/>
                    <a:pt x="2114" y="2227"/>
                    <a:pt x="2342" y="1674"/>
                  </a:cubicBezTo>
                  <a:cubicBezTo>
                    <a:pt x="2505" y="1414"/>
                    <a:pt x="2797" y="1316"/>
                    <a:pt x="2960" y="1089"/>
                  </a:cubicBezTo>
                  <a:cubicBezTo>
                    <a:pt x="3057" y="959"/>
                    <a:pt x="3090" y="829"/>
                    <a:pt x="3057" y="698"/>
                  </a:cubicBezTo>
                  <a:cubicBezTo>
                    <a:pt x="2992" y="503"/>
                    <a:pt x="2830" y="406"/>
                    <a:pt x="2667" y="276"/>
                  </a:cubicBezTo>
                  <a:cubicBezTo>
                    <a:pt x="2502" y="138"/>
                    <a:pt x="2268" y="1"/>
                    <a:pt x="2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4"/>
            <p:cNvSpPr/>
            <p:nvPr/>
          </p:nvSpPr>
          <p:spPr>
            <a:xfrm>
              <a:off x="1439016" y="1841037"/>
              <a:ext cx="282170" cy="319480"/>
            </a:xfrm>
            <a:custGeom>
              <a:avLst/>
              <a:gdLst/>
              <a:ahLst/>
              <a:cxnLst/>
              <a:rect l="l" t="t" r="r" b="b"/>
              <a:pathLst>
                <a:path w="7805" h="8837" extrusionOk="0">
                  <a:moveTo>
                    <a:pt x="2894" y="7351"/>
                  </a:moveTo>
                  <a:cubicBezTo>
                    <a:pt x="2992" y="7351"/>
                    <a:pt x="3122" y="7513"/>
                    <a:pt x="3122" y="7676"/>
                  </a:cubicBezTo>
                  <a:cubicBezTo>
                    <a:pt x="3089" y="7936"/>
                    <a:pt x="2894" y="8131"/>
                    <a:pt x="2634" y="8294"/>
                  </a:cubicBezTo>
                  <a:cubicBezTo>
                    <a:pt x="2480" y="8380"/>
                    <a:pt x="2316" y="8420"/>
                    <a:pt x="2163" y="8420"/>
                  </a:cubicBezTo>
                  <a:cubicBezTo>
                    <a:pt x="2025" y="8420"/>
                    <a:pt x="1896" y="8388"/>
                    <a:pt x="1789" y="8326"/>
                  </a:cubicBezTo>
                  <a:cubicBezTo>
                    <a:pt x="1659" y="8294"/>
                    <a:pt x="1593" y="8164"/>
                    <a:pt x="1496" y="8099"/>
                  </a:cubicBezTo>
                  <a:cubicBezTo>
                    <a:pt x="1333" y="7936"/>
                    <a:pt x="1268" y="7806"/>
                    <a:pt x="1528" y="7741"/>
                  </a:cubicBezTo>
                  <a:cubicBezTo>
                    <a:pt x="1919" y="7611"/>
                    <a:pt x="2309" y="7481"/>
                    <a:pt x="2667" y="7416"/>
                  </a:cubicBezTo>
                  <a:cubicBezTo>
                    <a:pt x="2764" y="7416"/>
                    <a:pt x="2797" y="7351"/>
                    <a:pt x="2894" y="7351"/>
                  </a:cubicBezTo>
                  <a:close/>
                  <a:moveTo>
                    <a:pt x="4560" y="1"/>
                  </a:moveTo>
                  <a:cubicBezTo>
                    <a:pt x="4353" y="1"/>
                    <a:pt x="4144" y="22"/>
                    <a:pt x="3935" y="67"/>
                  </a:cubicBezTo>
                  <a:cubicBezTo>
                    <a:pt x="3642" y="99"/>
                    <a:pt x="3350" y="164"/>
                    <a:pt x="3219" y="424"/>
                  </a:cubicBezTo>
                  <a:cubicBezTo>
                    <a:pt x="3089" y="587"/>
                    <a:pt x="2992" y="782"/>
                    <a:pt x="2959" y="977"/>
                  </a:cubicBezTo>
                  <a:cubicBezTo>
                    <a:pt x="2927" y="1367"/>
                    <a:pt x="3057" y="1627"/>
                    <a:pt x="3122" y="1953"/>
                  </a:cubicBezTo>
                  <a:cubicBezTo>
                    <a:pt x="3219" y="2278"/>
                    <a:pt x="3252" y="2603"/>
                    <a:pt x="3447" y="2863"/>
                  </a:cubicBezTo>
                  <a:cubicBezTo>
                    <a:pt x="3545" y="2928"/>
                    <a:pt x="3642" y="3026"/>
                    <a:pt x="3740" y="3123"/>
                  </a:cubicBezTo>
                  <a:cubicBezTo>
                    <a:pt x="4065" y="3514"/>
                    <a:pt x="4065" y="4099"/>
                    <a:pt x="4065" y="4587"/>
                  </a:cubicBezTo>
                  <a:cubicBezTo>
                    <a:pt x="4065" y="5172"/>
                    <a:pt x="3902" y="5725"/>
                    <a:pt x="3545" y="6180"/>
                  </a:cubicBezTo>
                  <a:cubicBezTo>
                    <a:pt x="3285" y="6505"/>
                    <a:pt x="2927" y="6766"/>
                    <a:pt x="2569" y="6993"/>
                  </a:cubicBezTo>
                  <a:cubicBezTo>
                    <a:pt x="2276" y="7156"/>
                    <a:pt x="1984" y="7318"/>
                    <a:pt x="1691" y="7416"/>
                  </a:cubicBezTo>
                  <a:cubicBezTo>
                    <a:pt x="1301" y="7513"/>
                    <a:pt x="878" y="7579"/>
                    <a:pt x="488" y="7611"/>
                  </a:cubicBezTo>
                  <a:cubicBezTo>
                    <a:pt x="436" y="7611"/>
                    <a:pt x="373" y="7606"/>
                    <a:pt x="311" y="7606"/>
                  </a:cubicBezTo>
                  <a:cubicBezTo>
                    <a:pt x="217" y="7606"/>
                    <a:pt x="124" y="7618"/>
                    <a:pt x="65" y="7676"/>
                  </a:cubicBezTo>
                  <a:cubicBezTo>
                    <a:pt x="0" y="7806"/>
                    <a:pt x="65" y="8001"/>
                    <a:pt x="65" y="8131"/>
                  </a:cubicBezTo>
                  <a:lnTo>
                    <a:pt x="65" y="8457"/>
                  </a:lnTo>
                  <a:cubicBezTo>
                    <a:pt x="65" y="8489"/>
                    <a:pt x="65" y="8554"/>
                    <a:pt x="130" y="8554"/>
                  </a:cubicBezTo>
                  <a:cubicBezTo>
                    <a:pt x="135" y="8559"/>
                    <a:pt x="145" y="8561"/>
                    <a:pt x="159" y="8561"/>
                  </a:cubicBezTo>
                  <a:cubicBezTo>
                    <a:pt x="242" y="8561"/>
                    <a:pt x="465" y="8489"/>
                    <a:pt x="520" y="8489"/>
                  </a:cubicBezTo>
                  <a:cubicBezTo>
                    <a:pt x="683" y="8489"/>
                    <a:pt x="878" y="8489"/>
                    <a:pt x="1041" y="8554"/>
                  </a:cubicBezTo>
                  <a:cubicBezTo>
                    <a:pt x="1463" y="8587"/>
                    <a:pt x="1821" y="8782"/>
                    <a:pt x="2244" y="8814"/>
                  </a:cubicBezTo>
                  <a:cubicBezTo>
                    <a:pt x="2330" y="8829"/>
                    <a:pt x="2419" y="8837"/>
                    <a:pt x="2508" y="8837"/>
                  </a:cubicBezTo>
                  <a:cubicBezTo>
                    <a:pt x="2823" y="8837"/>
                    <a:pt x="3139" y="8736"/>
                    <a:pt x="3317" y="8457"/>
                  </a:cubicBezTo>
                  <a:cubicBezTo>
                    <a:pt x="3480" y="8261"/>
                    <a:pt x="3480" y="7969"/>
                    <a:pt x="3577" y="7741"/>
                  </a:cubicBezTo>
                  <a:cubicBezTo>
                    <a:pt x="3740" y="7188"/>
                    <a:pt x="4195" y="7156"/>
                    <a:pt x="4618" y="6961"/>
                  </a:cubicBezTo>
                  <a:cubicBezTo>
                    <a:pt x="5106" y="6766"/>
                    <a:pt x="5496" y="6310"/>
                    <a:pt x="5593" y="5822"/>
                  </a:cubicBezTo>
                  <a:cubicBezTo>
                    <a:pt x="5723" y="5367"/>
                    <a:pt x="5723" y="4717"/>
                    <a:pt x="6049" y="4359"/>
                  </a:cubicBezTo>
                  <a:cubicBezTo>
                    <a:pt x="6179" y="4229"/>
                    <a:pt x="6374" y="4196"/>
                    <a:pt x="6536" y="4164"/>
                  </a:cubicBezTo>
                  <a:cubicBezTo>
                    <a:pt x="7187" y="4001"/>
                    <a:pt x="7675" y="3351"/>
                    <a:pt x="7772" y="2636"/>
                  </a:cubicBezTo>
                  <a:cubicBezTo>
                    <a:pt x="7805" y="2245"/>
                    <a:pt x="7707" y="1725"/>
                    <a:pt x="7545" y="1367"/>
                  </a:cubicBezTo>
                  <a:cubicBezTo>
                    <a:pt x="7382" y="977"/>
                    <a:pt x="6959" y="782"/>
                    <a:pt x="6569" y="587"/>
                  </a:cubicBezTo>
                  <a:cubicBezTo>
                    <a:pt x="5942" y="236"/>
                    <a:pt x="5258" y="1"/>
                    <a:pt x="4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4"/>
            <p:cNvSpPr/>
            <p:nvPr/>
          </p:nvSpPr>
          <p:spPr>
            <a:xfrm>
              <a:off x="1590675" y="2087417"/>
              <a:ext cx="112868" cy="357982"/>
            </a:xfrm>
            <a:custGeom>
              <a:avLst/>
              <a:gdLst/>
              <a:ahLst/>
              <a:cxnLst/>
              <a:rect l="l" t="t" r="r" b="b"/>
              <a:pathLst>
                <a:path w="3122" h="9902" extrusionOk="0">
                  <a:moveTo>
                    <a:pt x="1013" y="1"/>
                  </a:moveTo>
                  <a:cubicBezTo>
                    <a:pt x="781" y="1"/>
                    <a:pt x="523" y="138"/>
                    <a:pt x="358" y="276"/>
                  </a:cubicBezTo>
                  <a:cubicBezTo>
                    <a:pt x="228" y="406"/>
                    <a:pt x="65" y="503"/>
                    <a:pt x="33" y="731"/>
                  </a:cubicBezTo>
                  <a:cubicBezTo>
                    <a:pt x="0" y="894"/>
                    <a:pt x="33" y="991"/>
                    <a:pt x="98" y="1121"/>
                  </a:cubicBezTo>
                  <a:cubicBezTo>
                    <a:pt x="260" y="1381"/>
                    <a:pt x="585" y="1446"/>
                    <a:pt x="715" y="1739"/>
                  </a:cubicBezTo>
                  <a:cubicBezTo>
                    <a:pt x="976" y="2194"/>
                    <a:pt x="846" y="2942"/>
                    <a:pt x="846" y="3430"/>
                  </a:cubicBezTo>
                  <a:cubicBezTo>
                    <a:pt x="813" y="4926"/>
                    <a:pt x="683" y="6454"/>
                    <a:pt x="520" y="7950"/>
                  </a:cubicBezTo>
                  <a:lnTo>
                    <a:pt x="390" y="9056"/>
                  </a:lnTo>
                  <a:cubicBezTo>
                    <a:pt x="390" y="9251"/>
                    <a:pt x="260" y="9609"/>
                    <a:pt x="260" y="9901"/>
                  </a:cubicBezTo>
                  <a:lnTo>
                    <a:pt x="1886" y="9901"/>
                  </a:lnTo>
                  <a:cubicBezTo>
                    <a:pt x="2179" y="8666"/>
                    <a:pt x="2211" y="7300"/>
                    <a:pt x="2211" y="6032"/>
                  </a:cubicBezTo>
                  <a:cubicBezTo>
                    <a:pt x="2211" y="4926"/>
                    <a:pt x="2146" y="3853"/>
                    <a:pt x="2276" y="2747"/>
                  </a:cubicBezTo>
                  <a:cubicBezTo>
                    <a:pt x="2276" y="2585"/>
                    <a:pt x="2309" y="2389"/>
                    <a:pt x="2374" y="2259"/>
                  </a:cubicBezTo>
                  <a:cubicBezTo>
                    <a:pt x="2537" y="2064"/>
                    <a:pt x="2764" y="1967"/>
                    <a:pt x="2927" y="1804"/>
                  </a:cubicBezTo>
                  <a:cubicBezTo>
                    <a:pt x="3122" y="1609"/>
                    <a:pt x="3122" y="1316"/>
                    <a:pt x="3024" y="1056"/>
                  </a:cubicBezTo>
                  <a:cubicBezTo>
                    <a:pt x="3024" y="796"/>
                    <a:pt x="2927" y="503"/>
                    <a:pt x="2667" y="406"/>
                  </a:cubicBezTo>
                  <a:cubicBezTo>
                    <a:pt x="2550" y="347"/>
                    <a:pt x="2409" y="336"/>
                    <a:pt x="2273" y="336"/>
                  </a:cubicBezTo>
                  <a:cubicBezTo>
                    <a:pt x="2183" y="336"/>
                    <a:pt x="2094" y="341"/>
                    <a:pt x="2016" y="341"/>
                  </a:cubicBezTo>
                  <a:lnTo>
                    <a:pt x="1951" y="341"/>
                  </a:lnTo>
                  <a:cubicBezTo>
                    <a:pt x="1626" y="341"/>
                    <a:pt x="1398" y="113"/>
                    <a:pt x="1138" y="16"/>
                  </a:cubicBezTo>
                  <a:cubicBezTo>
                    <a:pt x="1098" y="5"/>
                    <a:pt x="1056" y="1"/>
                    <a:pt x="1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904;p54">
            <a:extLst>
              <a:ext uri="{FF2B5EF4-FFF2-40B4-BE49-F238E27FC236}">
                <a16:creationId xmlns:a16="http://schemas.microsoft.com/office/drawing/2014/main" id="{32DCDD42-D4B3-3A62-2D84-A935CB637941}"/>
              </a:ext>
            </a:extLst>
          </p:cNvPr>
          <p:cNvSpPr/>
          <p:nvPr/>
        </p:nvSpPr>
        <p:spPr>
          <a:xfrm>
            <a:off x="1990113" y="1593376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894;p54">
            <a:extLst>
              <a:ext uri="{FF2B5EF4-FFF2-40B4-BE49-F238E27FC236}">
                <a16:creationId xmlns:a16="http://schemas.microsoft.com/office/drawing/2014/main" id="{A4D149D7-181C-BF23-C074-E08AC1F98081}"/>
              </a:ext>
            </a:extLst>
          </p:cNvPr>
          <p:cNvSpPr txBox="1">
            <a:spLocks/>
          </p:cNvSpPr>
          <p:nvPr/>
        </p:nvSpPr>
        <p:spPr>
          <a:xfrm>
            <a:off x="1491461" y="2724879"/>
            <a:ext cx="1898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9pPr>
          </a:lstStyle>
          <a:p>
            <a:pPr algn="ctr"/>
            <a:r>
              <a:rPr lang="es-ES" sz="2000"/>
              <a:t>Remitir a los pacientes con especialistas</a:t>
            </a:r>
          </a:p>
        </p:txBody>
      </p:sp>
      <p:grpSp>
        <p:nvGrpSpPr>
          <p:cNvPr id="81" name="Google Shape;1598;p49">
            <a:extLst>
              <a:ext uri="{FF2B5EF4-FFF2-40B4-BE49-F238E27FC236}">
                <a16:creationId xmlns:a16="http://schemas.microsoft.com/office/drawing/2014/main" id="{F0722009-7FB6-50A7-E9B8-A1E5077B46EA}"/>
              </a:ext>
            </a:extLst>
          </p:cNvPr>
          <p:cNvGrpSpPr/>
          <p:nvPr/>
        </p:nvGrpSpPr>
        <p:grpSpPr>
          <a:xfrm>
            <a:off x="2210461" y="1820647"/>
            <a:ext cx="351881" cy="352805"/>
            <a:chOff x="-23615075" y="3148525"/>
            <a:chExt cx="295375" cy="296150"/>
          </a:xfrm>
        </p:grpSpPr>
        <p:sp>
          <p:nvSpPr>
            <p:cNvPr id="82" name="Google Shape;1599;p49">
              <a:extLst>
                <a:ext uri="{FF2B5EF4-FFF2-40B4-BE49-F238E27FC236}">
                  <a16:creationId xmlns:a16="http://schemas.microsoft.com/office/drawing/2014/main" id="{1BB8F0EF-705F-A2EE-23F9-A426EAF4C5AC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00;p49">
              <a:extLst>
                <a:ext uri="{FF2B5EF4-FFF2-40B4-BE49-F238E27FC236}">
                  <a16:creationId xmlns:a16="http://schemas.microsoft.com/office/drawing/2014/main" id="{9FD8CC28-1AAF-90E9-F39A-1A6EB6AEEE65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01;p49">
              <a:extLst>
                <a:ext uri="{FF2B5EF4-FFF2-40B4-BE49-F238E27FC236}">
                  <a16:creationId xmlns:a16="http://schemas.microsoft.com/office/drawing/2014/main" id="{A715FE09-3C37-0BD8-F049-DE433695459E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2;p49">
              <a:extLst>
                <a:ext uri="{FF2B5EF4-FFF2-40B4-BE49-F238E27FC236}">
                  <a16:creationId xmlns:a16="http://schemas.microsoft.com/office/drawing/2014/main" id="{D3D4A954-4CDF-3981-AEB9-0D19A8DFC46B}"/>
                </a:ext>
              </a:extLst>
            </p:cNvPr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467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52"/>
          <p:cNvSpPr/>
          <p:nvPr/>
        </p:nvSpPr>
        <p:spPr>
          <a:xfrm>
            <a:off x="1363038" y="1571781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52"/>
          <p:cNvSpPr/>
          <p:nvPr/>
        </p:nvSpPr>
        <p:spPr>
          <a:xfrm>
            <a:off x="1345728" y="2574254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724" name="Google Shape;1724;p52"/>
          <p:cNvSpPr txBox="1">
            <a:spLocks noGrp="1"/>
          </p:cNvSpPr>
          <p:nvPr>
            <p:ph type="subTitle" idx="1"/>
          </p:nvPr>
        </p:nvSpPr>
        <p:spPr>
          <a:xfrm>
            <a:off x="2249573" y="2792973"/>
            <a:ext cx="203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Relevancia de los roles del personal médico</a:t>
            </a:r>
            <a:endParaRPr sz="2000"/>
          </a:p>
        </p:txBody>
      </p:sp>
      <p:sp>
        <p:nvSpPr>
          <p:cNvPr id="1725" name="Google Shape;1725;p52"/>
          <p:cNvSpPr txBox="1">
            <a:spLocks noGrp="1"/>
          </p:cNvSpPr>
          <p:nvPr>
            <p:ph type="subTitle" idx="3"/>
          </p:nvPr>
        </p:nvSpPr>
        <p:spPr>
          <a:xfrm>
            <a:off x="2263487" y="1837162"/>
            <a:ext cx="203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Utilidad de la herramienta</a:t>
            </a:r>
            <a:endParaRPr sz="2000"/>
          </a:p>
        </p:txBody>
      </p:sp>
      <p:sp>
        <p:nvSpPr>
          <p:cNvPr id="1727" name="Google Shape;1727;p52"/>
          <p:cNvSpPr txBox="1">
            <a:spLocks noGrp="1"/>
          </p:cNvSpPr>
          <p:nvPr>
            <p:ph type="title" idx="5"/>
          </p:nvPr>
        </p:nvSpPr>
        <p:spPr>
          <a:xfrm>
            <a:off x="1382688" y="171171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28" name="Google Shape;1728;p52"/>
          <p:cNvSpPr txBox="1">
            <a:spLocks noGrp="1"/>
          </p:cNvSpPr>
          <p:nvPr>
            <p:ph type="title" idx="6"/>
          </p:nvPr>
        </p:nvSpPr>
        <p:spPr>
          <a:xfrm>
            <a:off x="1365378" y="2714203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729" name="Google Shape;1729;p52"/>
          <p:cNvGrpSpPr/>
          <p:nvPr/>
        </p:nvGrpSpPr>
        <p:grpSpPr>
          <a:xfrm flipH="1">
            <a:off x="5785263" y="2294057"/>
            <a:ext cx="2320329" cy="2542676"/>
            <a:chOff x="117533" y="2642864"/>
            <a:chExt cx="1778848" cy="1949307"/>
          </a:xfrm>
        </p:grpSpPr>
        <p:sp>
          <p:nvSpPr>
            <p:cNvPr id="1730" name="Google Shape;1730;p52"/>
            <p:cNvSpPr/>
            <p:nvPr/>
          </p:nvSpPr>
          <p:spPr>
            <a:xfrm>
              <a:off x="235101" y="3079044"/>
              <a:ext cx="1528419" cy="352740"/>
            </a:xfrm>
            <a:custGeom>
              <a:avLst/>
              <a:gdLst/>
              <a:ahLst/>
              <a:cxnLst/>
              <a:rect l="l" t="t" r="r" b="b"/>
              <a:pathLst>
                <a:path w="42277" h="9757" extrusionOk="0">
                  <a:moveTo>
                    <a:pt x="1" y="0"/>
                  </a:moveTo>
                  <a:lnTo>
                    <a:pt x="1" y="9756"/>
                  </a:lnTo>
                  <a:lnTo>
                    <a:pt x="42276" y="9756"/>
                  </a:lnTo>
                  <a:lnTo>
                    <a:pt x="42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1" name="Google Shape;1731;p52"/>
            <p:cNvGrpSpPr/>
            <p:nvPr/>
          </p:nvGrpSpPr>
          <p:grpSpPr>
            <a:xfrm>
              <a:off x="316228" y="3709182"/>
              <a:ext cx="141139" cy="258707"/>
              <a:chOff x="316228" y="3709182"/>
              <a:chExt cx="141139" cy="258707"/>
            </a:xfrm>
          </p:grpSpPr>
          <p:sp>
            <p:nvSpPr>
              <p:cNvPr id="1732" name="Google Shape;1732;p52"/>
              <p:cNvSpPr/>
              <p:nvPr/>
            </p:nvSpPr>
            <p:spPr>
              <a:xfrm>
                <a:off x="316228" y="3825593"/>
                <a:ext cx="139946" cy="141103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903" extrusionOk="0">
                    <a:moveTo>
                      <a:pt x="1" y="0"/>
                    </a:moveTo>
                    <a:lnTo>
                      <a:pt x="1" y="3220"/>
                    </a:lnTo>
                    <a:cubicBezTo>
                      <a:pt x="1" y="3577"/>
                      <a:pt x="293" y="3903"/>
                      <a:pt x="651" y="3903"/>
                    </a:cubicBezTo>
                    <a:lnTo>
                      <a:pt x="3220" y="3903"/>
                    </a:lnTo>
                    <a:cubicBezTo>
                      <a:pt x="3578" y="3903"/>
                      <a:pt x="3871" y="3610"/>
                      <a:pt x="3871" y="3220"/>
                    </a:cubicBezTo>
                    <a:lnTo>
                      <a:pt x="38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52"/>
              <p:cNvSpPr/>
              <p:nvPr/>
            </p:nvSpPr>
            <p:spPr>
              <a:xfrm>
                <a:off x="317421" y="3716268"/>
                <a:ext cx="139946" cy="25162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960" extrusionOk="0">
                    <a:moveTo>
                      <a:pt x="2472" y="65"/>
                    </a:moveTo>
                    <a:lnTo>
                      <a:pt x="2472" y="618"/>
                    </a:lnTo>
                    <a:lnTo>
                      <a:pt x="3285" y="1463"/>
                    </a:lnTo>
                    <a:cubicBezTo>
                      <a:pt x="3577" y="1789"/>
                      <a:pt x="3773" y="2244"/>
                      <a:pt x="3773" y="2699"/>
                    </a:cubicBezTo>
                    <a:lnTo>
                      <a:pt x="3773" y="6244"/>
                    </a:lnTo>
                    <a:lnTo>
                      <a:pt x="3740" y="6244"/>
                    </a:lnTo>
                    <a:cubicBezTo>
                      <a:pt x="3740" y="6569"/>
                      <a:pt x="3512" y="6829"/>
                      <a:pt x="3187" y="6829"/>
                    </a:cubicBezTo>
                    <a:lnTo>
                      <a:pt x="618" y="6829"/>
                    </a:lnTo>
                    <a:cubicBezTo>
                      <a:pt x="293" y="6829"/>
                      <a:pt x="33" y="6569"/>
                      <a:pt x="33" y="6244"/>
                    </a:cubicBezTo>
                    <a:lnTo>
                      <a:pt x="33" y="2699"/>
                    </a:lnTo>
                    <a:cubicBezTo>
                      <a:pt x="33" y="2244"/>
                      <a:pt x="195" y="1789"/>
                      <a:pt x="521" y="1463"/>
                    </a:cubicBezTo>
                    <a:lnTo>
                      <a:pt x="1334" y="618"/>
                    </a:lnTo>
                    <a:lnTo>
                      <a:pt x="1334" y="65"/>
                    </a:lnTo>
                    <a:close/>
                    <a:moveTo>
                      <a:pt x="1269" y="0"/>
                    </a:moveTo>
                    <a:lnTo>
                      <a:pt x="1269" y="618"/>
                    </a:lnTo>
                    <a:lnTo>
                      <a:pt x="488" y="1431"/>
                    </a:lnTo>
                    <a:cubicBezTo>
                      <a:pt x="163" y="1756"/>
                      <a:pt x="0" y="2244"/>
                      <a:pt x="0" y="2732"/>
                    </a:cubicBezTo>
                    <a:lnTo>
                      <a:pt x="0" y="6276"/>
                    </a:lnTo>
                    <a:cubicBezTo>
                      <a:pt x="0" y="6667"/>
                      <a:pt x="293" y="6959"/>
                      <a:pt x="651" y="6959"/>
                    </a:cubicBezTo>
                    <a:lnTo>
                      <a:pt x="3220" y="6959"/>
                    </a:lnTo>
                    <a:cubicBezTo>
                      <a:pt x="3577" y="6959"/>
                      <a:pt x="3870" y="6634"/>
                      <a:pt x="3870" y="6276"/>
                    </a:cubicBezTo>
                    <a:lnTo>
                      <a:pt x="3870" y="2732"/>
                    </a:lnTo>
                    <a:cubicBezTo>
                      <a:pt x="3838" y="2244"/>
                      <a:pt x="3675" y="1756"/>
                      <a:pt x="3350" y="1431"/>
                    </a:cubicBezTo>
                    <a:lnTo>
                      <a:pt x="2569" y="618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52"/>
              <p:cNvSpPr/>
              <p:nvPr/>
            </p:nvSpPr>
            <p:spPr>
              <a:xfrm>
                <a:off x="359755" y="3709182"/>
                <a:ext cx="51734" cy="2357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652" extrusionOk="0">
                    <a:moveTo>
                      <a:pt x="130" y="1"/>
                    </a:moveTo>
                    <a:cubicBezTo>
                      <a:pt x="65" y="1"/>
                      <a:pt x="0" y="98"/>
                      <a:pt x="0" y="131"/>
                    </a:cubicBezTo>
                    <a:lnTo>
                      <a:pt x="0" y="521"/>
                    </a:lnTo>
                    <a:cubicBezTo>
                      <a:pt x="0" y="619"/>
                      <a:pt x="98" y="651"/>
                      <a:pt x="130" y="651"/>
                    </a:cubicBezTo>
                    <a:lnTo>
                      <a:pt x="1301" y="651"/>
                    </a:lnTo>
                    <a:cubicBezTo>
                      <a:pt x="1398" y="651"/>
                      <a:pt x="1431" y="586"/>
                      <a:pt x="1431" y="521"/>
                    </a:cubicBezTo>
                    <a:lnTo>
                      <a:pt x="1431" y="131"/>
                    </a:lnTo>
                    <a:cubicBezTo>
                      <a:pt x="1431" y="98"/>
                      <a:pt x="1398" y="1"/>
                      <a:pt x="1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5" name="Google Shape;1735;p52"/>
            <p:cNvSpPr/>
            <p:nvPr/>
          </p:nvSpPr>
          <p:spPr>
            <a:xfrm>
              <a:off x="235101" y="3960803"/>
              <a:ext cx="1528419" cy="58820"/>
            </a:xfrm>
            <a:custGeom>
              <a:avLst/>
              <a:gdLst/>
              <a:ahLst/>
              <a:cxnLst/>
              <a:rect l="l" t="t" r="r" b="b"/>
              <a:pathLst>
                <a:path w="42277" h="1627" extrusionOk="0">
                  <a:moveTo>
                    <a:pt x="1" y="0"/>
                  </a:moveTo>
                  <a:lnTo>
                    <a:pt x="1" y="1626"/>
                  </a:lnTo>
                  <a:lnTo>
                    <a:pt x="42276" y="1626"/>
                  </a:lnTo>
                  <a:lnTo>
                    <a:pt x="42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2"/>
            <p:cNvSpPr/>
            <p:nvPr/>
          </p:nvSpPr>
          <p:spPr>
            <a:xfrm>
              <a:off x="228052" y="3079044"/>
              <a:ext cx="43564" cy="1513127"/>
            </a:xfrm>
            <a:custGeom>
              <a:avLst/>
              <a:gdLst/>
              <a:ahLst/>
              <a:cxnLst/>
              <a:rect l="l" t="t" r="r" b="b"/>
              <a:pathLst>
                <a:path w="1205" h="41854" extrusionOk="0">
                  <a:moveTo>
                    <a:pt x="1" y="0"/>
                  </a:moveTo>
                  <a:lnTo>
                    <a:pt x="1" y="41853"/>
                  </a:lnTo>
                  <a:lnTo>
                    <a:pt x="1204" y="4185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2"/>
            <p:cNvSpPr/>
            <p:nvPr/>
          </p:nvSpPr>
          <p:spPr>
            <a:xfrm>
              <a:off x="1741142" y="3079044"/>
              <a:ext cx="44721" cy="1513127"/>
            </a:xfrm>
            <a:custGeom>
              <a:avLst/>
              <a:gdLst/>
              <a:ahLst/>
              <a:cxnLst/>
              <a:rect l="l" t="t" r="r" b="b"/>
              <a:pathLst>
                <a:path w="1237" h="41854" extrusionOk="0">
                  <a:moveTo>
                    <a:pt x="1" y="0"/>
                  </a:moveTo>
                  <a:lnTo>
                    <a:pt x="1" y="41853"/>
                  </a:lnTo>
                  <a:lnTo>
                    <a:pt x="1236" y="41853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2"/>
            <p:cNvSpPr/>
            <p:nvPr/>
          </p:nvSpPr>
          <p:spPr>
            <a:xfrm>
              <a:off x="117533" y="3034359"/>
              <a:ext cx="1778848" cy="74113"/>
            </a:xfrm>
            <a:custGeom>
              <a:avLst/>
              <a:gdLst/>
              <a:ahLst/>
              <a:cxnLst/>
              <a:rect l="l" t="t" r="r" b="b"/>
              <a:pathLst>
                <a:path w="49204" h="2050" extrusionOk="0">
                  <a:moveTo>
                    <a:pt x="1" y="1"/>
                  </a:moveTo>
                  <a:lnTo>
                    <a:pt x="1" y="2049"/>
                  </a:lnTo>
                  <a:lnTo>
                    <a:pt x="49203" y="2049"/>
                  </a:lnTo>
                  <a:lnTo>
                    <a:pt x="49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2"/>
            <p:cNvSpPr/>
            <p:nvPr/>
          </p:nvSpPr>
          <p:spPr>
            <a:xfrm>
              <a:off x="228052" y="3990195"/>
              <a:ext cx="1557811" cy="72920"/>
            </a:xfrm>
            <a:custGeom>
              <a:avLst/>
              <a:gdLst/>
              <a:ahLst/>
              <a:cxnLst/>
              <a:rect l="l" t="t" r="r" b="b"/>
              <a:pathLst>
                <a:path w="43090" h="2017" extrusionOk="0">
                  <a:moveTo>
                    <a:pt x="1" y="0"/>
                  </a:moveTo>
                  <a:lnTo>
                    <a:pt x="1" y="2016"/>
                  </a:lnTo>
                  <a:lnTo>
                    <a:pt x="43089" y="2016"/>
                  </a:lnTo>
                  <a:lnTo>
                    <a:pt x="4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2"/>
            <p:cNvSpPr/>
            <p:nvPr/>
          </p:nvSpPr>
          <p:spPr>
            <a:xfrm>
              <a:off x="279786" y="3181319"/>
              <a:ext cx="705444" cy="191681"/>
            </a:xfrm>
            <a:custGeom>
              <a:avLst/>
              <a:gdLst/>
              <a:ahLst/>
              <a:cxnLst/>
              <a:rect l="l" t="t" r="r" b="b"/>
              <a:pathLst>
                <a:path w="19513" h="5302" extrusionOk="0">
                  <a:moveTo>
                    <a:pt x="1" y="1"/>
                  </a:moveTo>
                  <a:lnTo>
                    <a:pt x="1" y="5301"/>
                  </a:lnTo>
                  <a:lnTo>
                    <a:pt x="19512" y="5301"/>
                  </a:lnTo>
                  <a:lnTo>
                    <a:pt x="19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2"/>
            <p:cNvSpPr/>
            <p:nvPr/>
          </p:nvSpPr>
          <p:spPr>
            <a:xfrm>
              <a:off x="492579" y="3262445"/>
              <a:ext cx="278663" cy="29428"/>
            </a:xfrm>
            <a:custGeom>
              <a:avLst/>
              <a:gdLst/>
              <a:ahLst/>
              <a:cxnLst/>
              <a:rect l="l" t="t" r="r" b="b"/>
              <a:pathLst>
                <a:path w="7708" h="814" extrusionOk="0">
                  <a:moveTo>
                    <a:pt x="1" y="1"/>
                  </a:moveTo>
                  <a:lnTo>
                    <a:pt x="1" y="814"/>
                  </a:lnTo>
                  <a:lnTo>
                    <a:pt x="7708" y="814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2"/>
            <p:cNvSpPr/>
            <p:nvPr/>
          </p:nvSpPr>
          <p:spPr>
            <a:xfrm>
              <a:off x="1028685" y="3181319"/>
              <a:ext cx="705444" cy="191681"/>
            </a:xfrm>
            <a:custGeom>
              <a:avLst/>
              <a:gdLst/>
              <a:ahLst/>
              <a:cxnLst/>
              <a:rect l="l" t="t" r="r" b="b"/>
              <a:pathLst>
                <a:path w="19513" h="5302" extrusionOk="0">
                  <a:moveTo>
                    <a:pt x="1" y="1"/>
                  </a:moveTo>
                  <a:lnTo>
                    <a:pt x="1" y="5301"/>
                  </a:lnTo>
                  <a:lnTo>
                    <a:pt x="19512" y="5301"/>
                  </a:lnTo>
                  <a:lnTo>
                    <a:pt x="19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2"/>
            <p:cNvSpPr/>
            <p:nvPr/>
          </p:nvSpPr>
          <p:spPr>
            <a:xfrm>
              <a:off x="1241479" y="3262445"/>
              <a:ext cx="279857" cy="29428"/>
            </a:xfrm>
            <a:custGeom>
              <a:avLst/>
              <a:gdLst/>
              <a:ahLst/>
              <a:cxnLst/>
              <a:rect l="l" t="t" r="r" b="b"/>
              <a:pathLst>
                <a:path w="7741" h="814" extrusionOk="0">
                  <a:moveTo>
                    <a:pt x="1" y="1"/>
                  </a:moveTo>
                  <a:lnTo>
                    <a:pt x="1" y="814"/>
                  </a:lnTo>
                  <a:lnTo>
                    <a:pt x="7740" y="814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2"/>
            <p:cNvSpPr/>
            <p:nvPr/>
          </p:nvSpPr>
          <p:spPr>
            <a:xfrm>
              <a:off x="558413" y="3725667"/>
              <a:ext cx="881796" cy="235172"/>
            </a:xfrm>
            <a:custGeom>
              <a:avLst/>
              <a:gdLst/>
              <a:ahLst/>
              <a:cxnLst/>
              <a:rect l="l" t="t" r="r" b="b"/>
              <a:pathLst>
                <a:path w="24391" h="6505" extrusionOk="0">
                  <a:moveTo>
                    <a:pt x="1" y="0"/>
                  </a:moveTo>
                  <a:lnTo>
                    <a:pt x="1" y="6504"/>
                  </a:lnTo>
                  <a:lnTo>
                    <a:pt x="24391" y="6504"/>
                  </a:lnTo>
                  <a:lnTo>
                    <a:pt x="24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2"/>
            <p:cNvSpPr/>
            <p:nvPr/>
          </p:nvSpPr>
          <p:spPr>
            <a:xfrm>
              <a:off x="617197" y="3755059"/>
              <a:ext cx="764228" cy="176388"/>
            </a:xfrm>
            <a:custGeom>
              <a:avLst/>
              <a:gdLst/>
              <a:ahLst/>
              <a:cxnLst/>
              <a:rect l="l" t="t" r="r" b="b"/>
              <a:pathLst>
                <a:path w="21139" h="4879" extrusionOk="0">
                  <a:moveTo>
                    <a:pt x="20748" y="390"/>
                  </a:moveTo>
                  <a:lnTo>
                    <a:pt x="20748" y="4455"/>
                  </a:lnTo>
                  <a:lnTo>
                    <a:pt x="424" y="4455"/>
                  </a:lnTo>
                  <a:lnTo>
                    <a:pt x="424" y="390"/>
                  </a:lnTo>
                  <a:lnTo>
                    <a:pt x="5497" y="390"/>
                  </a:lnTo>
                  <a:cubicBezTo>
                    <a:pt x="6667" y="748"/>
                    <a:pt x="8488" y="1008"/>
                    <a:pt x="10570" y="1008"/>
                  </a:cubicBezTo>
                  <a:cubicBezTo>
                    <a:pt x="12651" y="1008"/>
                    <a:pt x="14472" y="748"/>
                    <a:pt x="15643" y="390"/>
                  </a:cubicBezTo>
                  <a:close/>
                  <a:moveTo>
                    <a:pt x="1" y="0"/>
                  </a:moveTo>
                  <a:lnTo>
                    <a:pt x="1" y="4878"/>
                  </a:lnTo>
                  <a:lnTo>
                    <a:pt x="21139" y="4878"/>
                  </a:lnTo>
                  <a:lnTo>
                    <a:pt x="211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6" name="Google Shape;1746;p52"/>
            <p:cNvGrpSpPr/>
            <p:nvPr/>
          </p:nvGrpSpPr>
          <p:grpSpPr>
            <a:xfrm>
              <a:off x="375012" y="2642864"/>
              <a:ext cx="194030" cy="393881"/>
              <a:chOff x="375012" y="2642864"/>
              <a:chExt cx="194030" cy="393881"/>
            </a:xfrm>
          </p:grpSpPr>
          <p:sp>
            <p:nvSpPr>
              <p:cNvPr id="1747" name="Google Shape;1747;p52"/>
              <p:cNvSpPr/>
              <p:nvPr/>
            </p:nvSpPr>
            <p:spPr>
              <a:xfrm>
                <a:off x="375012" y="2856850"/>
                <a:ext cx="194030" cy="177545"/>
              </a:xfrm>
              <a:custGeom>
                <a:avLst/>
                <a:gdLst/>
                <a:ahLst/>
                <a:cxnLst/>
                <a:rect l="l" t="t" r="r" b="b"/>
                <a:pathLst>
                  <a:path w="5367" h="4911" extrusionOk="0">
                    <a:moveTo>
                      <a:pt x="1" y="0"/>
                    </a:moveTo>
                    <a:lnTo>
                      <a:pt x="1" y="3838"/>
                    </a:lnTo>
                    <a:cubicBezTo>
                      <a:pt x="1" y="4423"/>
                      <a:pt x="391" y="4911"/>
                      <a:pt x="944" y="4911"/>
                    </a:cubicBezTo>
                    <a:lnTo>
                      <a:pt x="4423" y="4911"/>
                    </a:lnTo>
                    <a:cubicBezTo>
                      <a:pt x="4944" y="4911"/>
                      <a:pt x="5367" y="4423"/>
                      <a:pt x="5367" y="3838"/>
                    </a:cubicBezTo>
                    <a:lnTo>
                      <a:pt x="53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2"/>
              <p:cNvSpPr/>
              <p:nvPr/>
            </p:nvSpPr>
            <p:spPr>
              <a:xfrm>
                <a:off x="375012" y="2660506"/>
                <a:ext cx="194030" cy="376239"/>
              </a:xfrm>
              <a:custGeom>
                <a:avLst/>
                <a:gdLst/>
                <a:ahLst/>
                <a:cxnLst/>
                <a:rect l="l" t="t" r="r" b="b"/>
                <a:pathLst>
                  <a:path w="5367" h="10407" extrusionOk="0">
                    <a:moveTo>
                      <a:pt x="3285" y="163"/>
                    </a:moveTo>
                    <a:lnTo>
                      <a:pt x="3285" y="976"/>
                    </a:lnTo>
                    <a:lnTo>
                      <a:pt x="4391" y="2277"/>
                    </a:lnTo>
                    <a:cubicBezTo>
                      <a:pt x="4781" y="2700"/>
                      <a:pt x="5009" y="3350"/>
                      <a:pt x="5009" y="4065"/>
                    </a:cubicBezTo>
                    <a:lnTo>
                      <a:pt x="5009" y="9269"/>
                    </a:lnTo>
                    <a:lnTo>
                      <a:pt x="5106" y="9269"/>
                    </a:lnTo>
                    <a:cubicBezTo>
                      <a:pt x="5106" y="9756"/>
                      <a:pt x="4781" y="10114"/>
                      <a:pt x="4391" y="10114"/>
                    </a:cubicBezTo>
                    <a:lnTo>
                      <a:pt x="879" y="10114"/>
                    </a:lnTo>
                    <a:cubicBezTo>
                      <a:pt x="489" y="10114"/>
                      <a:pt x="163" y="9756"/>
                      <a:pt x="163" y="9269"/>
                    </a:cubicBezTo>
                    <a:lnTo>
                      <a:pt x="163" y="4065"/>
                    </a:lnTo>
                    <a:cubicBezTo>
                      <a:pt x="163" y="3415"/>
                      <a:pt x="391" y="2765"/>
                      <a:pt x="781" y="2277"/>
                    </a:cubicBezTo>
                    <a:lnTo>
                      <a:pt x="1854" y="976"/>
                    </a:lnTo>
                    <a:lnTo>
                      <a:pt x="1854" y="163"/>
                    </a:lnTo>
                    <a:close/>
                    <a:moveTo>
                      <a:pt x="1724" y="1"/>
                    </a:moveTo>
                    <a:lnTo>
                      <a:pt x="1724" y="911"/>
                    </a:lnTo>
                    <a:lnTo>
                      <a:pt x="684" y="2147"/>
                    </a:lnTo>
                    <a:cubicBezTo>
                      <a:pt x="228" y="2635"/>
                      <a:pt x="1" y="3350"/>
                      <a:pt x="1" y="4098"/>
                    </a:cubicBezTo>
                    <a:lnTo>
                      <a:pt x="1" y="9301"/>
                    </a:lnTo>
                    <a:cubicBezTo>
                      <a:pt x="1" y="9919"/>
                      <a:pt x="391" y="10407"/>
                      <a:pt x="911" y="10407"/>
                    </a:cubicBezTo>
                    <a:lnTo>
                      <a:pt x="4423" y="10407"/>
                    </a:lnTo>
                    <a:cubicBezTo>
                      <a:pt x="4944" y="10407"/>
                      <a:pt x="5367" y="9919"/>
                      <a:pt x="5367" y="9301"/>
                    </a:cubicBezTo>
                    <a:lnTo>
                      <a:pt x="5367" y="4065"/>
                    </a:lnTo>
                    <a:cubicBezTo>
                      <a:pt x="5367" y="3350"/>
                      <a:pt x="5074" y="2635"/>
                      <a:pt x="4684" y="2147"/>
                    </a:cubicBezTo>
                    <a:lnTo>
                      <a:pt x="3610" y="911"/>
                    </a:lnTo>
                    <a:lnTo>
                      <a:pt x="36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2"/>
              <p:cNvSpPr/>
              <p:nvPr/>
            </p:nvSpPr>
            <p:spPr>
              <a:xfrm>
                <a:off x="429096" y="2642864"/>
                <a:ext cx="88212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237" extrusionOk="0">
                    <a:moveTo>
                      <a:pt x="261" y="1"/>
                    </a:moveTo>
                    <a:cubicBezTo>
                      <a:pt x="131" y="1"/>
                      <a:pt x="1" y="98"/>
                      <a:pt x="1" y="228"/>
                    </a:cubicBezTo>
                    <a:lnTo>
                      <a:pt x="1" y="1009"/>
                    </a:lnTo>
                    <a:cubicBezTo>
                      <a:pt x="1" y="1171"/>
                      <a:pt x="131" y="1236"/>
                      <a:pt x="261" y="1236"/>
                    </a:cubicBezTo>
                    <a:lnTo>
                      <a:pt x="2212" y="1236"/>
                    </a:lnTo>
                    <a:cubicBezTo>
                      <a:pt x="2310" y="1236"/>
                      <a:pt x="2440" y="1139"/>
                      <a:pt x="2440" y="1009"/>
                    </a:cubicBezTo>
                    <a:lnTo>
                      <a:pt x="2440" y="228"/>
                    </a:lnTo>
                    <a:cubicBezTo>
                      <a:pt x="2407" y="98"/>
                      <a:pt x="2310" y="1"/>
                      <a:pt x="2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0" name="Google Shape;1750;p52"/>
            <p:cNvGrpSpPr/>
            <p:nvPr/>
          </p:nvGrpSpPr>
          <p:grpSpPr>
            <a:xfrm>
              <a:off x="746515" y="2875650"/>
              <a:ext cx="112904" cy="161096"/>
              <a:chOff x="746515" y="2875650"/>
              <a:chExt cx="112904" cy="161096"/>
            </a:xfrm>
          </p:grpSpPr>
          <p:sp>
            <p:nvSpPr>
              <p:cNvPr id="1751" name="Google Shape;1751;p52"/>
              <p:cNvSpPr/>
              <p:nvPr/>
            </p:nvSpPr>
            <p:spPr>
              <a:xfrm>
                <a:off x="751600" y="2993225"/>
                <a:ext cx="105472" cy="40026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107" extrusionOk="0">
                    <a:moveTo>
                      <a:pt x="0" y="1"/>
                    </a:moveTo>
                    <a:lnTo>
                      <a:pt x="0" y="683"/>
                    </a:lnTo>
                    <a:cubicBezTo>
                      <a:pt x="0" y="911"/>
                      <a:pt x="293" y="1106"/>
                      <a:pt x="683" y="1106"/>
                    </a:cubicBezTo>
                    <a:lnTo>
                      <a:pt x="2504" y="1106"/>
                    </a:lnTo>
                    <a:cubicBezTo>
                      <a:pt x="2862" y="1106"/>
                      <a:pt x="3155" y="944"/>
                      <a:pt x="3155" y="683"/>
                    </a:cubicBezTo>
                    <a:lnTo>
                      <a:pt x="31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2"/>
              <p:cNvSpPr/>
              <p:nvPr/>
            </p:nvSpPr>
            <p:spPr>
              <a:xfrm>
                <a:off x="782992" y="2875650"/>
                <a:ext cx="34128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86" extrusionOk="0">
                    <a:moveTo>
                      <a:pt x="228" y="1"/>
                    </a:moveTo>
                    <a:cubicBezTo>
                      <a:pt x="130" y="1"/>
                      <a:pt x="0" y="131"/>
                      <a:pt x="0" y="261"/>
                    </a:cubicBezTo>
                    <a:lnTo>
                      <a:pt x="0" y="586"/>
                    </a:lnTo>
                    <a:lnTo>
                      <a:pt x="943" y="586"/>
                    </a:lnTo>
                    <a:lnTo>
                      <a:pt x="943" y="261"/>
                    </a:lnTo>
                    <a:cubicBezTo>
                      <a:pt x="943" y="131"/>
                      <a:pt x="846" y="1"/>
                      <a:pt x="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2"/>
              <p:cNvSpPr/>
              <p:nvPr/>
            </p:nvSpPr>
            <p:spPr>
              <a:xfrm>
                <a:off x="746515" y="2895642"/>
                <a:ext cx="112904" cy="141103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3903" extrusionOk="0">
                    <a:moveTo>
                      <a:pt x="1855" y="65"/>
                    </a:moveTo>
                    <a:cubicBezTo>
                      <a:pt x="1952" y="65"/>
                      <a:pt x="2017" y="98"/>
                      <a:pt x="2082" y="163"/>
                    </a:cubicBezTo>
                    <a:lnTo>
                      <a:pt x="2082" y="196"/>
                    </a:lnTo>
                    <a:lnTo>
                      <a:pt x="2017" y="326"/>
                    </a:lnTo>
                    <a:cubicBezTo>
                      <a:pt x="1952" y="553"/>
                      <a:pt x="2082" y="846"/>
                      <a:pt x="2407" y="1009"/>
                    </a:cubicBezTo>
                    <a:lnTo>
                      <a:pt x="2798" y="1236"/>
                    </a:lnTo>
                    <a:cubicBezTo>
                      <a:pt x="2895" y="1301"/>
                      <a:pt x="2960" y="1366"/>
                      <a:pt x="2960" y="1464"/>
                    </a:cubicBezTo>
                    <a:lnTo>
                      <a:pt x="2960" y="3448"/>
                    </a:lnTo>
                    <a:lnTo>
                      <a:pt x="2928" y="3448"/>
                    </a:lnTo>
                    <a:cubicBezTo>
                      <a:pt x="2928" y="3578"/>
                      <a:pt x="2733" y="3740"/>
                      <a:pt x="2440" y="3740"/>
                    </a:cubicBezTo>
                    <a:lnTo>
                      <a:pt x="619" y="3740"/>
                    </a:lnTo>
                    <a:cubicBezTo>
                      <a:pt x="326" y="3740"/>
                      <a:pt x="131" y="3610"/>
                      <a:pt x="131" y="3448"/>
                    </a:cubicBezTo>
                    <a:lnTo>
                      <a:pt x="131" y="1464"/>
                    </a:lnTo>
                    <a:cubicBezTo>
                      <a:pt x="131" y="1366"/>
                      <a:pt x="164" y="1334"/>
                      <a:pt x="294" y="1236"/>
                    </a:cubicBezTo>
                    <a:lnTo>
                      <a:pt x="684" y="1009"/>
                    </a:lnTo>
                    <a:cubicBezTo>
                      <a:pt x="977" y="846"/>
                      <a:pt x="1139" y="553"/>
                      <a:pt x="1042" y="326"/>
                    </a:cubicBezTo>
                    <a:lnTo>
                      <a:pt x="1009" y="196"/>
                    </a:lnTo>
                    <a:lnTo>
                      <a:pt x="1009" y="163"/>
                    </a:lnTo>
                    <a:cubicBezTo>
                      <a:pt x="1042" y="98"/>
                      <a:pt x="1107" y="65"/>
                      <a:pt x="1204" y="65"/>
                    </a:cubicBezTo>
                    <a:close/>
                    <a:moveTo>
                      <a:pt x="1237" y="0"/>
                    </a:moveTo>
                    <a:cubicBezTo>
                      <a:pt x="1172" y="0"/>
                      <a:pt x="1139" y="0"/>
                      <a:pt x="1074" y="33"/>
                    </a:cubicBezTo>
                    <a:cubicBezTo>
                      <a:pt x="977" y="65"/>
                      <a:pt x="944" y="98"/>
                      <a:pt x="912" y="163"/>
                    </a:cubicBezTo>
                    <a:cubicBezTo>
                      <a:pt x="846" y="196"/>
                      <a:pt x="846" y="261"/>
                      <a:pt x="846" y="326"/>
                    </a:cubicBezTo>
                    <a:lnTo>
                      <a:pt x="912" y="423"/>
                    </a:lnTo>
                    <a:cubicBezTo>
                      <a:pt x="944" y="586"/>
                      <a:pt x="846" y="813"/>
                      <a:pt x="619" y="911"/>
                    </a:cubicBezTo>
                    <a:lnTo>
                      <a:pt x="196" y="1171"/>
                    </a:lnTo>
                    <a:cubicBezTo>
                      <a:pt x="99" y="1236"/>
                      <a:pt x="1" y="1366"/>
                      <a:pt x="1" y="1496"/>
                    </a:cubicBezTo>
                    <a:lnTo>
                      <a:pt x="1" y="3480"/>
                    </a:lnTo>
                    <a:cubicBezTo>
                      <a:pt x="1" y="3740"/>
                      <a:pt x="294" y="3903"/>
                      <a:pt x="651" y="3903"/>
                    </a:cubicBezTo>
                    <a:lnTo>
                      <a:pt x="2472" y="3903"/>
                    </a:lnTo>
                    <a:cubicBezTo>
                      <a:pt x="2863" y="3903"/>
                      <a:pt x="3123" y="3675"/>
                      <a:pt x="3123" y="3480"/>
                    </a:cubicBezTo>
                    <a:lnTo>
                      <a:pt x="3123" y="1496"/>
                    </a:lnTo>
                    <a:cubicBezTo>
                      <a:pt x="3058" y="1301"/>
                      <a:pt x="2960" y="1204"/>
                      <a:pt x="2863" y="1139"/>
                    </a:cubicBezTo>
                    <a:lnTo>
                      <a:pt x="2440" y="878"/>
                    </a:lnTo>
                    <a:cubicBezTo>
                      <a:pt x="2212" y="748"/>
                      <a:pt x="2115" y="553"/>
                      <a:pt x="2147" y="391"/>
                    </a:cubicBezTo>
                    <a:lnTo>
                      <a:pt x="2212" y="261"/>
                    </a:lnTo>
                    <a:cubicBezTo>
                      <a:pt x="2212" y="228"/>
                      <a:pt x="2212" y="163"/>
                      <a:pt x="2147" y="98"/>
                    </a:cubicBezTo>
                    <a:cubicBezTo>
                      <a:pt x="2115" y="65"/>
                      <a:pt x="2082" y="33"/>
                      <a:pt x="19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4" name="Google Shape;1754;p52"/>
          <p:cNvGrpSpPr/>
          <p:nvPr/>
        </p:nvGrpSpPr>
        <p:grpSpPr>
          <a:xfrm>
            <a:off x="6031754" y="746505"/>
            <a:ext cx="1827335" cy="1298836"/>
            <a:chOff x="8391901" y="480836"/>
            <a:chExt cx="1528383" cy="1086346"/>
          </a:xfrm>
        </p:grpSpPr>
        <p:sp>
          <p:nvSpPr>
            <p:cNvPr id="1755" name="Google Shape;1755;p52"/>
            <p:cNvSpPr/>
            <p:nvPr/>
          </p:nvSpPr>
          <p:spPr>
            <a:xfrm>
              <a:off x="8391901" y="480836"/>
              <a:ext cx="1528383" cy="1086346"/>
            </a:xfrm>
            <a:custGeom>
              <a:avLst/>
              <a:gdLst/>
              <a:ahLst/>
              <a:cxnLst/>
              <a:rect l="l" t="t" r="r" b="b"/>
              <a:pathLst>
                <a:path w="42276" h="30049" extrusionOk="0">
                  <a:moveTo>
                    <a:pt x="0" y="0"/>
                  </a:moveTo>
                  <a:lnTo>
                    <a:pt x="0" y="30048"/>
                  </a:lnTo>
                  <a:lnTo>
                    <a:pt x="42276" y="30048"/>
                  </a:lnTo>
                  <a:lnTo>
                    <a:pt x="422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2"/>
            <p:cNvSpPr/>
            <p:nvPr/>
          </p:nvSpPr>
          <p:spPr>
            <a:xfrm>
              <a:off x="8442442" y="539620"/>
              <a:ext cx="1419058" cy="470308"/>
            </a:xfrm>
            <a:custGeom>
              <a:avLst/>
              <a:gdLst/>
              <a:ahLst/>
              <a:cxnLst/>
              <a:rect l="l" t="t" r="r" b="b"/>
              <a:pathLst>
                <a:path w="39252" h="13009" extrusionOk="0">
                  <a:moveTo>
                    <a:pt x="20163" y="5366"/>
                  </a:moveTo>
                  <a:lnTo>
                    <a:pt x="20163" y="8976"/>
                  </a:lnTo>
                  <a:cubicBezTo>
                    <a:pt x="19837" y="9073"/>
                    <a:pt x="19577" y="9171"/>
                    <a:pt x="19220" y="9268"/>
                  </a:cubicBezTo>
                  <a:lnTo>
                    <a:pt x="19220" y="5431"/>
                  </a:lnTo>
                  <a:cubicBezTo>
                    <a:pt x="19545" y="5399"/>
                    <a:pt x="19837" y="5366"/>
                    <a:pt x="20163" y="5366"/>
                  </a:cubicBezTo>
                  <a:close/>
                  <a:moveTo>
                    <a:pt x="0" y="0"/>
                  </a:moveTo>
                  <a:lnTo>
                    <a:pt x="0" y="13008"/>
                  </a:lnTo>
                  <a:lnTo>
                    <a:pt x="39252" y="13008"/>
                  </a:lnTo>
                  <a:lnTo>
                    <a:pt x="39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2"/>
            <p:cNvSpPr/>
            <p:nvPr/>
          </p:nvSpPr>
          <p:spPr>
            <a:xfrm>
              <a:off x="8442442" y="1053383"/>
              <a:ext cx="1419058" cy="470308"/>
            </a:xfrm>
            <a:custGeom>
              <a:avLst/>
              <a:gdLst/>
              <a:ahLst/>
              <a:cxnLst/>
              <a:rect l="l" t="t" r="r" b="b"/>
              <a:pathLst>
                <a:path w="39252" h="13009" extrusionOk="0">
                  <a:moveTo>
                    <a:pt x="0" y="0"/>
                  </a:moveTo>
                  <a:lnTo>
                    <a:pt x="0" y="13008"/>
                  </a:lnTo>
                  <a:lnTo>
                    <a:pt x="39252" y="13008"/>
                  </a:lnTo>
                  <a:lnTo>
                    <a:pt x="39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2"/>
            <p:cNvSpPr/>
            <p:nvPr/>
          </p:nvSpPr>
          <p:spPr>
            <a:xfrm>
              <a:off x="9038488" y="1335553"/>
              <a:ext cx="42371" cy="74076"/>
            </a:xfrm>
            <a:custGeom>
              <a:avLst/>
              <a:gdLst/>
              <a:ahLst/>
              <a:cxnLst/>
              <a:rect l="l" t="t" r="r" b="b"/>
              <a:pathLst>
                <a:path w="1172" h="2049" extrusionOk="0">
                  <a:moveTo>
                    <a:pt x="554" y="0"/>
                  </a:moveTo>
                  <a:cubicBezTo>
                    <a:pt x="229" y="0"/>
                    <a:pt x="1" y="455"/>
                    <a:pt x="1" y="1041"/>
                  </a:cubicBezTo>
                  <a:cubicBezTo>
                    <a:pt x="1" y="1594"/>
                    <a:pt x="229" y="2049"/>
                    <a:pt x="554" y="2049"/>
                  </a:cubicBezTo>
                  <a:cubicBezTo>
                    <a:pt x="879" y="2049"/>
                    <a:pt x="1172" y="1594"/>
                    <a:pt x="1107" y="1041"/>
                  </a:cubicBezTo>
                  <a:cubicBezTo>
                    <a:pt x="1107" y="455"/>
                    <a:pt x="879" y="0"/>
                    <a:pt x="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2"/>
            <p:cNvSpPr/>
            <p:nvPr/>
          </p:nvSpPr>
          <p:spPr>
            <a:xfrm>
              <a:off x="9230133" y="1335553"/>
              <a:ext cx="41178" cy="74076"/>
            </a:xfrm>
            <a:custGeom>
              <a:avLst/>
              <a:gdLst/>
              <a:ahLst/>
              <a:cxnLst/>
              <a:rect l="l" t="t" r="r" b="b"/>
              <a:pathLst>
                <a:path w="1139" h="2049" extrusionOk="0">
                  <a:moveTo>
                    <a:pt x="586" y="0"/>
                  </a:moveTo>
                  <a:cubicBezTo>
                    <a:pt x="261" y="0"/>
                    <a:pt x="1" y="455"/>
                    <a:pt x="1" y="1041"/>
                  </a:cubicBezTo>
                  <a:cubicBezTo>
                    <a:pt x="1" y="1594"/>
                    <a:pt x="261" y="2049"/>
                    <a:pt x="586" y="2049"/>
                  </a:cubicBezTo>
                  <a:cubicBezTo>
                    <a:pt x="911" y="2049"/>
                    <a:pt x="1139" y="1594"/>
                    <a:pt x="1139" y="1041"/>
                  </a:cubicBezTo>
                  <a:cubicBezTo>
                    <a:pt x="1139" y="455"/>
                    <a:pt x="911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8501226" y="787698"/>
              <a:ext cx="125847" cy="223386"/>
            </a:xfrm>
            <a:custGeom>
              <a:avLst/>
              <a:gdLst/>
              <a:ahLst/>
              <a:cxnLst/>
              <a:rect l="l" t="t" r="r" b="b"/>
              <a:pathLst>
                <a:path w="3481" h="6179" extrusionOk="0">
                  <a:moveTo>
                    <a:pt x="1074" y="0"/>
                  </a:moveTo>
                  <a:lnTo>
                    <a:pt x="1074" y="423"/>
                  </a:lnTo>
                  <a:cubicBezTo>
                    <a:pt x="1074" y="683"/>
                    <a:pt x="813" y="943"/>
                    <a:pt x="553" y="943"/>
                  </a:cubicBezTo>
                  <a:lnTo>
                    <a:pt x="423" y="943"/>
                  </a:lnTo>
                  <a:cubicBezTo>
                    <a:pt x="163" y="943"/>
                    <a:pt x="0" y="1138"/>
                    <a:pt x="0" y="1333"/>
                  </a:cubicBezTo>
                  <a:lnTo>
                    <a:pt x="0" y="5789"/>
                  </a:lnTo>
                  <a:cubicBezTo>
                    <a:pt x="0" y="6016"/>
                    <a:pt x="228" y="6179"/>
                    <a:pt x="423" y="6179"/>
                  </a:cubicBezTo>
                  <a:lnTo>
                    <a:pt x="3057" y="6179"/>
                  </a:lnTo>
                  <a:cubicBezTo>
                    <a:pt x="3317" y="6179"/>
                    <a:pt x="3480" y="5984"/>
                    <a:pt x="3480" y="5789"/>
                  </a:cubicBezTo>
                  <a:lnTo>
                    <a:pt x="3480" y="1333"/>
                  </a:lnTo>
                  <a:cubicBezTo>
                    <a:pt x="3480" y="1106"/>
                    <a:pt x="3317" y="943"/>
                    <a:pt x="3057" y="943"/>
                  </a:cubicBezTo>
                  <a:lnTo>
                    <a:pt x="2927" y="943"/>
                  </a:lnTo>
                  <a:cubicBezTo>
                    <a:pt x="2667" y="943"/>
                    <a:pt x="2407" y="683"/>
                    <a:pt x="2407" y="423"/>
                  </a:cubicBez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8535318" y="785348"/>
              <a:ext cx="58820" cy="14136"/>
            </a:xfrm>
            <a:custGeom>
              <a:avLst/>
              <a:gdLst/>
              <a:ahLst/>
              <a:cxnLst/>
              <a:rect l="l" t="t" r="r" b="b"/>
              <a:pathLst>
                <a:path w="1627" h="391" extrusionOk="0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lnTo>
                    <a:pt x="1" y="358"/>
                  </a:lnTo>
                  <a:cubicBezTo>
                    <a:pt x="1" y="358"/>
                    <a:pt x="1" y="390"/>
                    <a:pt x="33" y="390"/>
                  </a:cubicBezTo>
                  <a:lnTo>
                    <a:pt x="1594" y="390"/>
                  </a:lnTo>
                  <a:lnTo>
                    <a:pt x="1627" y="358"/>
                  </a:lnTo>
                  <a:lnTo>
                    <a:pt x="1627" y="33"/>
                  </a:lnTo>
                  <a:cubicBezTo>
                    <a:pt x="1627" y="33"/>
                    <a:pt x="1627" y="0"/>
                    <a:pt x="15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8517675" y="869981"/>
              <a:ext cx="92912" cy="82319"/>
            </a:xfrm>
            <a:custGeom>
              <a:avLst/>
              <a:gdLst/>
              <a:ahLst/>
              <a:cxnLst/>
              <a:rect l="l" t="t" r="r" b="b"/>
              <a:pathLst>
                <a:path w="2570" h="2277" extrusionOk="0">
                  <a:moveTo>
                    <a:pt x="1" y="0"/>
                  </a:moveTo>
                  <a:lnTo>
                    <a:pt x="1" y="2277"/>
                  </a:lnTo>
                  <a:lnTo>
                    <a:pt x="2570" y="2277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9558144" y="692436"/>
              <a:ext cx="124654" cy="315141"/>
            </a:xfrm>
            <a:custGeom>
              <a:avLst/>
              <a:gdLst/>
              <a:ahLst/>
              <a:cxnLst/>
              <a:rect l="l" t="t" r="r" b="b"/>
              <a:pathLst>
                <a:path w="3448" h="8717" extrusionOk="0">
                  <a:moveTo>
                    <a:pt x="1041" y="1"/>
                  </a:moveTo>
                  <a:lnTo>
                    <a:pt x="1041" y="391"/>
                  </a:lnTo>
                  <a:cubicBezTo>
                    <a:pt x="1041" y="684"/>
                    <a:pt x="814" y="944"/>
                    <a:pt x="521" y="944"/>
                  </a:cubicBezTo>
                  <a:lnTo>
                    <a:pt x="423" y="944"/>
                  </a:lnTo>
                  <a:cubicBezTo>
                    <a:pt x="196" y="944"/>
                    <a:pt x="1" y="1107"/>
                    <a:pt x="1" y="1334"/>
                  </a:cubicBezTo>
                  <a:lnTo>
                    <a:pt x="1" y="8716"/>
                  </a:lnTo>
                  <a:lnTo>
                    <a:pt x="3448" y="8716"/>
                  </a:lnTo>
                  <a:lnTo>
                    <a:pt x="3448" y="1334"/>
                  </a:lnTo>
                  <a:cubicBezTo>
                    <a:pt x="3448" y="1107"/>
                    <a:pt x="3285" y="944"/>
                    <a:pt x="3057" y="944"/>
                  </a:cubicBezTo>
                  <a:lnTo>
                    <a:pt x="2927" y="944"/>
                  </a:lnTo>
                  <a:cubicBezTo>
                    <a:pt x="2635" y="944"/>
                    <a:pt x="2407" y="684"/>
                    <a:pt x="2407" y="391"/>
                  </a:cubicBez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2"/>
            <p:cNvSpPr/>
            <p:nvPr/>
          </p:nvSpPr>
          <p:spPr>
            <a:xfrm>
              <a:off x="9591079" y="688929"/>
              <a:ext cx="59977" cy="15329"/>
            </a:xfrm>
            <a:custGeom>
              <a:avLst/>
              <a:gdLst/>
              <a:ahLst/>
              <a:cxnLst/>
              <a:rect l="l" t="t" r="r" b="b"/>
              <a:pathLst>
                <a:path w="1659" h="424" extrusionOk="0">
                  <a:moveTo>
                    <a:pt x="33" y="0"/>
                  </a:moveTo>
                  <a:cubicBezTo>
                    <a:pt x="33" y="0"/>
                    <a:pt x="0" y="0"/>
                    <a:pt x="0" y="65"/>
                  </a:cubicBezTo>
                  <a:lnTo>
                    <a:pt x="0" y="391"/>
                  </a:lnTo>
                  <a:cubicBezTo>
                    <a:pt x="0" y="391"/>
                    <a:pt x="0" y="423"/>
                    <a:pt x="33" y="423"/>
                  </a:cubicBezTo>
                  <a:lnTo>
                    <a:pt x="1561" y="423"/>
                  </a:lnTo>
                  <a:cubicBezTo>
                    <a:pt x="1626" y="423"/>
                    <a:pt x="1659" y="391"/>
                    <a:pt x="1626" y="391"/>
                  </a:cubicBezTo>
                  <a:lnTo>
                    <a:pt x="1626" y="65"/>
                  </a:lnTo>
                  <a:cubicBezTo>
                    <a:pt x="1626" y="65"/>
                    <a:pt x="1626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2"/>
            <p:cNvSpPr/>
            <p:nvPr/>
          </p:nvSpPr>
          <p:spPr>
            <a:xfrm>
              <a:off x="9618121" y="801798"/>
              <a:ext cx="64677" cy="114061"/>
            </a:xfrm>
            <a:custGeom>
              <a:avLst/>
              <a:gdLst/>
              <a:ahLst/>
              <a:cxnLst/>
              <a:rect l="l" t="t" r="r" b="b"/>
              <a:pathLst>
                <a:path w="1789" h="3155" extrusionOk="0">
                  <a:moveTo>
                    <a:pt x="0" y="0"/>
                  </a:moveTo>
                  <a:lnTo>
                    <a:pt x="0" y="3155"/>
                  </a:lnTo>
                  <a:lnTo>
                    <a:pt x="1789" y="315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2"/>
            <p:cNvSpPr/>
            <p:nvPr/>
          </p:nvSpPr>
          <p:spPr>
            <a:xfrm>
              <a:off x="8588209" y="1206199"/>
              <a:ext cx="124654" cy="316298"/>
            </a:xfrm>
            <a:custGeom>
              <a:avLst/>
              <a:gdLst/>
              <a:ahLst/>
              <a:cxnLst/>
              <a:rect l="l" t="t" r="r" b="b"/>
              <a:pathLst>
                <a:path w="3448" h="8749" extrusionOk="0">
                  <a:moveTo>
                    <a:pt x="1042" y="1"/>
                  </a:moveTo>
                  <a:lnTo>
                    <a:pt x="1042" y="424"/>
                  </a:lnTo>
                  <a:cubicBezTo>
                    <a:pt x="1042" y="716"/>
                    <a:pt x="814" y="944"/>
                    <a:pt x="521" y="944"/>
                  </a:cubicBezTo>
                  <a:lnTo>
                    <a:pt x="424" y="944"/>
                  </a:lnTo>
                  <a:cubicBezTo>
                    <a:pt x="196" y="944"/>
                    <a:pt x="1" y="1107"/>
                    <a:pt x="1" y="1367"/>
                  </a:cubicBezTo>
                  <a:lnTo>
                    <a:pt x="1" y="8749"/>
                  </a:lnTo>
                  <a:lnTo>
                    <a:pt x="3448" y="8749"/>
                  </a:lnTo>
                  <a:lnTo>
                    <a:pt x="3448" y="1367"/>
                  </a:lnTo>
                  <a:cubicBezTo>
                    <a:pt x="3448" y="1107"/>
                    <a:pt x="3285" y="944"/>
                    <a:pt x="3058" y="944"/>
                  </a:cubicBezTo>
                  <a:lnTo>
                    <a:pt x="2928" y="944"/>
                  </a:lnTo>
                  <a:cubicBezTo>
                    <a:pt x="2635" y="944"/>
                    <a:pt x="2407" y="716"/>
                    <a:pt x="2407" y="424"/>
                  </a:cubicBez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2"/>
            <p:cNvSpPr/>
            <p:nvPr/>
          </p:nvSpPr>
          <p:spPr>
            <a:xfrm>
              <a:off x="8621144" y="1203850"/>
              <a:ext cx="59977" cy="14172"/>
            </a:xfrm>
            <a:custGeom>
              <a:avLst/>
              <a:gdLst/>
              <a:ahLst/>
              <a:cxnLst/>
              <a:rect l="l" t="t" r="r" b="b"/>
              <a:pathLst>
                <a:path w="1659" h="392" extrusionOk="0">
                  <a:moveTo>
                    <a:pt x="33" y="1"/>
                  </a:moveTo>
                  <a:cubicBezTo>
                    <a:pt x="33" y="1"/>
                    <a:pt x="0" y="1"/>
                    <a:pt x="0" y="33"/>
                  </a:cubicBezTo>
                  <a:lnTo>
                    <a:pt x="0" y="359"/>
                  </a:lnTo>
                  <a:cubicBezTo>
                    <a:pt x="0" y="359"/>
                    <a:pt x="0" y="391"/>
                    <a:pt x="33" y="391"/>
                  </a:cubicBezTo>
                  <a:lnTo>
                    <a:pt x="1561" y="391"/>
                  </a:lnTo>
                  <a:cubicBezTo>
                    <a:pt x="1626" y="391"/>
                    <a:pt x="1659" y="359"/>
                    <a:pt x="1626" y="359"/>
                  </a:cubicBezTo>
                  <a:lnTo>
                    <a:pt x="1626" y="33"/>
                  </a:lnTo>
                  <a:cubicBezTo>
                    <a:pt x="1626" y="33"/>
                    <a:pt x="1626" y="1"/>
                    <a:pt x="1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2"/>
            <p:cNvSpPr/>
            <p:nvPr/>
          </p:nvSpPr>
          <p:spPr>
            <a:xfrm>
              <a:off x="8618794" y="1316718"/>
              <a:ext cx="81162" cy="112904"/>
            </a:xfrm>
            <a:custGeom>
              <a:avLst/>
              <a:gdLst/>
              <a:ahLst/>
              <a:cxnLst/>
              <a:rect l="l" t="t" r="r" b="b"/>
              <a:pathLst>
                <a:path w="2245" h="3123" extrusionOk="0">
                  <a:moveTo>
                    <a:pt x="0" y="1"/>
                  </a:moveTo>
                  <a:lnTo>
                    <a:pt x="0" y="3123"/>
                  </a:lnTo>
                  <a:lnTo>
                    <a:pt x="2244" y="3123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2"/>
            <p:cNvSpPr/>
            <p:nvPr/>
          </p:nvSpPr>
          <p:spPr>
            <a:xfrm>
              <a:off x="8779853" y="1362595"/>
              <a:ext cx="96455" cy="159903"/>
            </a:xfrm>
            <a:custGeom>
              <a:avLst/>
              <a:gdLst/>
              <a:ahLst/>
              <a:cxnLst/>
              <a:rect l="l" t="t" r="r" b="b"/>
              <a:pathLst>
                <a:path w="2668" h="4423" extrusionOk="0">
                  <a:moveTo>
                    <a:pt x="814" y="0"/>
                  </a:moveTo>
                  <a:lnTo>
                    <a:pt x="814" y="293"/>
                  </a:lnTo>
                  <a:cubicBezTo>
                    <a:pt x="814" y="520"/>
                    <a:pt x="651" y="683"/>
                    <a:pt x="391" y="683"/>
                  </a:cubicBezTo>
                  <a:lnTo>
                    <a:pt x="293" y="683"/>
                  </a:lnTo>
                  <a:cubicBezTo>
                    <a:pt x="131" y="683"/>
                    <a:pt x="1" y="846"/>
                    <a:pt x="1" y="1008"/>
                  </a:cubicBezTo>
                  <a:lnTo>
                    <a:pt x="1" y="4423"/>
                  </a:lnTo>
                  <a:lnTo>
                    <a:pt x="2667" y="4423"/>
                  </a:lnTo>
                  <a:lnTo>
                    <a:pt x="2667" y="1008"/>
                  </a:lnTo>
                  <a:cubicBezTo>
                    <a:pt x="2667" y="846"/>
                    <a:pt x="2505" y="683"/>
                    <a:pt x="2342" y="683"/>
                  </a:cubicBezTo>
                  <a:lnTo>
                    <a:pt x="2277" y="683"/>
                  </a:lnTo>
                  <a:cubicBezTo>
                    <a:pt x="2017" y="683"/>
                    <a:pt x="1854" y="520"/>
                    <a:pt x="1854" y="293"/>
                  </a:cubicBezTo>
                  <a:lnTo>
                    <a:pt x="18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2"/>
            <p:cNvSpPr/>
            <p:nvPr/>
          </p:nvSpPr>
          <p:spPr>
            <a:xfrm>
              <a:off x="8804545" y="1359052"/>
              <a:ext cx="45878" cy="11786"/>
            </a:xfrm>
            <a:custGeom>
              <a:avLst/>
              <a:gdLst/>
              <a:ahLst/>
              <a:cxnLst/>
              <a:rect l="l" t="t" r="r" b="b"/>
              <a:pathLst>
                <a:path w="1269" h="326" extrusionOk="0">
                  <a:moveTo>
                    <a:pt x="33" y="1"/>
                  </a:moveTo>
                  <a:cubicBezTo>
                    <a:pt x="33" y="1"/>
                    <a:pt x="1" y="1"/>
                    <a:pt x="1" y="66"/>
                  </a:cubicBezTo>
                  <a:lnTo>
                    <a:pt x="1" y="293"/>
                  </a:lnTo>
                  <a:cubicBezTo>
                    <a:pt x="1" y="293"/>
                    <a:pt x="1" y="326"/>
                    <a:pt x="33" y="326"/>
                  </a:cubicBezTo>
                  <a:lnTo>
                    <a:pt x="1204" y="326"/>
                  </a:lnTo>
                  <a:cubicBezTo>
                    <a:pt x="1269" y="326"/>
                    <a:pt x="1269" y="293"/>
                    <a:pt x="1269" y="293"/>
                  </a:cubicBezTo>
                  <a:lnTo>
                    <a:pt x="1269" y="66"/>
                  </a:lnTo>
                  <a:cubicBezTo>
                    <a:pt x="1269" y="66"/>
                    <a:pt x="1269" y="1"/>
                    <a:pt x="1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2"/>
            <p:cNvSpPr/>
            <p:nvPr/>
          </p:nvSpPr>
          <p:spPr>
            <a:xfrm>
              <a:off x="8803388" y="1413136"/>
              <a:ext cx="62327" cy="69413"/>
            </a:xfrm>
            <a:custGeom>
              <a:avLst/>
              <a:gdLst/>
              <a:ahLst/>
              <a:cxnLst/>
              <a:rect l="l" t="t" r="r" b="b"/>
              <a:pathLst>
                <a:path w="1724" h="1920" extrusionOk="0">
                  <a:moveTo>
                    <a:pt x="0" y="0"/>
                  </a:moveTo>
                  <a:lnTo>
                    <a:pt x="0" y="1919"/>
                  </a:lnTo>
                  <a:lnTo>
                    <a:pt x="1724" y="1919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2"/>
            <p:cNvSpPr/>
            <p:nvPr/>
          </p:nvSpPr>
          <p:spPr>
            <a:xfrm>
              <a:off x="8657585" y="787698"/>
              <a:ext cx="124654" cy="223386"/>
            </a:xfrm>
            <a:custGeom>
              <a:avLst/>
              <a:gdLst/>
              <a:ahLst/>
              <a:cxnLst/>
              <a:rect l="l" t="t" r="r" b="b"/>
              <a:pathLst>
                <a:path w="3448" h="6179" extrusionOk="0">
                  <a:moveTo>
                    <a:pt x="1041" y="0"/>
                  </a:moveTo>
                  <a:lnTo>
                    <a:pt x="1041" y="423"/>
                  </a:lnTo>
                  <a:cubicBezTo>
                    <a:pt x="1041" y="683"/>
                    <a:pt x="814" y="943"/>
                    <a:pt x="521" y="943"/>
                  </a:cubicBezTo>
                  <a:lnTo>
                    <a:pt x="391" y="943"/>
                  </a:lnTo>
                  <a:cubicBezTo>
                    <a:pt x="163" y="943"/>
                    <a:pt x="1" y="1138"/>
                    <a:pt x="1" y="1333"/>
                  </a:cubicBezTo>
                  <a:lnTo>
                    <a:pt x="1" y="5789"/>
                  </a:lnTo>
                  <a:cubicBezTo>
                    <a:pt x="1" y="6016"/>
                    <a:pt x="196" y="6179"/>
                    <a:pt x="391" y="6179"/>
                  </a:cubicBezTo>
                  <a:lnTo>
                    <a:pt x="3057" y="6179"/>
                  </a:lnTo>
                  <a:cubicBezTo>
                    <a:pt x="3285" y="6179"/>
                    <a:pt x="3448" y="5984"/>
                    <a:pt x="3448" y="5789"/>
                  </a:cubicBezTo>
                  <a:lnTo>
                    <a:pt x="3448" y="1333"/>
                  </a:lnTo>
                  <a:cubicBezTo>
                    <a:pt x="3448" y="1106"/>
                    <a:pt x="3253" y="943"/>
                    <a:pt x="3057" y="943"/>
                  </a:cubicBezTo>
                  <a:lnTo>
                    <a:pt x="2927" y="943"/>
                  </a:lnTo>
                  <a:cubicBezTo>
                    <a:pt x="2635" y="943"/>
                    <a:pt x="2407" y="683"/>
                    <a:pt x="2407" y="423"/>
                  </a:cubicBez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2"/>
            <p:cNvSpPr/>
            <p:nvPr/>
          </p:nvSpPr>
          <p:spPr>
            <a:xfrm>
              <a:off x="8689327" y="785348"/>
              <a:ext cx="61170" cy="14136"/>
            </a:xfrm>
            <a:custGeom>
              <a:avLst/>
              <a:gdLst/>
              <a:ahLst/>
              <a:cxnLst/>
              <a:rect l="l" t="t" r="r" b="b"/>
              <a:pathLst>
                <a:path w="1692" h="391" extrusionOk="0">
                  <a:moveTo>
                    <a:pt x="66" y="0"/>
                  </a:moveTo>
                  <a:cubicBezTo>
                    <a:pt x="66" y="0"/>
                    <a:pt x="1" y="0"/>
                    <a:pt x="1" y="33"/>
                  </a:cubicBezTo>
                  <a:lnTo>
                    <a:pt x="1" y="358"/>
                  </a:lnTo>
                  <a:cubicBezTo>
                    <a:pt x="1" y="358"/>
                    <a:pt x="1" y="390"/>
                    <a:pt x="66" y="390"/>
                  </a:cubicBezTo>
                  <a:lnTo>
                    <a:pt x="1594" y="390"/>
                  </a:lnTo>
                  <a:cubicBezTo>
                    <a:pt x="1627" y="390"/>
                    <a:pt x="1692" y="358"/>
                    <a:pt x="1627" y="358"/>
                  </a:cubicBezTo>
                  <a:lnTo>
                    <a:pt x="1627" y="33"/>
                  </a:lnTo>
                  <a:cubicBezTo>
                    <a:pt x="1627" y="33"/>
                    <a:pt x="1627" y="0"/>
                    <a:pt x="1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2"/>
            <p:cNvSpPr/>
            <p:nvPr/>
          </p:nvSpPr>
          <p:spPr>
            <a:xfrm>
              <a:off x="8674035" y="869981"/>
              <a:ext cx="91755" cy="82319"/>
            </a:xfrm>
            <a:custGeom>
              <a:avLst/>
              <a:gdLst/>
              <a:ahLst/>
              <a:cxnLst/>
              <a:rect l="l" t="t" r="r" b="b"/>
              <a:pathLst>
                <a:path w="2538" h="2277" extrusionOk="0">
                  <a:moveTo>
                    <a:pt x="1" y="0"/>
                  </a:moveTo>
                  <a:lnTo>
                    <a:pt x="1" y="2277"/>
                  </a:lnTo>
                  <a:lnTo>
                    <a:pt x="2537" y="2277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2"/>
            <p:cNvSpPr/>
            <p:nvPr/>
          </p:nvSpPr>
          <p:spPr>
            <a:xfrm>
              <a:off x="9433527" y="1194450"/>
              <a:ext cx="183438" cy="329241"/>
            </a:xfrm>
            <a:custGeom>
              <a:avLst/>
              <a:gdLst/>
              <a:ahLst/>
              <a:cxnLst/>
              <a:rect l="l" t="t" r="r" b="b"/>
              <a:pathLst>
                <a:path w="5074" h="9107" extrusionOk="0">
                  <a:moveTo>
                    <a:pt x="1529" y="1"/>
                  </a:moveTo>
                  <a:lnTo>
                    <a:pt x="1529" y="586"/>
                  </a:lnTo>
                  <a:cubicBezTo>
                    <a:pt x="1529" y="976"/>
                    <a:pt x="1204" y="1367"/>
                    <a:pt x="781" y="1367"/>
                  </a:cubicBezTo>
                  <a:lnTo>
                    <a:pt x="618" y="1367"/>
                  </a:lnTo>
                  <a:cubicBezTo>
                    <a:pt x="293" y="1367"/>
                    <a:pt x="1" y="1627"/>
                    <a:pt x="1" y="1952"/>
                  </a:cubicBezTo>
                  <a:lnTo>
                    <a:pt x="1" y="8488"/>
                  </a:lnTo>
                  <a:cubicBezTo>
                    <a:pt x="1" y="8814"/>
                    <a:pt x="293" y="9106"/>
                    <a:pt x="618" y="9106"/>
                  </a:cubicBezTo>
                  <a:lnTo>
                    <a:pt x="4456" y="9106"/>
                  </a:lnTo>
                  <a:cubicBezTo>
                    <a:pt x="4781" y="9106"/>
                    <a:pt x="5074" y="8814"/>
                    <a:pt x="5074" y="8488"/>
                  </a:cubicBezTo>
                  <a:lnTo>
                    <a:pt x="5074" y="1952"/>
                  </a:lnTo>
                  <a:cubicBezTo>
                    <a:pt x="5074" y="1627"/>
                    <a:pt x="4781" y="1367"/>
                    <a:pt x="4456" y="1367"/>
                  </a:cubicBezTo>
                  <a:lnTo>
                    <a:pt x="4293" y="1367"/>
                  </a:lnTo>
                  <a:cubicBezTo>
                    <a:pt x="3903" y="1367"/>
                    <a:pt x="3545" y="1041"/>
                    <a:pt x="3545" y="586"/>
                  </a:cubicBezTo>
                  <a:lnTo>
                    <a:pt x="3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2"/>
            <p:cNvSpPr/>
            <p:nvPr/>
          </p:nvSpPr>
          <p:spPr>
            <a:xfrm>
              <a:off x="9480561" y="1187400"/>
              <a:ext cx="88212" cy="23571"/>
            </a:xfrm>
            <a:custGeom>
              <a:avLst/>
              <a:gdLst/>
              <a:ahLst/>
              <a:cxnLst/>
              <a:rect l="l" t="t" r="r" b="b"/>
              <a:pathLst>
                <a:path w="2440" h="652" extrusionOk="0">
                  <a:moveTo>
                    <a:pt x="65" y="1"/>
                  </a:moveTo>
                  <a:cubicBezTo>
                    <a:pt x="33" y="1"/>
                    <a:pt x="0" y="33"/>
                    <a:pt x="0" y="98"/>
                  </a:cubicBezTo>
                  <a:lnTo>
                    <a:pt x="0" y="586"/>
                  </a:lnTo>
                  <a:cubicBezTo>
                    <a:pt x="0" y="619"/>
                    <a:pt x="33" y="651"/>
                    <a:pt x="65" y="651"/>
                  </a:cubicBezTo>
                  <a:lnTo>
                    <a:pt x="2342" y="651"/>
                  </a:lnTo>
                  <a:cubicBezTo>
                    <a:pt x="2407" y="651"/>
                    <a:pt x="2439" y="619"/>
                    <a:pt x="2439" y="586"/>
                  </a:cubicBezTo>
                  <a:lnTo>
                    <a:pt x="2439" y="98"/>
                  </a:lnTo>
                  <a:cubicBezTo>
                    <a:pt x="2439" y="33"/>
                    <a:pt x="2407" y="1"/>
                    <a:pt x="23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2"/>
            <p:cNvSpPr/>
            <p:nvPr/>
          </p:nvSpPr>
          <p:spPr>
            <a:xfrm>
              <a:off x="9457026" y="1315561"/>
              <a:ext cx="136440" cy="119954"/>
            </a:xfrm>
            <a:custGeom>
              <a:avLst/>
              <a:gdLst/>
              <a:ahLst/>
              <a:cxnLst/>
              <a:rect l="l" t="t" r="r" b="b"/>
              <a:pathLst>
                <a:path w="3774" h="3318" extrusionOk="0">
                  <a:moveTo>
                    <a:pt x="1" y="0"/>
                  </a:moveTo>
                  <a:lnTo>
                    <a:pt x="1" y="3317"/>
                  </a:lnTo>
                  <a:lnTo>
                    <a:pt x="3773" y="3317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2"/>
            <p:cNvSpPr/>
            <p:nvPr/>
          </p:nvSpPr>
          <p:spPr>
            <a:xfrm>
              <a:off x="9232482" y="839396"/>
              <a:ext cx="51770" cy="42371"/>
            </a:xfrm>
            <a:custGeom>
              <a:avLst/>
              <a:gdLst/>
              <a:ahLst/>
              <a:cxnLst/>
              <a:rect l="l" t="t" r="r" b="b"/>
              <a:pathLst>
                <a:path w="1432" h="1172" extrusionOk="0">
                  <a:moveTo>
                    <a:pt x="163" y="1"/>
                  </a:moveTo>
                  <a:cubicBezTo>
                    <a:pt x="66" y="1"/>
                    <a:pt x="1" y="66"/>
                    <a:pt x="1" y="163"/>
                  </a:cubicBezTo>
                  <a:lnTo>
                    <a:pt x="1" y="1009"/>
                  </a:lnTo>
                  <a:cubicBezTo>
                    <a:pt x="1" y="1107"/>
                    <a:pt x="66" y="1172"/>
                    <a:pt x="163" y="1172"/>
                  </a:cubicBezTo>
                  <a:lnTo>
                    <a:pt x="1301" y="1172"/>
                  </a:lnTo>
                  <a:cubicBezTo>
                    <a:pt x="1367" y="1172"/>
                    <a:pt x="1432" y="1107"/>
                    <a:pt x="1432" y="1009"/>
                  </a:cubicBezTo>
                  <a:lnTo>
                    <a:pt x="1432" y="163"/>
                  </a:lnTo>
                  <a:cubicBezTo>
                    <a:pt x="1432" y="66"/>
                    <a:pt x="1367" y="1"/>
                    <a:pt x="1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>
              <a:off x="9244232" y="800605"/>
              <a:ext cx="30621" cy="68220"/>
            </a:xfrm>
            <a:custGeom>
              <a:avLst/>
              <a:gdLst/>
              <a:ahLst/>
              <a:cxnLst/>
              <a:rect l="l" t="t" r="r" b="b"/>
              <a:pathLst>
                <a:path w="847" h="1887" extrusionOk="0">
                  <a:moveTo>
                    <a:pt x="98" y="1"/>
                  </a:moveTo>
                  <a:cubicBezTo>
                    <a:pt x="33" y="1"/>
                    <a:pt x="1" y="98"/>
                    <a:pt x="1" y="131"/>
                  </a:cubicBezTo>
                  <a:lnTo>
                    <a:pt x="1" y="1887"/>
                  </a:lnTo>
                  <a:lnTo>
                    <a:pt x="846" y="1887"/>
                  </a:lnTo>
                  <a:lnTo>
                    <a:pt x="846" y="131"/>
                  </a:lnTo>
                  <a:cubicBezTo>
                    <a:pt x="846" y="66"/>
                    <a:pt x="749" y="1"/>
                    <a:pt x="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9218383" y="875874"/>
              <a:ext cx="81162" cy="131704"/>
            </a:xfrm>
            <a:custGeom>
              <a:avLst/>
              <a:gdLst/>
              <a:ahLst/>
              <a:cxnLst/>
              <a:rect l="l" t="t" r="r" b="b"/>
              <a:pathLst>
                <a:path w="2245" h="3643" extrusionOk="0">
                  <a:moveTo>
                    <a:pt x="293" y="0"/>
                  </a:moveTo>
                  <a:cubicBezTo>
                    <a:pt x="131" y="0"/>
                    <a:pt x="0" y="130"/>
                    <a:pt x="0" y="293"/>
                  </a:cubicBezTo>
                  <a:lnTo>
                    <a:pt x="0" y="3382"/>
                  </a:lnTo>
                  <a:cubicBezTo>
                    <a:pt x="0" y="3545"/>
                    <a:pt x="131" y="3642"/>
                    <a:pt x="293" y="3642"/>
                  </a:cubicBezTo>
                  <a:lnTo>
                    <a:pt x="1952" y="3642"/>
                  </a:lnTo>
                  <a:cubicBezTo>
                    <a:pt x="2114" y="3642"/>
                    <a:pt x="2244" y="3545"/>
                    <a:pt x="2244" y="3382"/>
                  </a:cubicBezTo>
                  <a:lnTo>
                    <a:pt x="2244" y="293"/>
                  </a:lnTo>
                  <a:cubicBezTo>
                    <a:pt x="2244" y="130"/>
                    <a:pt x="2114" y="0"/>
                    <a:pt x="1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2"/>
            <p:cNvSpPr/>
            <p:nvPr/>
          </p:nvSpPr>
          <p:spPr>
            <a:xfrm>
              <a:off x="9358293" y="839396"/>
              <a:ext cx="52927" cy="42371"/>
            </a:xfrm>
            <a:custGeom>
              <a:avLst/>
              <a:gdLst/>
              <a:ahLst/>
              <a:cxnLst/>
              <a:rect l="l" t="t" r="r" b="b"/>
              <a:pathLst>
                <a:path w="1464" h="1172" extrusionOk="0">
                  <a:moveTo>
                    <a:pt x="163" y="1"/>
                  </a:moveTo>
                  <a:cubicBezTo>
                    <a:pt x="98" y="1"/>
                    <a:pt x="0" y="66"/>
                    <a:pt x="0" y="163"/>
                  </a:cubicBezTo>
                  <a:lnTo>
                    <a:pt x="0" y="1009"/>
                  </a:lnTo>
                  <a:cubicBezTo>
                    <a:pt x="0" y="1107"/>
                    <a:pt x="98" y="1172"/>
                    <a:pt x="163" y="1172"/>
                  </a:cubicBezTo>
                  <a:lnTo>
                    <a:pt x="1301" y="1172"/>
                  </a:lnTo>
                  <a:cubicBezTo>
                    <a:pt x="1399" y="1172"/>
                    <a:pt x="1431" y="1107"/>
                    <a:pt x="1464" y="1009"/>
                  </a:cubicBezTo>
                  <a:lnTo>
                    <a:pt x="1464" y="163"/>
                  </a:lnTo>
                  <a:cubicBezTo>
                    <a:pt x="1464" y="66"/>
                    <a:pt x="1399" y="1"/>
                    <a:pt x="1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9370043" y="800605"/>
              <a:ext cx="30585" cy="68220"/>
            </a:xfrm>
            <a:custGeom>
              <a:avLst/>
              <a:gdLst/>
              <a:ahLst/>
              <a:cxnLst/>
              <a:rect l="l" t="t" r="r" b="b"/>
              <a:pathLst>
                <a:path w="846" h="1887" extrusionOk="0">
                  <a:moveTo>
                    <a:pt x="131" y="1"/>
                  </a:moveTo>
                  <a:cubicBezTo>
                    <a:pt x="33" y="1"/>
                    <a:pt x="0" y="98"/>
                    <a:pt x="0" y="131"/>
                  </a:cubicBezTo>
                  <a:lnTo>
                    <a:pt x="0" y="1887"/>
                  </a:lnTo>
                  <a:lnTo>
                    <a:pt x="846" y="1887"/>
                  </a:lnTo>
                  <a:lnTo>
                    <a:pt x="846" y="131"/>
                  </a:lnTo>
                  <a:cubicBezTo>
                    <a:pt x="846" y="66"/>
                    <a:pt x="781" y="1"/>
                    <a:pt x="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9343001" y="875874"/>
              <a:ext cx="81162" cy="131704"/>
            </a:xfrm>
            <a:custGeom>
              <a:avLst/>
              <a:gdLst/>
              <a:ahLst/>
              <a:cxnLst/>
              <a:rect l="l" t="t" r="r" b="b"/>
              <a:pathLst>
                <a:path w="2245" h="3643" extrusionOk="0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3382"/>
                  </a:lnTo>
                  <a:cubicBezTo>
                    <a:pt x="1" y="3545"/>
                    <a:pt x="131" y="3642"/>
                    <a:pt x="293" y="3642"/>
                  </a:cubicBezTo>
                  <a:lnTo>
                    <a:pt x="1984" y="3642"/>
                  </a:lnTo>
                  <a:cubicBezTo>
                    <a:pt x="2147" y="3642"/>
                    <a:pt x="2244" y="3545"/>
                    <a:pt x="2244" y="3382"/>
                  </a:cubicBezTo>
                  <a:lnTo>
                    <a:pt x="2244" y="293"/>
                  </a:lnTo>
                  <a:cubicBezTo>
                    <a:pt x="2244" y="130"/>
                    <a:pt x="2147" y="0"/>
                    <a:pt x="1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2"/>
            <p:cNvSpPr/>
            <p:nvPr/>
          </p:nvSpPr>
          <p:spPr>
            <a:xfrm>
              <a:off x="9138450" y="499635"/>
              <a:ext cx="32935" cy="238715"/>
            </a:xfrm>
            <a:custGeom>
              <a:avLst/>
              <a:gdLst/>
              <a:ahLst/>
              <a:cxnLst/>
              <a:rect l="l" t="t" r="r" b="b"/>
              <a:pathLst>
                <a:path w="911" h="6603" extrusionOk="0">
                  <a:moveTo>
                    <a:pt x="0" y="1"/>
                  </a:moveTo>
                  <a:lnTo>
                    <a:pt x="0" y="6602"/>
                  </a:lnTo>
                  <a:cubicBezTo>
                    <a:pt x="325" y="6537"/>
                    <a:pt x="585" y="6537"/>
                    <a:pt x="911" y="6505"/>
                  </a:cubicBezTo>
                  <a:lnTo>
                    <a:pt x="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2"/>
            <p:cNvSpPr/>
            <p:nvPr/>
          </p:nvSpPr>
          <p:spPr>
            <a:xfrm>
              <a:off x="9137257" y="864088"/>
              <a:ext cx="34128" cy="700744"/>
            </a:xfrm>
            <a:custGeom>
              <a:avLst/>
              <a:gdLst/>
              <a:ahLst/>
              <a:cxnLst/>
              <a:rect l="l" t="t" r="r" b="b"/>
              <a:pathLst>
                <a:path w="944" h="19383" extrusionOk="0">
                  <a:moveTo>
                    <a:pt x="944" y="1"/>
                  </a:moveTo>
                  <a:cubicBezTo>
                    <a:pt x="618" y="98"/>
                    <a:pt x="293" y="163"/>
                    <a:pt x="1" y="293"/>
                  </a:cubicBezTo>
                  <a:lnTo>
                    <a:pt x="1" y="19382"/>
                  </a:lnTo>
                  <a:lnTo>
                    <a:pt x="944" y="19382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2"/>
            <p:cNvSpPr/>
            <p:nvPr/>
          </p:nvSpPr>
          <p:spPr>
            <a:xfrm>
              <a:off x="8442442" y="1053383"/>
              <a:ext cx="510256" cy="372732"/>
            </a:xfrm>
            <a:custGeom>
              <a:avLst/>
              <a:gdLst/>
              <a:ahLst/>
              <a:cxnLst/>
              <a:rect l="l" t="t" r="r" b="b"/>
              <a:pathLst>
                <a:path w="14114" h="10310" extrusionOk="0">
                  <a:moveTo>
                    <a:pt x="7838" y="0"/>
                  </a:moveTo>
                  <a:cubicBezTo>
                    <a:pt x="6602" y="1236"/>
                    <a:pt x="5269" y="2277"/>
                    <a:pt x="3675" y="2895"/>
                  </a:cubicBezTo>
                  <a:cubicBezTo>
                    <a:pt x="2472" y="3350"/>
                    <a:pt x="1236" y="3545"/>
                    <a:pt x="0" y="3968"/>
                  </a:cubicBezTo>
                  <a:lnTo>
                    <a:pt x="0" y="10309"/>
                  </a:lnTo>
                  <a:cubicBezTo>
                    <a:pt x="1009" y="9334"/>
                    <a:pt x="1757" y="8065"/>
                    <a:pt x="2862" y="7155"/>
                  </a:cubicBezTo>
                  <a:cubicBezTo>
                    <a:pt x="5074" y="5366"/>
                    <a:pt x="8391" y="5529"/>
                    <a:pt x="10764" y="3968"/>
                  </a:cubicBezTo>
                  <a:cubicBezTo>
                    <a:pt x="12228" y="2992"/>
                    <a:pt x="13171" y="1529"/>
                    <a:pt x="14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2"/>
            <p:cNvSpPr/>
            <p:nvPr/>
          </p:nvSpPr>
          <p:spPr>
            <a:xfrm>
              <a:off x="8769261" y="738314"/>
              <a:ext cx="368032" cy="272771"/>
            </a:xfrm>
            <a:custGeom>
              <a:avLst/>
              <a:gdLst/>
              <a:ahLst/>
              <a:cxnLst/>
              <a:rect l="l" t="t" r="r" b="b"/>
              <a:pathLst>
                <a:path w="10180" h="7545" extrusionOk="0">
                  <a:moveTo>
                    <a:pt x="10180" y="0"/>
                  </a:moveTo>
                  <a:cubicBezTo>
                    <a:pt x="9594" y="33"/>
                    <a:pt x="8976" y="163"/>
                    <a:pt x="8424" y="390"/>
                  </a:cubicBezTo>
                  <a:cubicBezTo>
                    <a:pt x="4814" y="1496"/>
                    <a:pt x="2537" y="4748"/>
                    <a:pt x="1" y="7545"/>
                  </a:cubicBezTo>
                  <a:lnTo>
                    <a:pt x="5854" y="7545"/>
                  </a:lnTo>
                  <a:cubicBezTo>
                    <a:pt x="6505" y="6569"/>
                    <a:pt x="7188" y="5626"/>
                    <a:pt x="8131" y="4943"/>
                  </a:cubicBezTo>
                  <a:cubicBezTo>
                    <a:pt x="8716" y="4455"/>
                    <a:pt x="9464" y="4098"/>
                    <a:pt x="10180" y="3805"/>
                  </a:cubicBezTo>
                  <a:lnTo>
                    <a:pt x="101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2"/>
            <p:cNvSpPr/>
            <p:nvPr/>
          </p:nvSpPr>
          <p:spPr>
            <a:xfrm>
              <a:off x="9171349" y="539620"/>
              <a:ext cx="690151" cy="324505"/>
            </a:xfrm>
            <a:custGeom>
              <a:avLst/>
              <a:gdLst/>
              <a:ahLst/>
              <a:cxnLst/>
              <a:rect l="l" t="t" r="r" b="b"/>
              <a:pathLst>
                <a:path w="19090" h="8976" extrusionOk="0">
                  <a:moveTo>
                    <a:pt x="11708" y="0"/>
                  </a:moveTo>
                  <a:cubicBezTo>
                    <a:pt x="11057" y="813"/>
                    <a:pt x="10407" y="1626"/>
                    <a:pt x="9626" y="2309"/>
                  </a:cubicBezTo>
                  <a:cubicBezTo>
                    <a:pt x="8228" y="3610"/>
                    <a:pt x="6472" y="4521"/>
                    <a:pt x="4618" y="4911"/>
                  </a:cubicBezTo>
                  <a:cubicBezTo>
                    <a:pt x="3090" y="5236"/>
                    <a:pt x="1562" y="5236"/>
                    <a:pt x="1" y="5366"/>
                  </a:cubicBezTo>
                  <a:lnTo>
                    <a:pt x="1" y="8976"/>
                  </a:lnTo>
                  <a:cubicBezTo>
                    <a:pt x="1594" y="8586"/>
                    <a:pt x="3318" y="8423"/>
                    <a:pt x="4944" y="8195"/>
                  </a:cubicBezTo>
                  <a:cubicBezTo>
                    <a:pt x="7708" y="7838"/>
                    <a:pt x="10732" y="6992"/>
                    <a:pt x="12130" y="4553"/>
                  </a:cubicBezTo>
                  <a:cubicBezTo>
                    <a:pt x="12586" y="3773"/>
                    <a:pt x="12813" y="2895"/>
                    <a:pt x="13464" y="2277"/>
                  </a:cubicBezTo>
                  <a:cubicBezTo>
                    <a:pt x="14082" y="1691"/>
                    <a:pt x="14895" y="1496"/>
                    <a:pt x="15675" y="1334"/>
                  </a:cubicBezTo>
                  <a:lnTo>
                    <a:pt x="19090" y="521"/>
                  </a:lnTo>
                  <a:lnTo>
                    <a:pt x="190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9284217" y="1252077"/>
              <a:ext cx="577283" cy="271614"/>
            </a:xfrm>
            <a:custGeom>
              <a:avLst/>
              <a:gdLst/>
              <a:ahLst/>
              <a:cxnLst/>
              <a:rect l="l" t="t" r="r" b="b"/>
              <a:pathLst>
                <a:path w="15968" h="7513" extrusionOk="0">
                  <a:moveTo>
                    <a:pt x="15968" y="0"/>
                  </a:moveTo>
                  <a:cubicBezTo>
                    <a:pt x="14829" y="1626"/>
                    <a:pt x="13691" y="3252"/>
                    <a:pt x="11968" y="4228"/>
                  </a:cubicBezTo>
                  <a:cubicBezTo>
                    <a:pt x="9204" y="5886"/>
                    <a:pt x="5659" y="5464"/>
                    <a:pt x="2537" y="6374"/>
                  </a:cubicBezTo>
                  <a:cubicBezTo>
                    <a:pt x="1627" y="6667"/>
                    <a:pt x="781" y="7024"/>
                    <a:pt x="1" y="7512"/>
                  </a:cubicBezTo>
                  <a:lnTo>
                    <a:pt x="15090" y="7512"/>
                  </a:lnTo>
                  <a:lnTo>
                    <a:pt x="15968" y="6927"/>
                  </a:lnTo>
                  <a:lnTo>
                    <a:pt x="159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52"/>
          <p:cNvGrpSpPr/>
          <p:nvPr/>
        </p:nvGrpSpPr>
        <p:grpSpPr>
          <a:xfrm>
            <a:off x="7536873" y="1017762"/>
            <a:ext cx="1267977" cy="3819071"/>
            <a:chOff x="5633790" y="1627774"/>
            <a:chExt cx="1026369" cy="3091364"/>
          </a:xfrm>
        </p:grpSpPr>
        <p:grpSp>
          <p:nvGrpSpPr>
            <p:cNvPr id="1791" name="Google Shape;1791;p52"/>
            <p:cNvGrpSpPr/>
            <p:nvPr/>
          </p:nvGrpSpPr>
          <p:grpSpPr>
            <a:xfrm>
              <a:off x="6029986" y="4626696"/>
              <a:ext cx="539648" cy="92442"/>
              <a:chOff x="6029986" y="4626696"/>
              <a:chExt cx="539648" cy="92442"/>
            </a:xfrm>
          </p:grpSpPr>
          <p:sp>
            <p:nvSpPr>
              <p:cNvPr id="1792" name="Google Shape;1792;p52"/>
              <p:cNvSpPr/>
              <p:nvPr/>
            </p:nvSpPr>
            <p:spPr>
              <a:xfrm>
                <a:off x="6029986" y="4626696"/>
                <a:ext cx="269264" cy="92442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2557" extrusionOk="0">
                    <a:moveTo>
                      <a:pt x="4151" y="0"/>
                    </a:moveTo>
                    <a:cubicBezTo>
                      <a:pt x="4108" y="0"/>
                      <a:pt x="4068" y="8"/>
                      <a:pt x="4033" y="20"/>
                    </a:cubicBezTo>
                    <a:cubicBezTo>
                      <a:pt x="3642" y="117"/>
                      <a:pt x="3317" y="377"/>
                      <a:pt x="2992" y="605"/>
                    </a:cubicBezTo>
                    <a:cubicBezTo>
                      <a:pt x="2634" y="800"/>
                      <a:pt x="2244" y="963"/>
                      <a:pt x="1854" y="1125"/>
                    </a:cubicBezTo>
                    <a:cubicBezTo>
                      <a:pt x="1529" y="1255"/>
                      <a:pt x="1171" y="1320"/>
                      <a:pt x="846" y="1483"/>
                    </a:cubicBezTo>
                    <a:cubicBezTo>
                      <a:pt x="651" y="1581"/>
                      <a:pt x="325" y="1776"/>
                      <a:pt x="163" y="1971"/>
                    </a:cubicBezTo>
                    <a:cubicBezTo>
                      <a:pt x="33" y="2198"/>
                      <a:pt x="0" y="2361"/>
                      <a:pt x="130" y="2524"/>
                    </a:cubicBezTo>
                    <a:lnTo>
                      <a:pt x="7447" y="2556"/>
                    </a:lnTo>
                    <a:lnTo>
                      <a:pt x="7447" y="2394"/>
                    </a:lnTo>
                    <a:lnTo>
                      <a:pt x="7447" y="2036"/>
                    </a:lnTo>
                    <a:cubicBezTo>
                      <a:pt x="7447" y="1581"/>
                      <a:pt x="7317" y="1125"/>
                      <a:pt x="7122" y="768"/>
                    </a:cubicBezTo>
                    <a:cubicBezTo>
                      <a:pt x="7057" y="670"/>
                      <a:pt x="6992" y="605"/>
                      <a:pt x="6894" y="572"/>
                    </a:cubicBezTo>
                    <a:cubicBezTo>
                      <a:pt x="6871" y="557"/>
                      <a:pt x="6847" y="551"/>
                      <a:pt x="6824" y="551"/>
                    </a:cubicBezTo>
                    <a:cubicBezTo>
                      <a:pt x="6748" y="551"/>
                      <a:pt x="6668" y="613"/>
                      <a:pt x="6569" y="637"/>
                    </a:cubicBezTo>
                    <a:cubicBezTo>
                      <a:pt x="6325" y="771"/>
                      <a:pt x="6004" y="874"/>
                      <a:pt x="5691" y="874"/>
                    </a:cubicBezTo>
                    <a:cubicBezTo>
                      <a:pt x="5546" y="874"/>
                      <a:pt x="5402" y="852"/>
                      <a:pt x="5268" y="800"/>
                    </a:cubicBezTo>
                    <a:cubicBezTo>
                      <a:pt x="5041" y="735"/>
                      <a:pt x="4781" y="507"/>
                      <a:pt x="4618" y="312"/>
                    </a:cubicBezTo>
                    <a:cubicBezTo>
                      <a:pt x="4553" y="247"/>
                      <a:pt x="4455" y="117"/>
                      <a:pt x="4390" y="85"/>
                    </a:cubicBezTo>
                    <a:cubicBezTo>
                      <a:pt x="4308" y="23"/>
                      <a:pt x="4225" y="0"/>
                      <a:pt x="4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2"/>
              <p:cNvSpPr/>
              <p:nvPr/>
            </p:nvSpPr>
            <p:spPr>
              <a:xfrm>
                <a:off x="6029986" y="4697916"/>
                <a:ext cx="269264" cy="21222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587" extrusionOk="0">
                    <a:moveTo>
                      <a:pt x="130" y="1"/>
                    </a:moveTo>
                    <a:cubicBezTo>
                      <a:pt x="33" y="228"/>
                      <a:pt x="0" y="391"/>
                      <a:pt x="130" y="554"/>
                    </a:cubicBezTo>
                    <a:lnTo>
                      <a:pt x="7447" y="586"/>
                    </a:lnTo>
                    <a:lnTo>
                      <a:pt x="7447" y="424"/>
                    </a:lnTo>
                    <a:lnTo>
                      <a:pt x="7447" y="66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2"/>
              <p:cNvSpPr/>
              <p:nvPr/>
            </p:nvSpPr>
            <p:spPr>
              <a:xfrm>
                <a:off x="6091119" y="4635011"/>
                <a:ext cx="84669" cy="65544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813" extrusionOk="0">
                    <a:moveTo>
                      <a:pt x="2191" y="1"/>
                    </a:moveTo>
                    <a:cubicBezTo>
                      <a:pt x="2171" y="1"/>
                      <a:pt x="2147" y="17"/>
                      <a:pt x="2114" y="50"/>
                    </a:cubicBezTo>
                    <a:cubicBezTo>
                      <a:pt x="1919" y="180"/>
                      <a:pt x="1691" y="342"/>
                      <a:pt x="1464" y="440"/>
                    </a:cubicBezTo>
                    <a:cubicBezTo>
                      <a:pt x="1073" y="700"/>
                      <a:pt x="651" y="895"/>
                      <a:pt x="260" y="1058"/>
                    </a:cubicBezTo>
                    <a:cubicBezTo>
                      <a:pt x="163" y="1058"/>
                      <a:pt x="98" y="1090"/>
                      <a:pt x="65" y="1188"/>
                    </a:cubicBezTo>
                    <a:cubicBezTo>
                      <a:pt x="0" y="1253"/>
                      <a:pt x="98" y="1351"/>
                      <a:pt x="98" y="1513"/>
                    </a:cubicBezTo>
                    <a:cubicBezTo>
                      <a:pt x="130" y="1546"/>
                      <a:pt x="130" y="1578"/>
                      <a:pt x="163" y="1611"/>
                    </a:cubicBezTo>
                    <a:cubicBezTo>
                      <a:pt x="214" y="1662"/>
                      <a:pt x="325" y="1813"/>
                      <a:pt x="402" y="1813"/>
                    </a:cubicBezTo>
                    <a:cubicBezTo>
                      <a:pt x="423" y="1813"/>
                      <a:pt x="441" y="1801"/>
                      <a:pt x="455" y="1773"/>
                    </a:cubicBezTo>
                    <a:cubicBezTo>
                      <a:pt x="553" y="1708"/>
                      <a:pt x="293" y="1448"/>
                      <a:pt x="260" y="1383"/>
                    </a:cubicBezTo>
                    <a:cubicBezTo>
                      <a:pt x="228" y="1351"/>
                      <a:pt x="163" y="1253"/>
                      <a:pt x="228" y="1220"/>
                    </a:cubicBezTo>
                    <a:cubicBezTo>
                      <a:pt x="260" y="1188"/>
                      <a:pt x="325" y="1155"/>
                      <a:pt x="390" y="1155"/>
                    </a:cubicBezTo>
                    <a:cubicBezTo>
                      <a:pt x="586" y="1058"/>
                      <a:pt x="813" y="993"/>
                      <a:pt x="1041" y="863"/>
                    </a:cubicBezTo>
                    <a:cubicBezTo>
                      <a:pt x="1464" y="668"/>
                      <a:pt x="1886" y="407"/>
                      <a:pt x="2277" y="115"/>
                    </a:cubicBezTo>
                    <a:cubicBezTo>
                      <a:pt x="2342" y="82"/>
                      <a:pt x="2277" y="50"/>
                      <a:pt x="2244" y="50"/>
                    </a:cubicBezTo>
                    <a:cubicBezTo>
                      <a:pt x="2228" y="17"/>
                      <a:pt x="2212" y="1"/>
                      <a:pt x="2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2"/>
              <p:cNvSpPr/>
              <p:nvPr/>
            </p:nvSpPr>
            <p:spPr>
              <a:xfrm>
                <a:off x="6248636" y="4653268"/>
                <a:ext cx="3532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255" extrusionOk="0">
                    <a:moveTo>
                      <a:pt x="814" y="0"/>
                    </a:moveTo>
                    <a:cubicBezTo>
                      <a:pt x="359" y="228"/>
                      <a:pt x="131" y="715"/>
                      <a:pt x="1" y="1203"/>
                    </a:cubicBezTo>
                    <a:cubicBezTo>
                      <a:pt x="1" y="1223"/>
                      <a:pt x="61" y="1255"/>
                      <a:pt x="115" y="1255"/>
                    </a:cubicBezTo>
                    <a:cubicBezTo>
                      <a:pt x="150" y="1255"/>
                      <a:pt x="183" y="1242"/>
                      <a:pt x="196" y="1203"/>
                    </a:cubicBezTo>
                    <a:cubicBezTo>
                      <a:pt x="294" y="748"/>
                      <a:pt x="521" y="325"/>
                      <a:pt x="944" y="65"/>
                    </a:cubicBezTo>
                    <a:cubicBezTo>
                      <a:pt x="976" y="33"/>
                      <a:pt x="976" y="0"/>
                      <a:pt x="9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2"/>
              <p:cNvSpPr/>
              <p:nvPr/>
            </p:nvSpPr>
            <p:spPr>
              <a:xfrm>
                <a:off x="6099326" y="4660318"/>
                <a:ext cx="14172" cy="1294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58" extrusionOk="0">
                    <a:moveTo>
                      <a:pt x="33" y="0"/>
                    </a:moveTo>
                    <a:cubicBezTo>
                      <a:pt x="1" y="0"/>
                      <a:pt x="1" y="33"/>
                      <a:pt x="33" y="65"/>
                    </a:cubicBezTo>
                    <a:lnTo>
                      <a:pt x="163" y="195"/>
                    </a:lnTo>
                    <a:cubicBezTo>
                      <a:pt x="196" y="195"/>
                      <a:pt x="196" y="228"/>
                      <a:pt x="196" y="228"/>
                    </a:cubicBezTo>
                    <a:cubicBezTo>
                      <a:pt x="196" y="293"/>
                      <a:pt x="228" y="293"/>
                      <a:pt x="228" y="325"/>
                    </a:cubicBezTo>
                    <a:cubicBezTo>
                      <a:pt x="261" y="358"/>
                      <a:pt x="326" y="358"/>
                      <a:pt x="359" y="358"/>
                    </a:cubicBezTo>
                    <a:cubicBezTo>
                      <a:pt x="359" y="325"/>
                      <a:pt x="391" y="325"/>
                      <a:pt x="391" y="325"/>
                    </a:cubicBezTo>
                    <a:lnTo>
                      <a:pt x="391" y="293"/>
                    </a:lnTo>
                    <a:cubicBezTo>
                      <a:pt x="326" y="195"/>
                      <a:pt x="228" y="65"/>
                      <a:pt x="1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2"/>
              <p:cNvSpPr/>
              <p:nvPr/>
            </p:nvSpPr>
            <p:spPr>
              <a:xfrm>
                <a:off x="6300370" y="4626696"/>
                <a:ext cx="269264" cy="92442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2557" extrusionOk="0">
                    <a:moveTo>
                      <a:pt x="4152" y="0"/>
                    </a:moveTo>
                    <a:cubicBezTo>
                      <a:pt x="4109" y="0"/>
                      <a:pt x="4069" y="8"/>
                      <a:pt x="4033" y="20"/>
                    </a:cubicBezTo>
                    <a:cubicBezTo>
                      <a:pt x="3643" y="117"/>
                      <a:pt x="3318" y="377"/>
                      <a:pt x="2993" y="605"/>
                    </a:cubicBezTo>
                    <a:cubicBezTo>
                      <a:pt x="2635" y="800"/>
                      <a:pt x="2245" y="963"/>
                      <a:pt x="1854" y="1125"/>
                    </a:cubicBezTo>
                    <a:cubicBezTo>
                      <a:pt x="1529" y="1255"/>
                      <a:pt x="1171" y="1320"/>
                      <a:pt x="846" y="1483"/>
                    </a:cubicBezTo>
                    <a:cubicBezTo>
                      <a:pt x="651" y="1581"/>
                      <a:pt x="326" y="1776"/>
                      <a:pt x="163" y="1971"/>
                    </a:cubicBezTo>
                    <a:cubicBezTo>
                      <a:pt x="33" y="2198"/>
                      <a:pt x="1" y="2361"/>
                      <a:pt x="131" y="2524"/>
                    </a:cubicBezTo>
                    <a:lnTo>
                      <a:pt x="7448" y="2556"/>
                    </a:lnTo>
                    <a:lnTo>
                      <a:pt x="7448" y="2394"/>
                    </a:lnTo>
                    <a:lnTo>
                      <a:pt x="7448" y="2036"/>
                    </a:lnTo>
                    <a:cubicBezTo>
                      <a:pt x="7448" y="1581"/>
                      <a:pt x="7318" y="1125"/>
                      <a:pt x="7123" y="768"/>
                    </a:cubicBezTo>
                    <a:cubicBezTo>
                      <a:pt x="7057" y="670"/>
                      <a:pt x="6992" y="605"/>
                      <a:pt x="6895" y="572"/>
                    </a:cubicBezTo>
                    <a:cubicBezTo>
                      <a:pt x="6871" y="557"/>
                      <a:pt x="6848" y="551"/>
                      <a:pt x="6824" y="551"/>
                    </a:cubicBezTo>
                    <a:cubicBezTo>
                      <a:pt x="6749" y="551"/>
                      <a:pt x="6668" y="613"/>
                      <a:pt x="6570" y="637"/>
                    </a:cubicBezTo>
                    <a:cubicBezTo>
                      <a:pt x="6325" y="771"/>
                      <a:pt x="6005" y="874"/>
                      <a:pt x="5692" y="874"/>
                    </a:cubicBezTo>
                    <a:cubicBezTo>
                      <a:pt x="5547" y="874"/>
                      <a:pt x="5403" y="852"/>
                      <a:pt x="5269" y="800"/>
                    </a:cubicBezTo>
                    <a:cubicBezTo>
                      <a:pt x="5041" y="735"/>
                      <a:pt x="4781" y="507"/>
                      <a:pt x="4618" y="312"/>
                    </a:cubicBezTo>
                    <a:cubicBezTo>
                      <a:pt x="4553" y="247"/>
                      <a:pt x="4456" y="117"/>
                      <a:pt x="4391" y="85"/>
                    </a:cubicBezTo>
                    <a:cubicBezTo>
                      <a:pt x="4308" y="23"/>
                      <a:pt x="4226" y="0"/>
                      <a:pt x="4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2"/>
              <p:cNvSpPr/>
              <p:nvPr/>
            </p:nvSpPr>
            <p:spPr>
              <a:xfrm>
                <a:off x="6300370" y="4697916"/>
                <a:ext cx="269264" cy="21222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587" extrusionOk="0">
                    <a:moveTo>
                      <a:pt x="131" y="1"/>
                    </a:moveTo>
                    <a:cubicBezTo>
                      <a:pt x="33" y="228"/>
                      <a:pt x="1" y="391"/>
                      <a:pt x="131" y="554"/>
                    </a:cubicBezTo>
                    <a:lnTo>
                      <a:pt x="7448" y="586"/>
                    </a:lnTo>
                    <a:lnTo>
                      <a:pt x="7448" y="424"/>
                    </a:lnTo>
                    <a:lnTo>
                      <a:pt x="7448" y="6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2"/>
              <p:cNvSpPr/>
              <p:nvPr/>
            </p:nvSpPr>
            <p:spPr>
              <a:xfrm>
                <a:off x="6363854" y="4635011"/>
                <a:ext cx="83512" cy="655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813" extrusionOk="0">
                    <a:moveTo>
                      <a:pt x="2163" y="1"/>
                    </a:moveTo>
                    <a:cubicBezTo>
                      <a:pt x="2147" y="1"/>
                      <a:pt x="2131" y="17"/>
                      <a:pt x="2115" y="50"/>
                    </a:cubicBezTo>
                    <a:cubicBezTo>
                      <a:pt x="1887" y="180"/>
                      <a:pt x="1659" y="342"/>
                      <a:pt x="1464" y="440"/>
                    </a:cubicBezTo>
                    <a:cubicBezTo>
                      <a:pt x="1041" y="700"/>
                      <a:pt x="651" y="895"/>
                      <a:pt x="228" y="1058"/>
                    </a:cubicBezTo>
                    <a:cubicBezTo>
                      <a:pt x="163" y="1058"/>
                      <a:pt x="66" y="1090"/>
                      <a:pt x="33" y="1188"/>
                    </a:cubicBezTo>
                    <a:cubicBezTo>
                      <a:pt x="1" y="1253"/>
                      <a:pt x="33" y="1351"/>
                      <a:pt x="66" y="1513"/>
                    </a:cubicBezTo>
                    <a:cubicBezTo>
                      <a:pt x="98" y="1546"/>
                      <a:pt x="98" y="1578"/>
                      <a:pt x="163" y="1611"/>
                    </a:cubicBezTo>
                    <a:cubicBezTo>
                      <a:pt x="189" y="1662"/>
                      <a:pt x="294" y="1813"/>
                      <a:pt x="370" y="1813"/>
                    </a:cubicBezTo>
                    <a:cubicBezTo>
                      <a:pt x="391" y="1813"/>
                      <a:pt x="410" y="1801"/>
                      <a:pt x="424" y="1773"/>
                    </a:cubicBezTo>
                    <a:cubicBezTo>
                      <a:pt x="521" y="1708"/>
                      <a:pt x="261" y="1448"/>
                      <a:pt x="228" y="1383"/>
                    </a:cubicBezTo>
                    <a:cubicBezTo>
                      <a:pt x="196" y="1351"/>
                      <a:pt x="163" y="1253"/>
                      <a:pt x="196" y="1220"/>
                    </a:cubicBezTo>
                    <a:cubicBezTo>
                      <a:pt x="228" y="1188"/>
                      <a:pt x="326" y="1155"/>
                      <a:pt x="358" y="1155"/>
                    </a:cubicBezTo>
                    <a:cubicBezTo>
                      <a:pt x="554" y="1058"/>
                      <a:pt x="814" y="993"/>
                      <a:pt x="1009" y="863"/>
                    </a:cubicBezTo>
                    <a:cubicBezTo>
                      <a:pt x="1464" y="668"/>
                      <a:pt x="1854" y="407"/>
                      <a:pt x="2277" y="115"/>
                    </a:cubicBezTo>
                    <a:cubicBezTo>
                      <a:pt x="2310" y="82"/>
                      <a:pt x="2277" y="50"/>
                      <a:pt x="2212" y="50"/>
                    </a:cubicBezTo>
                    <a:cubicBezTo>
                      <a:pt x="2196" y="17"/>
                      <a:pt x="2180" y="1"/>
                      <a:pt x="21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2"/>
              <p:cNvSpPr/>
              <p:nvPr/>
            </p:nvSpPr>
            <p:spPr>
              <a:xfrm>
                <a:off x="6519527" y="4653268"/>
                <a:ext cx="36008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255" extrusionOk="0">
                    <a:moveTo>
                      <a:pt x="833" y="0"/>
                    </a:moveTo>
                    <a:cubicBezTo>
                      <a:pt x="410" y="228"/>
                      <a:pt x="150" y="715"/>
                      <a:pt x="20" y="1203"/>
                    </a:cubicBezTo>
                    <a:cubicBezTo>
                      <a:pt x="0" y="1223"/>
                      <a:pt x="52" y="1255"/>
                      <a:pt x="118" y="1255"/>
                    </a:cubicBezTo>
                    <a:cubicBezTo>
                      <a:pt x="161" y="1255"/>
                      <a:pt x="209" y="1242"/>
                      <a:pt x="248" y="1203"/>
                    </a:cubicBezTo>
                    <a:cubicBezTo>
                      <a:pt x="313" y="748"/>
                      <a:pt x="573" y="325"/>
                      <a:pt x="963" y="65"/>
                    </a:cubicBezTo>
                    <a:cubicBezTo>
                      <a:pt x="995" y="33"/>
                      <a:pt x="995" y="0"/>
                      <a:pt x="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2"/>
              <p:cNvSpPr/>
              <p:nvPr/>
            </p:nvSpPr>
            <p:spPr>
              <a:xfrm>
                <a:off x="6369747" y="4660318"/>
                <a:ext cx="15329" cy="1294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8" extrusionOk="0">
                    <a:moveTo>
                      <a:pt x="65" y="0"/>
                    </a:moveTo>
                    <a:cubicBezTo>
                      <a:pt x="33" y="0"/>
                      <a:pt x="0" y="33"/>
                      <a:pt x="65" y="65"/>
                    </a:cubicBezTo>
                    <a:lnTo>
                      <a:pt x="195" y="195"/>
                    </a:lnTo>
                    <a:cubicBezTo>
                      <a:pt x="228" y="195"/>
                      <a:pt x="228" y="228"/>
                      <a:pt x="228" y="228"/>
                    </a:cubicBezTo>
                    <a:cubicBezTo>
                      <a:pt x="228" y="293"/>
                      <a:pt x="261" y="293"/>
                      <a:pt x="261" y="325"/>
                    </a:cubicBezTo>
                    <a:cubicBezTo>
                      <a:pt x="326" y="358"/>
                      <a:pt x="358" y="358"/>
                      <a:pt x="391" y="358"/>
                    </a:cubicBezTo>
                    <a:cubicBezTo>
                      <a:pt x="391" y="325"/>
                      <a:pt x="423" y="325"/>
                      <a:pt x="423" y="325"/>
                    </a:cubicBezTo>
                    <a:lnTo>
                      <a:pt x="423" y="293"/>
                    </a:lnTo>
                    <a:cubicBezTo>
                      <a:pt x="358" y="195"/>
                      <a:pt x="261" y="65"/>
                      <a:pt x="1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2" name="Google Shape;1802;p52"/>
            <p:cNvGrpSpPr/>
            <p:nvPr/>
          </p:nvGrpSpPr>
          <p:grpSpPr>
            <a:xfrm>
              <a:off x="5633790" y="1627774"/>
              <a:ext cx="1026369" cy="3046101"/>
              <a:chOff x="5633790" y="1627774"/>
              <a:chExt cx="1026369" cy="3046101"/>
            </a:xfrm>
          </p:grpSpPr>
          <p:grpSp>
            <p:nvGrpSpPr>
              <p:cNvPr id="1803" name="Google Shape;1803;p52"/>
              <p:cNvGrpSpPr/>
              <p:nvPr/>
            </p:nvGrpSpPr>
            <p:grpSpPr>
              <a:xfrm>
                <a:off x="5633790" y="1627774"/>
                <a:ext cx="1026369" cy="3046101"/>
                <a:chOff x="5633790" y="1627774"/>
                <a:chExt cx="1026369" cy="3046101"/>
              </a:xfrm>
            </p:grpSpPr>
            <p:sp>
              <p:nvSpPr>
                <p:cNvPr id="1804" name="Google Shape;1804;p52"/>
                <p:cNvSpPr/>
                <p:nvPr/>
              </p:nvSpPr>
              <p:spPr>
                <a:xfrm>
                  <a:off x="6069934" y="3679790"/>
                  <a:ext cx="266914" cy="99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3" h="27497" extrusionOk="0">
                      <a:moveTo>
                        <a:pt x="7383" y="1"/>
                      </a:moveTo>
                      <a:lnTo>
                        <a:pt x="1" y="131"/>
                      </a:lnTo>
                      <a:cubicBezTo>
                        <a:pt x="163" y="4846"/>
                        <a:pt x="391" y="9594"/>
                        <a:pt x="586" y="14309"/>
                      </a:cubicBezTo>
                      <a:cubicBezTo>
                        <a:pt x="716" y="17269"/>
                        <a:pt x="781" y="20228"/>
                        <a:pt x="846" y="23220"/>
                      </a:cubicBezTo>
                      <a:cubicBezTo>
                        <a:pt x="879" y="23935"/>
                        <a:pt x="879" y="24716"/>
                        <a:pt x="879" y="25431"/>
                      </a:cubicBezTo>
                      <a:cubicBezTo>
                        <a:pt x="879" y="25854"/>
                        <a:pt x="684" y="26960"/>
                        <a:pt x="1074" y="27187"/>
                      </a:cubicBezTo>
                      <a:cubicBezTo>
                        <a:pt x="1497" y="27480"/>
                        <a:pt x="2505" y="27382"/>
                        <a:pt x="2993" y="27447"/>
                      </a:cubicBezTo>
                      <a:cubicBezTo>
                        <a:pt x="3367" y="27480"/>
                        <a:pt x="3724" y="27496"/>
                        <a:pt x="4074" y="27496"/>
                      </a:cubicBezTo>
                      <a:cubicBezTo>
                        <a:pt x="4424" y="27496"/>
                        <a:pt x="4765" y="27480"/>
                        <a:pt x="5106" y="27447"/>
                      </a:cubicBezTo>
                      <a:cubicBezTo>
                        <a:pt x="5627" y="27415"/>
                        <a:pt x="6212" y="27480"/>
                        <a:pt x="6732" y="27350"/>
                      </a:cubicBezTo>
                      <a:cubicBezTo>
                        <a:pt x="6765" y="26699"/>
                        <a:pt x="6797" y="26049"/>
                        <a:pt x="6797" y="25399"/>
                      </a:cubicBezTo>
                      <a:lnTo>
                        <a:pt x="6928" y="19805"/>
                      </a:lnTo>
                      <a:cubicBezTo>
                        <a:pt x="6993" y="16521"/>
                        <a:pt x="7025" y="13269"/>
                        <a:pt x="6928" y="9952"/>
                      </a:cubicBezTo>
                      <a:cubicBezTo>
                        <a:pt x="6895" y="9236"/>
                        <a:pt x="6765" y="8423"/>
                        <a:pt x="6895" y="7676"/>
                      </a:cubicBezTo>
                      <a:cubicBezTo>
                        <a:pt x="6960" y="7058"/>
                        <a:pt x="7058" y="6537"/>
                        <a:pt x="7090" y="5887"/>
                      </a:cubicBezTo>
                      <a:cubicBezTo>
                        <a:pt x="7155" y="4261"/>
                        <a:pt x="7253" y="2635"/>
                        <a:pt x="7350" y="1009"/>
                      </a:cubicBezTo>
                      <a:cubicBezTo>
                        <a:pt x="7350" y="684"/>
                        <a:pt x="7383" y="326"/>
                        <a:pt x="73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52"/>
                <p:cNvSpPr/>
                <p:nvPr/>
              </p:nvSpPr>
              <p:spPr>
                <a:xfrm>
                  <a:off x="5930060" y="1828131"/>
                  <a:ext cx="249271" cy="20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5" h="5696" extrusionOk="0">
                      <a:moveTo>
                        <a:pt x="3122" y="1"/>
                      </a:moveTo>
                      <a:cubicBezTo>
                        <a:pt x="2959" y="1"/>
                        <a:pt x="2894" y="196"/>
                        <a:pt x="2797" y="326"/>
                      </a:cubicBezTo>
                      <a:cubicBezTo>
                        <a:pt x="2472" y="749"/>
                        <a:pt x="2146" y="1171"/>
                        <a:pt x="1724" y="1529"/>
                      </a:cubicBezTo>
                      <a:cubicBezTo>
                        <a:pt x="1496" y="1757"/>
                        <a:pt x="1333" y="1757"/>
                        <a:pt x="1041" y="1887"/>
                      </a:cubicBezTo>
                      <a:cubicBezTo>
                        <a:pt x="813" y="1984"/>
                        <a:pt x="650" y="2277"/>
                        <a:pt x="488" y="2472"/>
                      </a:cubicBezTo>
                      <a:cubicBezTo>
                        <a:pt x="325" y="2732"/>
                        <a:pt x="0" y="3220"/>
                        <a:pt x="0" y="3513"/>
                      </a:cubicBezTo>
                      <a:cubicBezTo>
                        <a:pt x="0" y="3741"/>
                        <a:pt x="358" y="3968"/>
                        <a:pt x="618" y="4196"/>
                      </a:cubicBezTo>
                      <a:cubicBezTo>
                        <a:pt x="650" y="4228"/>
                        <a:pt x="715" y="4261"/>
                        <a:pt x="780" y="4326"/>
                      </a:cubicBezTo>
                      <a:cubicBezTo>
                        <a:pt x="1171" y="4684"/>
                        <a:pt x="1626" y="5009"/>
                        <a:pt x="2016" y="5366"/>
                      </a:cubicBezTo>
                      <a:cubicBezTo>
                        <a:pt x="2146" y="5497"/>
                        <a:pt x="2276" y="5659"/>
                        <a:pt x="2439" y="5692"/>
                      </a:cubicBezTo>
                      <a:cubicBezTo>
                        <a:pt x="2454" y="5694"/>
                        <a:pt x="2469" y="5695"/>
                        <a:pt x="2485" y="5695"/>
                      </a:cubicBezTo>
                      <a:cubicBezTo>
                        <a:pt x="2673" y="5695"/>
                        <a:pt x="2907" y="5524"/>
                        <a:pt x="3057" y="5464"/>
                      </a:cubicBezTo>
                      <a:cubicBezTo>
                        <a:pt x="3935" y="4814"/>
                        <a:pt x="5008" y="4423"/>
                        <a:pt x="5984" y="3903"/>
                      </a:cubicBezTo>
                      <a:cubicBezTo>
                        <a:pt x="6179" y="3773"/>
                        <a:pt x="6504" y="3675"/>
                        <a:pt x="6667" y="3513"/>
                      </a:cubicBezTo>
                      <a:cubicBezTo>
                        <a:pt x="6894" y="3285"/>
                        <a:pt x="6797" y="3220"/>
                        <a:pt x="6536" y="3025"/>
                      </a:cubicBezTo>
                      <a:cubicBezTo>
                        <a:pt x="6244" y="2732"/>
                        <a:pt x="5886" y="2472"/>
                        <a:pt x="5561" y="2245"/>
                      </a:cubicBezTo>
                      <a:cubicBezTo>
                        <a:pt x="4845" y="1627"/>
                        <a:pt x="4130" y="976"/>
                        <a:pt x="3480" y="326"/>
                      </a:cubicBezTo>
                      <a:cubicBezTo>
                        <a:pt x="3415" y="261"/>
                        <a:pt x="3252" y="1"/>
                        <a:pt x="3122" y="1"/>
                      </a:cubicBezTo>
                      <a:close/>
                    </a:path>
                  </a:pathLst>
                </a:custGeom>
                <a:solidFill>
                  <a:srgbClr val="FC9F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52"/>
                <p:cNvSpPr/>
                <p:nvPr/>
              </p:nvSpPr>
              <p:spPr>
                <a:xfrm>
                  <a:off x="5952366" y="1930587"/>
                  <a:ext cx="67569" cy="95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2631" extrusionOk="0">
                      <a:moveTo>
                        <a:pt x="1003" y="0"/>
                      </a:moveTo>
                      <a:cubicBezTo>
                        <a:pt x="907" y="0"/>
                        <a:pt x="801" y="19"/>
                        <a:pt x="684" y="61"/>
                      </a:cubicBezTo>
                      <a:cubicBezTo>
                        <a:pt x="229" y="224"/>
                        <a:pt x="98" y="581"/>
                        <a:pt x="66" y="1004"/>
                      </a:cubicBezTo>
                      <a:cubicBezTo>
                        <a:pt x="33" y="1134"/>
                        <a:pt x="1" y="1264"/>
                        <a:pt x="1" y="1362"/>
                      </a:cubicBezTo>
                      <a:cubicBezTo>
                        <a:pt x="33" y="1394"/>
                        <a:pt x="98" y="1427"/>
                        <a:pt x="163" y="1492"/>
                      </a:cubicBezTo>
                      <a:cubicBezTo>
                        <a:pt x="586" y="1850"/>
                        <a:pt x="1042" y="2240"/>
                        <a:pt x="1497" y="2630"/>
                      </a:cubicBezTo>
                      <a:cubicBezTo>
                        <a:pt x="1627" y="2467"/>
                        <a:pt x="1692" y="2207"/>
                        <a:pt x="1724" y="1915"/>
                      </a:cubicBezTo>
                      <a:cubicBezTo>
                        <a:pt x="1868" y="1110"/>
                        <a:pt x="1732" y="0"/>
                        <a:pt x="1003" y="0"/>
                      </a:cubicBezTo>
                      <a:close/>
                    </a:path>
                  </a:pathLst>
                </a:custGeom>
                <a:solidFill>
                  <a:srgbClr val="E861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52"/>
                <p:cNvSpPr/>
                <p:nvPr/>
              </p:nvSpPr>
              <p:spPr>
                <a:xfrm>
                  <a:off x="5738416" y="1718806"/>
                  <a:ext cx="313948" cy="361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4" h="9999" extrusionOk="0">
                      <a:moveTo>
                        <a:pt x="4195" y="0"/>
                      </a:moveTo>
                      <a:cubicBezTo>
                        <a:pt x="3155" y="65"/>
                        <a:pt x="2082" y="326"/>
                        <a:pt x="1269" y="1041"/>
                      </a:cubicBezTo>
                      <a:cubicBezTo>
                        <a:pt x="586" y="1626"/>
                        <a:pt x="130" y="2537"/>
                        <a:pt x="65" y="3480"/>
                      </a:cubicBezTo>
                      <a:cubicBezTo>
                        <a:pt x="0" y="3935"/>
                        <a:pt x="65" y="4358"/>
                        <a:pt x="228" y="4748"/>
                      </a:cubicBezTo>
                      <a:cubicBezTo>
                        <a:pt x="423" y="5269"/>
                        <a:pt x="748" y="5724"/>
                        <a:pt x="1204" y="6114"/>
                      </a:cubicBezTo>
                      <a:cubicBezTo>
                        <a:pt x="1431" y="6309"/>
                        <a:pt x="1626" y="6472"/>
                        <a:pt x="1789" y="6765"/>
                      </a:cubicBezTo>
                      <a:cubicBezTo>
                        <a:pt x="1952" y="6992"/>
                        <a:pt x="1919" y="7252"/>
                        <a:pt x="1886" y="7512"/>
                      </a:cubicBezTo>
                      <a:cubicBezTo>
                        <a:pt x="1821" y="7708"/>
                        <a:pt x="1821" y="7903"/>
                        <a:pt x="1886" y="8098"/>
                      </a:cubicBezTo>
                      <a:cubicBezTo>
                        <a:pt x="1886" y="8260"/>
                        <a:pt x="1919" y="8423"/>
                        <a:pt x="2049" y="8553"/>
                      </a:cubicBezTo>
                      <a:cubicBezTo>
                        <a:pt x="2098" y="8618"/>
                        <a:pt x="2179" y="8634"/>
                        <a:pt x="2273" y="8634"/>
                      </a:cubicBezTo>
                      <a:cubicBezTo>
                        <a:pt x="2366" y="8634"/>
                        <a:pt x="2472" y="8618"/>
                        <a:pt x="2569" y="8618"/>
                      </a:cubicBezTo>
                      <a:cubicBezTo>
                        <a:pt x="2624" y="8607"/>
                        <a:pt x="2674" y="8600"/>
                        <a:pt x="2724" y="8600"/>
                      </a:cubicBezTo>
                      <a:cubicBezTo>
                        <a:pt x="2822" y="8600"/>
                        <a:pt x="2916" y="8629"/>
                        <a:pt x="3025" y="8716"/>
                      </a:cubicBezTo>
                      <a:cubicBezTo>
                        <a:pt x="3187" y="8846"/>
                        <a:pt x="3317" y="9008"/>
                        <a:pt x="3415" y="9106"/>
                      </a:cubicBezTo>
                      <a:cubicBezTo>
                        <a:pt x="3675" y="9399"/>
                        <a:pt x="3968" y="9659"/>
                        <a:pt x="4293" y="9886"/>
                      </a:cubicBezTo>
                      <a:cubicBezTo>
                        <a:pt x="4325" y="9919"/>
                        <a:pt x="4390" y="9984"/>
                        <a:pt x="4456" y="9984"/>
                      </a:cubicBezTo>
                      <a:cubicBezTo>
                        <a:pt x="4487" y="9994"/>
                        <a:pt x="4523" y="9999"/>
                        <a:pt x="4561" y="9999"/>
                      </a:cubicBezTo>
                      <a:cubicBezTo>
                        <a:pt x="4762" y="9999"/>
                        <a:pt x="5040" y="9876"/>
                        <a:pt x="5203" y="9821"/>
                      </a:cubicBezTo>
                      <a:cubicBezTo>
                        <a:pt x="5854" y="9431"/>
                        <a:pt x="6374" y="8911"/>
                        <a:pt x="6667" y="8260"/>
                      </a:cubicBezTo>
                      <a:cubicBezTo>
                        <a:pt x="6829" y="7935"/>
                        <a:pt x="6927" y="7577"/>
                        <a:pt x="6992" y="7252"/>
                      </a:cubicBezTo>
                      <a:cubicBezTo>
                        <a:pt x="7057" y="6830"/>
                        <a:pt x="7220" y="6472"/>
                        <a:pt x="7220" y="6017"/>
                      </a:cubicBezTo>
                      <a:cubicBezTo>
                        <a:pt x="7220" y="5821"/>
                        <a:pt x="7155" y="5626"/>
                        <a:pt x="7252" y="5431"/>
                      </a:cubicBezTo>
                      <a:cubicBezTo>
                        <a:pt x="7382" y="5171"/>
                        <a:pt x="7610" y="5041"/>
                        <a:pt x="7773" y="4878"/>
                      </a:cubicBezTo>
                      <a:cubicBezTo>
                        <a:pt x="8390" y="4391"/>
                        <a:pt x="8683" y="3545"/>
                        <a:pt x="8553" y="2765"/>
                      </a:cubicBezTo>
                      <a:cubicBezTo>
                        <a:pt x="8423" y="2017"/>
                        <a:pt x="7968" y="1301"/>
                        <a:pt x="7317" y="878"/>
                      </a:cubicBezTo>
                      <a:cubicBezTo>
                        <a:pt x="6829" y="553"/>
                        <a:pt x="6309" y="293"/>
                        <a:pt x="5756" y="228"/>
                      </a:cubicBezTo>
                      <a:cubicBezTo>
                        <a:pt x="5269" y="131"/>
                        <a:pt x="4716" y="0"/>
                        <a:pt x="4195" y="0"/>
                      </a:cubicBezTo>
                      <a:close/>
                    </a:path>
                  </a:pathLst>
                </a:custGeom>
                <a:solidFill>
                  <a:srgbClr val="FC9F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52"/>
                <p:cNvSpPr/>
                <p:nvPr/>
              </p:nvSpPr>
              <p:spPr>
                <a:xfrm>
                  <a:off x="5785450" y="1903653"/>
                  <a:ext cx="51734" cy="24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676" extrusionOk="0">
                      <a:moveTo>
                        <a:pt x="1039" y="1"/>
                      </a:moveTo>
                      <a:cubicBezTo>
                        <a:pt x="783" y="1"/>
                        <a:pt x="518" y="68"/>
                        <a:pt x="325" y="188"/>
                      </a:cubicBezTo>
                      <a:cubicBezTo>
                        <a:pt x="260" y="286"/>
                        <a:pt x="98" y="351"/>
                        <a:pt x="65" y="481"/>
                      </a:cubicBezTo>
                      <a:cubicBezTo>
                        <a:pt x="0" y="546"/>
                        <a:pt x="0" y="643"/>
                        <a:pt x="130" y="676"/>
                      </a:cubicBezTo>
                      <a:cubicBezTo>
                        <a:pt x="163" y="676"/>
                        <a:pt x="228" y="676"/>
                        <a:pt x="260" y="643"/>
                      </a:cubicBezTo>
                      <a:cubicBezTo>
                        <a:pt x="390" y="546"/>
                        <a:pt x="455" y="448"/>
                        <a:pt x="585" y="351"/>
                      </a:cubicBezTo>
                      <a:cubicBezTo>
                        <a:pt x="813" y="188"/>
                        <a:pt x="1106" y="123"/>
                        <a:pt x="1431" y="123"/>
                      </a:cubicBezTo>
                      <a:cubicBezTo>
                        <a:pt x="1398" y="58"/>
                        <a:pt x="1366" y="26"/>
                        <a:pt x="1301" y="26"/>
                      </a:cubicBezTo>
                      <a:cubicBezTo>
                        <a:pt x="1217" y="9"/>
                        <a:pt x="1129" y="1"/>
                        <a:pt x="10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52"/>
                <p:cNvSpPr/>
                <p:nvPr/>
              </p:nvSpPr>
              <p:spPr>
                <a:xfrm>
                  <a:off x="5812492" y="1934238"/>
                  <a:ext cx="28235" cy="26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" h="741" extrusionOk="0">
                      <a:moveTo>
                        <a:pt x="305" y="1"/>
                      </a:moveTo>
                      <a:cubicBezTo>
                        <a:pt x="276" y="1"/>
                        <a:pt x="244" y="9"/>
                        <a:pt x="195" y="25"/>
                      </a:cubicBezTo>
                      <a:cubicBezTo>
                        <a:pt x="130" y="58"/>
                        <a:pt x="33" y="155"/>
                        <a:pt x="33" y="220"/>
                      </a:cubicBezTo>
                      <a:cubicBezTo>
                        <a:pt x="0" y="285"/>
                        <a:pt x="33" y="318"/>
                        <a:pt x="33" y="350"/>
                      </a:cubicBezTo>
                      <a:lnTo>
                        <a:pt x="33" y="415"/>
                      </a:lnTo>
                      <a:cubicBezTo>
                        <a:pt x="65" y="480"/>
                        <a:pt x="130" y="513"/>
                        <a:pt x="195" y="513"/>
                      </a:cubicBezTo>
                      <a:lnTo>
                        <a:pt x="325" y="643"/>
                      </a:lnTo>
                      <a:lnTo>
                        <a:pt x="358" y="643"/>
                      </a:lnTo>
                      <a:lnTo>
                        <a:pt x="390" y="675"/>
                      </a:lnTo>
                      <a:cubicBezTo>
                        <a:pt x="390" y="740"/>
                        <a:pt x="455" y="740"/>
                        <a:pt x="488" y="740"/>
                      </a:cubicBezTo>
                      <a:lnTo>
                        <a:pt x="520" y="740"/>
                      </a:lnTo>
                      <a:cubicBezTo>
                        <a:pt x="618" y="675"/>
                        <a:pt x="683" y="643"/>
                        <a:pt x="715" y="578"/>
                      </a:cubicBezTo>
                      <a:cubicBezTo>
                        <a:pt x="781" y="480"/>
                        <a:pt x="715" y="448"/>
                        <a:pt x="683" y="350"/>
                      </a:cubicBezTo>
                      <a:lnTo>
                        <a:pt x="683" y="318"/>
                      </a:lnTo>
                      <a:cubicBezTo>
                        <a:pt x="650" y="220"/>
                        <a:pt x="618" y="188"/>
                        <a:pt x="553" y="155"/>
                      </a:cubicBezTo>
                      <a:cubicBezTo>
                        <a:pt x="520" y="123"/>
                        <a:pt x="455" y="58"/>
                        <a:pt x="390" y="25"/>
                      </a:cubicBezTo>
                      <a:cubicBezTo>
                        <a:pt x="358" y="9"/>
                        <a:pt x="333" y="1"/>
                        <a:pt x="3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10" name="Google Shape;1810;p52"/>
                <p:cNvGrpSpPr/>
                <p:nvPr/>
              </p:nvGrpSpPr>
              <p:grpSpPr>
                <a:xfrm>
                  <a:off x="5794850" y="1852064"/>
                  <a:ext cx="210480" cy="231376"/>
                  <a:chOff x="5794850" y="1852064"/>
                  <a:chExt cx="210480" cy="231376"/>
                </a:xfrm>
              </p:grpSpPr>
              <p:sp>
                <p:nvSpPr>
                  <p:cNvPr id="1811" name="Google Shape;1811;p52"/>
                  <p:cNvSpPr/>
                  <p:nvPr/>
                </p:nvSpPr>
                <p:spPr>
                  <a:xfrm>
                    <a:off x="5794850" y="1852064"/>
                    <a:ext cx="210480" cy="231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2" h="6400" extrusionOk="0">
                        <a:moveTo>
                          <a:pt x="3652" y="0"/>
                        </a:moveTo>
                        <a:cubicBezTo>
                          <a:pt x="3621" y="0"/>
                          <a:pt x="3591" y="8"/>
                          <a:pt x="3577" y="22"/>
                        </a:cubicBezTo>
                        <a:cubicBezTo>
                          <a:pt x="3317" y="607"/>
                          <a:pt x="3122" y="1160"/>
                          <a:pt x="2927" y="1745"/>
                        </a:cubicBezTo>
                        <a:cubicBezTo>
                          <a:pt x="2764" y="1875"/>
                          <a:pt x="2569" y="2200"/>
                          <a:pt x="2472" y="2266"/>
                        </a:cubicBezTo>
                        <a:cubicBezTo>
                          <a:pt x="1951" y="2851"/>
                          <a:pt x="1366" y="3436"/>
                          <a:pt x="716" y="3891"/>
                        </a:cubicBezTo>
                        <a:cubicBezTo>
                          <a:pt x="618" y="3989"/>
                          <a:pt x="456" y="4087"/>
                          <a:pt x="358" y="4217"/>
                        </a:cubicBezTo>
                        <a:cubicBezTo>
                          <a:pt x="0" y="4737"/>
                          <a:pt x="781" y="5192"/>
                          <a:pt x="1203" y="5485"/>
                        </a:cubicBezTo>
                        <a:cubicBezTo>
                          <a:pt x="1659" y="5810"/>
                          <a:pt x="2179" y="6038"/>
                          <a:pt x="2667" y="6298"/>
                        </a:cubicBezTo>
                        <a:cubicBezTo>
                          <a:pt x="2826" y="6368"/>
                          <a:pt x="2985" y="6400"/>
                          <a:pt x="3143" y="6400"/>
                        </a:cubicBezTo>
                        <a:cubicBezTo>
                          <a:pt x="3859" y="6400"/>
                          <a:pt x="4538" y="5758"/>
                          <a:pt x="4911" y="5225"/>
                        </a:cubicBezTo>
                        <a:cubicBezTo>
                          <a:pt x="5203" y="4770"/>
                          <a:pt x="5399" y="4249"/>
                          <a:pt x="5561" y="3729"/>
                        </a:cubicBezTo>
                        <a:cubicBezTo>
                          <a:pt x="5724" y="3241"/>
                          <a:pt x="5821" y="2786"/>
                          <a:pt x="5724" y="2298"/>
                        </a:cubicBezTo>
                        <a:lnTo>
                          <a:pt x="5594" y="1583"/>
                        </a:lnTo>
                        <a:cubicBezTo>
                          <a:pt x="5529" y="1127"/>
                          <a:pt x="5464" y="640"/>
                          <a:pt x="5333" y="217"/>
                        </a:cubicBezTo>
                        <a:cubicBezTo>
                          <a:pt x="5316" y="208"/>
                          <a:pt x="5292" y="204"/>
                          <a:pt x="5266" y="204"/>
                        </a:cubicBezTo>
                        <a:cubicBezTo>
                          <a:pt x="5198" y="204"/>
                          <a:pt x="5123" y="234"/>
                          <a:pt x="5171" y="282"/>
                        </a:cubicBezTo>
                        <a:cubicBezTo>
                          <a:pt x="5333" y="672"/>
                          <a:pt x="5366" y="1160"/>
                          <a:pt x="5431" y="1615"/>
                        </a:cubicBezTo>
                        <a:cubicBezTo>
                          <a:pt x="5496" y="1908"/>
                          <a:pt x="5561" y="2233"/>
                          <a:pt x="5561" y="2558"/>
                        </a:cubicBezTo>
                        <a:lnTo>
                          <a:pt x="5496" y="2558"/>
                        </a:lnTo>
                        <a:cubicBezTo>
                          <a:pt x="4846" y="2461"/>
                          <a:pt x="4260" y="2266"/>
                          <a:pt x="3708" y="1973"/>
                        </a:cubicBezTo>
                        <a:cubicBezTo>
                          <a:pt x="3577" y="1940"/>
                          <a:pt x="3480" y="1843"/>
                          <a:pt x="3382" y="1810"/>
                        </a:cubicBezTo>
                        <a:cubicBezTo>
                          <a:pt x="3285" y="1778"/>
                          <a:pt x="3220" y="1778"/>
                          <a:pt x="3122" y="1745"/>
                        </a:cubicBezTo>
                        <a:cubicBezTo>
                          <a:pt x="3317" y="1160"/>
                          <a:pt x="3545" y="607"/>
                          <a:pt x="3740" y="54"/>
                        </a:cubicBezTo>
                        <a:cubicBezTo>
                          <a:pt x="3740" y="16"/>
                          <a:pt x="3695" y="0"/>
                          <a:pt x="365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2" name="Google Shape;1812;p52"/>
                  <p:cNvSpPr/>
                  <p:nvPr/>
                </p:nvSpPr>
                <p:spPr>
                  <a:xfrm>
                    <a:off x="5834798" y="1937890"/>
                    <a:ext cx="84705" cy="91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" h="2518" extrusionOk="0">
                        <a:moveTo>
                          <a:pt x="2254" y="0"/>
                        </a:moveTo>
                        <a:cubicBezTo>
                          <a:pt x="2223" y="0"/>
                          <a:pt x="2193" y="8"/>
                          <a:pt x="2180" y="22"/>
                        </a:cubicBezTo>
                        <a:cubicBezTo>
                          <a:pt x="1659" y="965"/>
                          <a:pt x="911" y="1810"/>
                          <a:pt x="33" y="2461"/>
                        </a:cubicBezTo>
                        <a:cubicBezTo>
                          <a:pt x="1" y="2461"/>
                          <a:pt x="33" y="2493"/>
                          <a:pt x="66" y="2493"/>
                        </a:cubicBezTo>
                        <a:cubicBezTo>
                          <a:pt x="82" y="2509"/>
                          <a:pt x="107" y="2517"/>
                          <a:pt x="131" y="2517"/>
                        </a:cubicBezTo>
                        <a:cubicBezTo>
                          <a:pt x="155" y="2517"/>
                          <a:pt x="180" y="2509"/>
                          <a:pt x="196" y="2493"/>
                        </a:cubicBezTo>
                        <a:cubicBezTo>
                          <a:pt x="1042" y="1843"/>
                          <a:pt x="1822" y="1030"/>
                          <a:pt x="2342" y="54"/>
                        </a:cubicBezTo>
                        <a:cubicBezTo>
                          <a:pt x="2342" y="16"/>
                          <a:pt x="2298" y="0"/>
                          <a:pt x="225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3" name="Google Shape;1813;p52"/>
                  <p:cNvSpPr/>
                  <p:nvPr/>
                </p:nvSpPr>
                <p:spPr>
                  <a:xfrm>
                    <a:off x="5871276" y="1961389"/>
                    <a:ext cx="67027" cy="87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4" h="2429" extrusionOk="0">
                        <a:moveTo>
                          <a:pt x="1752" y="1"/>
                        </a:moveTo>
                        <a:cubicBezTo>
                          <a:pt x="1719" y="1"/>
                          <a:pt x="1691" y="9"/>
                          <a:pt x="1691" y="22"/>
                        </a:cubicBezTo>
                        <a:cubicBezTo>
                          <a:pt x="1333" y="900"/>
                          <a:pt x="781" y="1713"/>
                          <a:pt x="33" y="2331"/>
                        </a:cubicBezTo>
                        <a:cubicBezTo>
                          <a:pt x="0" y="2363"/>
                          <a:pt x="163" y="2428"/>
                          <a:pt x="195" y="2428"/>
                        </a:cubicBezTo>
                        <a:cubicBezTo>
                          <a:pt x="943" y="1746"/>
                          <a:pt x="1496" y="933"/>
                          <a:pt x="1854" y="55"/>
                        </a:cubicBezTo>
                        <a:cubicBezTo>
                          <a:pt x="1854" y="16"/>
                          <a:pt x="1798" y="1"/>
                          <a:pt x="175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4" name="Google Shape;1814;p52"/>
                  <p:cNvSpPr/>
                  <p:nvPr/>
                </p:nvSpPr>
                <p:spPr>
                  <a:xfrm>
                    <a:off x="5915635" y="1993203"/>
                    <a:ext cx="40310" cy="56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" h="1568" extrusionOk="0">
                        <a:moveTo>
                          <a:pt x="1001" y="1"/>
                        </a:moveTo>
                        <a:cubicBezTo>
                          <a:pt x="974" y="1"/>
                          <a:pt x="952" y="8"/>
                          <a:pt x="952" y="20"/>
                        </a:cubicBezTo>
                        <a:cubicBezTo>
                          <a:pt x="757" y="605"/>
                          <a:pt x="432" y="1093"/>
                          <a:pt x="41" y="1483"/>
                        </a:cubicBezTo>
                        <a:cubicBezTo>
                          <a:pt x="0" y="1545"/>
                          <a:pt x="37" y="1568"/>
                          <a:pt x="95" y="1568"/>
                        </a:cubicBezTo>
                        <a:cubicBezTo>
                          <a:pt x="128" y="1568"/>
                          <a:pt x="168" y="1560"/>
                          <a:pt x="204" y="1548"/>
                        </a:cubicBezTo>
                        <a:cubicBezTo>
                          <a:pt x="594" y="1126"/>
                          <a:pt x="919" y="605"/>
                          <a:pt x="1114" y="85"/>
                        </a:cubicBezTo>
                        <a:cubicBezTo>
                          <a:pt x="1114" y="23"/>
                          <a:pt x="1049" y="1"/>
                          <a:pt x="100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15" name="Google Shape;1815;p52"/>
                <p:cNvSpPr/>
                <p:nvPr/>
              </p:nvSpPr>
              <p:spPr>
                <a:xfrm>
                  <a:off x="5719616" y="1627774"/>
                  <a:ext cx="438530" cy="275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0" h="7625" extrusionOk="0">
                      <a:moveTo>
                        <a:pt x="6430" y="0"/>
                      </a:moveTo>
                      <a:cubicBezTo>
                        <a:pt x="6294" y="0"/>
                        <a:pt x="6157" y="4"/>
                        <a:pt x="6016" y="14"/>
                      </a:cubicBezTo>
                      <a:cubicBezTo>
                        <a:pt x="4520" y="112"/>
                        <a:pt x="3089" y="795"/>
                        <a:pt x="1886" y="1738"/>
                      </a:cubicBezTo>
                      <a:cubicBezTo>
                        <a:pt x="1593" y="1933"/>
                        <a:pt x="1333" y="2161"/>
                        <a:pt x="1138" y="2421"/>
                      </a:cubicBezTo>
                      <a:cubicBezTo>
                        <a:pt x="488" y="3136"/>
                        <a:pt x="0" y="4242"/>
                        <a:pt x="33" y="5218"/>
                      </a:cubicBezTo>
                      <a:cubicBezTo>
                        <a:pt x="33" y="5575"/>
                        <a:pt x="130" y="5998"/>
                        <a:pt x="260" y="6356"/>
                      </a:cubicBezTo>
                      <a:cubicBezTo>
                        <a:pt x="260" y="6388"/>
                        <a:pt x="293" y="6486"/>
                        <a:pt x="293" y="6518"/>
                      </a:cubicBezTo>
                      <a:cubicBezTo>
                        <a:pt x="423" y="6876"/>
                        <a:pt x="488" y="7266"/>
                        <a:pt x="618" y="7624"/>
                      </a:cubicBezTo>
                      <a:cubicBezTo>
                        <a:pt x="520" y="7331"/>
                        <a:pt x="2959" y="6941"/>
                        <a:pt x="3057" y="6876"/>
                      </a:cubicBezTo>
                      <a:cubicBezTo>
                        <a:pt x="4000" y="6713"/>
                        <a:pt x="4845" y="6616"/>
                        <a:pt x="5723" y="6453"/>
                      </a:cubicBezTo>
                      <a:cubicBezTo>
                        <a:pt x="6309" y="6356"/>
                        <a:pt x="6829" y="6258"/>
                        <a:pt x="7447" y="6258"/>
                      </a:cubicBezTo>
                      <a:cubicBezTo>
                        <a:pt x="7837" y="6258"/>
                        <a:pt x="8260" y="6226"/>
                        <a:pt x="8650" y="6226"/>
                      </a:cubicBezTo>
                      <a:cubicBezTo>
                        <a:pt x="8704" y="6226"/>
                        <a:pt x="8766" y="6222"/>
                        <a:pt x="8827" y="6222"/>
                      </a:cubicBezTo>
                      <a:cubicBezTo>
                        <a:pt x="8950" y="6222"/>
                        <a:pt x="9073" y="6237"/>
                        <a:pt x="9138" y="6323"/>
                      </a:cubicBezTo>
                      <a:cubicBezTo>
                        <a:pt x="9301" y="6388"/>
                        <a:pt x="9431" y="6518"/>
                        <a:pt x="9593" y="6616"/>
                      </a:cubicBezTo>
                      <a:cubicBezTo>
                        <a:pt x="10092" y="6878"/>
                        <a:pt x="10633" y="6993"/>
                        <a:pt x="11166" y="6993"/>
                      </a:cubicBezTo>
                      <a:cubicBezTo>
                        <a:pt x="11293" y="6993"/>
                        <a:pt x="11419" y="6986"/>
                        <a:pt x="11544" y="6974"/>
                      </a:cubicBezTo>
                      <a:cubicBezTo>
                        <a:pt x="11675" y="6974"/>
                        <a:pt x="11805" y="6941"/>
                        <a:pt x="11902" y="6876"/>
                      </a:cubicBezTo>
                      <a:cubicBezTo>
                        <a:pt x="12000" y="6844"/>
                        <a:pt x="12032" y="6811"/>
                        <a:pt x="12065" y="6713"/>
                      </a:cubicBezTo>
                      <a:cubicBezTo>
                        <a:pt x="12130" y="6648"/>
                        <a:pt x="12065" y="6551"/>
                        <a:pt x="12000" y="6486"/>
                      </a:cubicBezTo>
                      <a:cubicBezTo>
                        <a:pt x="11837" y="6193"/>
                        <a:pt x="11512" y="6063"/>
                        <a:pt x="11219" y="5966"/>
                      </a:cubicBezTo>
                      <a:cubicBezTo>
                        <a:pt x="10764" y="5803"/>
                        <a:pt x="10244" y="5673"/>
                        <a:pt x="9756" y="5673"/>
                      </a:cubicBezTo>
                      <a:cubicBezTo>
                        <a:pt x="9724" y="5578"/>
                        <a:pt x="9164" y="4240"/>
                        <a:pt x="8987" y="4240"/>
                      </a:cubicBezTo>
                      <a:cubicBezTo>
                        <a:pt x="8983" y="4240"/>
                        <a:pt x="8979" y="4241"/>
                        <a:pt x="8975" y="4242"/>
                      </a:cubicBezTo>
                      <a:cubicBezTo>
                        <a:pt x="9528" y="4014"/>
                        <a:pt x="9951" y="3527"/>
                        <a:pt x="10114" y="2974"/>
                      </a:cubicBezTo>
                      <a:cubicBezTo>
                        <a:pt x="10374" y="2161"/>
                        <a:pt x="10179" y="1413"/>
                        <a:pt x="9463" y="925"/>
                      </a:cubicBezTo>
                      <a:cubicBezTo>
                        <a:pt x="8780" y="437"/>
                        <a:pt x="8097" y="47"/>
                        <a:pt x="7252" y="14"/>
                      </a:cubicBezTo>
                      <a:cubicBezTo>
                        <a:pt x="6970" y="14"/>
                        <a:pt x="6703" y="0"/>
                        <a:pt x="643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52"/>
                <p:cNvSpPr/>
                <p:nvPr/>
              </p:nvSpPr>
              <p:spPr>
                <a:xfrm>
                  <a:off x="5729450" y="1774047"/>
                  <a:ext cx="306429" cy="41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6" h="1148" extrusionOk="0">
                      <a:moveTo>
                        <a:pt x="8313" y="1"/>
                      </a:moveTo>
                      <a:cubicBezTo>
                        <a:pt x="7663" y="66"/>
                        <a:pt x="7045" y="131"/>
                        <a:pt x="6427" y="163"/>
                      </a:cubicBezTo>
                      <a:cubicBezTo>
                        <a:pt x="4281" y="294"/>
                        <a:pt x="2102" y="229"/>
                        <a:pt x="53" y="1041"/>
                      </a:cubicBezTo>
                      <a:cubicBezTo>
                        <a:pt x="0" y="1095"/>
                        <a:pt x="55" y="1148"/>
                        <a:pt x="113" y="1148"/>
                      </a:cubicBezTo>
                      <a:cubicBezTo>
                        <a:pt x="126" y="1148"/>
                        <a:pt x="139" y="1145"/>
                        <a:pt x="151" y="1139"/>
                      </a:cubicBezTo>
                      <a:cubicBezTo>
                        <a:pt x="704" y="879"/>
                        <a:pt x="1289" y="716"/>
                        <a:pt x="1874" y="586"/>
                      </a:cubicBezTo>
                      <a:cubicBezTo>
                        <a:pt x="4053" y="196"/>
                        <a:pt x="6199" y="359"/>
                        <a:pt x="8346" y="66"/>
                      </a:cubicBezTo>
                      <a:cubicBezTo>
                        <a:pt x="8476" y="66"/>
                        <a:pt x="8378" y="1"/>
                        <a:pt x="831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52"/>
                <p:cNvSpPr/>
                <p:nvPr/>
              </p:nvSpPr>
              <p:spPr>
                <a:xfrm>
                  <a:off x="5976191" y="1733664"/>
                  <a:ext cx="65581" cy="2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" h="826" extrusionOk="0">
                      <a:moveTo>
                        <a:pt x="103" y="0"/>
                      </a:moveTo>
                      <a:cubicBezTo>
                        <a:pt x="49" y="0"/>
                        <a:pt x="0" y="37"/>
                        <a:pt x="25" y="110"/>
                      </a:cubicBezTo>
                      <a:cubicBezTo>
                        <a:pt x="513" y="467"/>
                        <a:pt x="1065" y="695"/>
                        <a:pt x="1683" y="825"/>
                      </a:cubicBezTo>
                      <a:cubicBezTo>
                        <a:pt x="1781" y="825"/>
                        <a:pt x="1813" y="793"/>
                        <a:pt x="1716" y="760"/>
                      </a:cubicBezTo>
                      <a:cubicBezTo>
                        <a:pt x="1163" y="598"/>
                        <a:pt x="643" y="337"/>
                        <a:pt x="155" y="12"/>
                      </a:cubicBezTo>
                      <a:cubicBezTo>
                        <a:pt x="139" y="4"/>
                        <a:pt x="120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52"/>
                <p:cNvSpPr/>
                <p:nvPr/>
              </p:nvSpPr>
              <p:spPr>
                <a:xfrm>
                  <a:off x="5917117" y="1835868"/>
                  <a:ext cx="70570" cy="91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" h="2524" extrusionOk="0">
                      <a:moveTo>
                        <a:pt x="806" y="1"/>
                      </a:moveTo>
                      <a:cubicBezTo>
                        <a:pt x="683" y="1"/>
                        <a:pt x="554" y="35"/>
                        <a:pt x="423" y="112"/>
                      </a:cubicBezTo>
                      <a:cubicBezTo>
                        <a:pt x="260" y="242"/>
                        <a:pt x="163" y="470"/>
                        <a:pt x="98" y="697"/>
                      </a:cubicBezTo>
                      <a:cubicBezTo>
                        <a:pt x="0" y="1120"/>
                        <a:pt x="260" y="1868"/>
                        <a:pt x="586" y="2226"/>
                      </a:cubicBezTo>
                      <a:cubicBezTo>
                        <a:pt x="731" y="2401"/>
                        <a:pt x="982" y="2523"/>
                        <a:pt x="1220" y="2523"/>
                      </a:cubicBezTo>
                      <a:cubicBezTo>
                        <a:pt x="1247" y="2523"/>
                        <a:pt x="1274" y="2522"/>
                        <a:pt x="1301" y="2518"/>
                      </a:cubicBezTo>
                      <a:cubicBezTo>
                        <a:pt x="1691" y="2421"/>
                        <a:pt x="1886" y="2031"/>
                        <a:pt x="1886" y="1640"/>
                      </a:cubicBezTo>
                      <a:cubicBezTo>
                        <a:pt x="1951" y="1510"/>
                        <a:pt x="1951" y="1315"/>
                        <a:pt x="1886" y="1153"/>
                      </a:cubicBezTo>
                      <a:cubicBezTo>
                        <a:pt x="1807" y="674"/>
                        <a:pt x="1358" y="1"/>
                        <a:pt x="806" y="1"/>
                      </a:cubicBezTo>
                      <a:close/>
                    </a:path>
                  </a:pathLst>
                </a:custGeom>
                <a:solidFill>
                  <a:srgbClr val="FC9F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52"/>
                <p:cNvSpPr/>
                <p:nvPr/>
              </p:nvSpPr>
              <p:spPr>
                <a:xfrm>
                  <a:off x="6340355" y="3677440"/>
                  <a:ext cx="266914" cy="99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3" h="27488" extrusionOk="0">
                      <a:moveTo>
                        <a:pt x="7382" y="1"/>
                      </a:moveTo>
                      <a:lnTo>
                        <a:pt x="0" y="98"/>
                      </a:lnTo>
                      <a:cubicBezTo>
                        <a:pt x="163" y="4814"/>
                        <a:pt x="391" y="9529"/>
                        <a:pt x="586" y="14277"/>
                      </a:cubicBezTo>
                      <a:cubicBezTo>
                        <a:pt x="716" y="17269"/>
                        <a:pt x="781" y="20228"/>
                        <a:pt x="846" y="23187"/>
                      </a:cubicBezTo>
                      <a:cubicBezTo>
                        <a:pt x="878" y="23935"/>
                        <a:pt x="878" y="24683"/>
                        <a:pt x="878" y="25431"/>
                      </a:cubicBezTo>
                      <a:cubicBezTo>
                        <a:pt x="878" y="25821"/>
                        <a:pt x="683" y="26927"/>
                        <a:pt x="1074" y="27187"/>
                      </a:cubicBezTo>
                      <a:cubicBezTo>
                        <a:pt x="1391" y="27407"/>
                        <a:pt x="2037" y="27407"/>
                        <a:pt x="2546" y="27407"/>
                      </a:cubicBezTo>
                      <a:cubicBezTo>
                        <a:pt x="2716" y="27407"/>
                        <a:pt x="2870" y="27407"/>
                        <a:pt x="2992" y="27415"/>
                      </a:cubicBezTo>
                      <a:cubicBezTo>
                        <a:pt x="3366" y="27464"/>
                        <a:pt x="3724" y="27488"/>
                        <a:pt x="4073" y="27488"/>
                      </a:cubicBezTo>
                      <a:cubicBezTo>
                        <a:pt x="4423" y="27488"/>
                        <a:pt x="4765" y="27464"/>
                        <a:pt x="5106" y="27415"/>
                      </a:cubicBezTo>
                      <a:cubicBezTo>
                        <a:pt x="5189" y="27410"/>
                        <a:pt x="5275" y="27408"/>
                        <a:pt x="5361" y="27408"/>
                      </a:cubicBezTo>
                      <a:cubicBezTo>
                        <a:pt x="5579" y="27408"/>
                        <a:pt x="5805" y="27420"/>
                        <a:pt x="6030" y="27420"/>
                      </a:cubicBezTo>
                      <a:cubicBezTo>
                        <a:pt x="6269" y="27420"/>
                        <a:pt x="6507" y="27406"/>
                        <a:pt x="6732" y="27350"/>
                      </a:cubicBezTo>
                      <a:cubicBezTo>
                        <a:pt x="6764" y="26699"/>
                        <a:pt x="6797" y="26049"/>
                        <a:pt x="6797" y="25399"/>
                      </a:cubicBezTo>
                      <a:lnTo>
                        <a:pt x="6927" y="19773"/>
                      </a:lnTo>
                      <a:cubicBezTo>
                        <a:pt x="6992" y="16488"/>
                        <a:pt x="7025" y="13236"/>
                        <a:pt x="6927" y="9952"/>
                      </a:cubicBezTo>
                      <a:cubicBezTo>
                        <a:pt x="6895" y="9204"/>
                        <a:pt x="6764" y="8391"/>
                        <a:pt x="6895" y="7675"/>
                      </a:cubicBezTo>
                      <a:cubicBezTo>
                        <a:pt x="6960" y="7058"/>
                        <a:pt x="7057" y="6537"/>
                        <a:pt x="7090" y="5887"/>
                      </a:cubicBezTo>
                      <a:cubicBezTo>
                        <a:pt x="7122" y="4261"/>
                        <a:pt x="7252" y="2635"/>
                        <a:pt x="7350" y="1009"/>
                      </a:cubicBezTo>
                      <a:cubicBezTo>
                        <a:pt x="7350" y="684"/>
                        <a:pt x="7382" y="326"/>
                        <a:pt x="73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52"/>
                <p:cNvSpPr/>
                <p:nvPr/>
              </p:nvSpPr>
              <p:spPr>
                <a:xfrm>
                  <a:off x="5970009" y="1938758"/>
                  <a:ext cx="690151" cy="1888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0" h="52224" extrusionOk="0">
                      <a:moveTo>
                        <a:pt x="5218" y="1"/>
                      </a:moveTo>
                      <a:cubicBezTo>
                        <a:pt x="5103" y="1"/>
                        <a:pt x="4990" y="10"/>
                        <a:pt x="4879" y="30"/>
                      </a:cubicBezTo>
                      <a:cubicBezTo>
                        <a:pt x="4586" y="63"/>
                        <a:pt x="4326" y="160"/>
                        <a:pt x="4098" y="258"/>
                      </a:cubicBezTo>
                      <a:cubicBezTo>
                        <a:pt x="2765" y="843"/>
                        <a:pt x="651" y="1526"/>
                        <a:pt x="261" y="3119"/>
                      </a:cubicBezTo>
                      <a:cubicBezTo>
                        <a:pt x="66" y="3932"/>
                        <a:pt x="33" y="4745"/>
                        <a:pt x="33" y="5591"/>
                      </a:cubicBezTo>
                      <a:cubicBezTo>
                        <a:pt x="1" y="8713"/>
                        <a:pt x="521" y="11802"/>
                        <a:pt x="1009" y="14859"/>
                      </a:cubicBezTo>
                      <a:cubicBezTo>
                        <a:pt x="1529" y="17948"/>
                        <a:pt x="1887" y="21038"/>
                        <a:pt x="2049" y="24127"/>
                      </a:cubicBezTo>
                      <a:cubicBezTo>
                        <a:pt x="2212" y="27086"/>
                        <a:pt x="2114" y="30111"/>
                        <a:pt x="1984" y="33102"/>
                      </a:cubicBezTo>
                      <a:cubicBezTo>
                        <a:pt x="1952" y="33265"/>
                        <a:pt x="1952" y="33493"/>
                        <a:pt x="1952" y="33655"/>
                      </a:cubicBezTo>
                      <a:cubicBezTo>
                        <a:pt x="1789" y="37135"/>
                        <a:pt x="1789" y="40810"/>
                        <a:pt x="1822" y="44387"/>
                      </a:cubicBezTo>
                      <a:cubicBezTo>
                        <a:pt x="1854" y="46240"/>
                        <a:pt x="1854" y="48159"/>
                        <a:pt x="1887" y="50013"/>
                      </a:cubicBezTo>
                      <a:cubicBezTo>
                        <a:pt x="1887" y="50403"/>
                        <a:pt x="1789" y="51541"/>
                        <a:pt x="1822" y="52224"/>
                      </a:cubicBezTo>
                      <a:lnTo>
                        <a:pt x="18732" y="52224"/>
                      </a:lnTo>
                      <a:lnTo>
                        <a:pt x="18732" y="52094"/>
                      </a:lnTo>
                      <a:cubicBezTo>
                        <a:pt x="18927" y="45850"/>
                        <a:pt x="19090" y="39574"/>
                        <a:pt x="18602" y="33363"/>
                      </a:cubicBezTo>
                      <a:cubicBezTo>
                        <a:pt x="17984" y="25590"/>
                        <a:pt x="16000" y="18241"/>
                        <a:pt x="13431" y="10924"/>
                      </a:cubicBezTo>
                      <a:cubicBezTo>
                        <a:pt x="12293" y="7640"/>
                        <a:pt x="11057" y="3412"/>
                        <a:pt x="8131" y="1233"/>
                      </a:cubicBezTo>
                      <a:cubicBezTo>
                        <a:pt x="7343" y="708"/>
                        <a:pt x="6216" y="1"/>
                        <a:pt x="52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52"/>
                <p:cNvSpPr/>
                <p:nvPr/>
              </p:nvSpPr>
              <p:spPr>
                <a:xfrm>
                  <a:off x="5633790" y="2841232"/>
                  <a:ext cx="216337" cy="16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4480" extrusionOk="0">
                      <a:moveTo>
                        <a:pt x="4159" y="1"/>
                      </a:moveTo>
                      <a:cubicBezTo>
                        <a:pt x="3800" y="1"/>
                        <a:pt x="3429" y="62"/>
                        <a:pt x="3089" y="107"/>
                      </a:cubicBezTo>
                      <a:cubicBezTo>
                        <a:pt x="2797" y="140"/>
                        <a:pt x="2472" y="205"/>
                        <a:pt x="2146" y="270"/>
                      </a:cubicBezTo>
                      <a:cubicBezTo>
                        <a:pt x="1951" y="302"/>
                        <a:pt x="943" y="530"/>
                        <a:pt x="1268" y="725"/>
                      </a:cubicBezTo>
                      <a:cubicBezTo>
                        <a:pt x="1442" y="819"/>
                        <a:pt x="1639" y="846"/>
                        <a:pt x="1841" y="846"/>
                      </a:cubicBezTo>
                      <a:cubicBezTo>
                        <a:pt x="2130" y="846"/>
                        <a:pt x="2431" y="790"/>
                        <a:pt x="2699" y="790"/>
                      </a:cubicBezTo>
                      <a:cubicBezTo>
                        <a:pt x="2764" y="790"/>
                        <a:pt x="2862" y="790"/>
                        <a:pt x="2862" y="888"/>
                      </a:cubicBezTo>
                      <a:cubicBezTo>
                        <a:pt x="2862" y="953"/>
                        <a:pt x="2764" y="1018"/>
                        <a:pt x="2732" y="1018"/>
                      </a:cubicBezTo>
                      <a:cubicBezTo>
                        <a:pt x="2439" y="1115"/>
                        <a:pt x="2179" y="1213"/>
                        <a:pt x="1919" y="1343"/>
                      </a:cubicBezTo>
                      <a:cubicBezTo>
                        <a:pt x="1756" y="1408"/>
                        <a:pt x="1431" y="1701"/>
                        <a:pt x="1268" y="1701"/>
                      </a:cubicBezTo>
                      <a:cubicBezTo>
                        <a:pt x="878" y="1928"/>
                        <a:pt x="455" y="2221"/>
                        <a:pt x="98" y="2514"/>
                      </a:cubicBezTo>
                      <a:cubicBezTo>
                        <a:pt x="0" y="2546"/>
                        <a:pt x="130" y="2709"/>
                        <a:pt x="163" y="2741"/>
                      </a:cubicBezTo>
                      <a:cubicBezTo>
                        <a:pt x="249" y="2828"/>
                        <a:pt x="336" y="2857"/>
                        <a:pt x="423" y="2857"/>
                      </a:cubicBezTo>
                      <a:cubicBezTo>
                        <a:pt x="466" y="2857"/>
                        <a:pt x="510" y="2850"/>
                        <a:pt x="553" y="2839"/>
                      </a:cubicBezTo>
                      <a:cubicBezTo>
                        <a:pt x="781" y="2741"/>
                        <a:pt x="1041" y="2579"/>
                        <a:pt x="1268" y="2449"/>
                      </a:cubicBezTo>
                      <a:cubicBezTo>
                        <a:pt x="1561" y="2286"/>
                        <a:pt x="1854" y="2188"/>
                        <a:pt x="2114" y="2058"/>
                      </a:cubicBezTo>
                      <a:lnTo>
                        <a:pt x="2179" y="2091"/>
                      </a:lnTo>
                      <a:cubicBezTo>
                        <a:pt x="1789" y="2286"/>
                        <a:pt x="1463" y="2514"/>
                        <a:pt x="1106" y="2709"/>
                      </a:cubicBezTo>
                      <a:cubicBezTo>
                        <a:pt x="813" y="2871"/>
                        <a:pt x="553" y="3001"/>
                        <a:pt x="293" y="3164"/>
                      </a:cubicBezTo>
                      <a:cubicBezTo>
                        <a:pt x="228" y="3196"/>
                        <a:pt x="163" y="3229"/>
                        <a:pt x="130" y="3261"/>
                      </a:cubicBezTo>
                      <a:cubicBezTo>
                        <a:pt x="98" y="3359"/>
                        <a:pt x="98" y="3392"/>
                        <a:pt x="130" y="3489"/>
                      </a:cubicBezTo>
                      <a:cubicBezTo>
                        <a:pt x="163" y="3554"/>
                        <a:pt x="260" y="3619"/>
                        <a:pt x="325" y="3619"/>
                      </a:cubicBezTo>
                      <a:cubicBezTo>
                        <a:pt x="423" y="3619"/>
                        <a:pt x="520" y="3554"/>
                        <a:pt x="585" y="3554"/>
                      </a:cubicBezTo>
                      <a:cubicBezTo>
                        <a:pt x="976" y="3457"/>
                        <a:pt x="1366" y="3327"/>
                        <a:pt x="1691" y="3131"/>
                      </a:cubicBezTo>
                      <a:cubicBezTo>
                        <a:pt x="1756" y="3066"/>
                        <a:pt x="2537" y="2676"/>
                        <a:pt x="2537" y="2676"/>
                      </a:cubicBezTo>
                      <a:cubicBezTo>
                        <a:pt x="2537" y="2709"/>
                        <a:pt x="2569" y="2709"/>
                        <a:pt x="2569" y="2741"/>
                      </a:cubicBezTo>
                      <a:cubicBezTo>
                        <a:pt x="2341" y="2871"/>
                        <a:pt x="2146" y="3034"/>
                        <a:pt x="1886" y="3164"/>
                      </a:cubicBezTo>
                      <a:cubicBezTo>
                        <a:pt x="1529" y="3359"/>
                        <a:pt x="1171" y="3522"/>
                        <a:pt x="846" y="3717"/>
                      </a:cubicBezTo>
                      <a:cubicBezTo>
                        <a:pt x="748" y="3814"/>
                        <a:pt x="683" y="3847"/>
                        <a:pt x="683" y="3977"/>
                      </a:cubicBezTo>
                      <a:cubicBezTo>
                        <a:pt x="683" y="4140"/>
                        <a:pt x="878" y="4205"/>
                        <a:pt x="1008" y="4205"/>
                      </a:cubicBezTo>
                      <a:cubicBezTo>
                        <a:pt x="1203" y="4205"/>
                        <a:pt x="1398" y="4140"/>
                        <a:pt x="1594" y="4042"/>
                      </a:cubicBezTo>
                      <a:cubicBezTo>
                        <a:pt x="1691" y="4009"/>
                        <a:pt x="3024" y="3359"/>
                        <a:pt x="2992" y="3327"/>
                      </a:cubicBezTo>
                      <a:lnTo>
                        <a:pt x="2992" y="3327"/>
                      </a:lnTo>
                      <a:lnTo>
                        <a:pt x="3024" y="3359"/>
                      </a:lnTo>
                      <a:cubicBezTo>
                        <a:pt x="3057" y="3359"/>
                        <a:pt x="2016" y="4042"/>
                        <a:pt x="1886" y="4074"/>
                      </a:cubicBezTo>
                      <a:cubicBezTo>
                        <a:pt x="1854" y="4140"/>
                        <a:pt x="1756" y="4172"/>
                        <a:pt x="1724" y="4205"/>
                      </a:cubicBezTo>
                      <a:cubicBezTo>
                        <a:pt x="1691" y="4302"/>
                        <a:pt x="1691" y="4367"/>
                        <a:pt x="1724" y="4432"/>
                      </a:cubicBezTo>
                      <a:cubicBezTo>
                        <a:pt x="1724" y="4432"/>
                        <a:pt x="1756" y="4465"/>
                        <a:pt x="1821" y="4465"/>
                      </a:cubicBezTo>
                      <a:cubicBezTo>
                        <a:pt x="1854" y="4476"/>
                        <a:pt x="1890" y="4479"/>
                        <a:pt x="1928" y="4479"/>
                      </a:cubicBezTo>
                      <a:cubicBezTo>
                        <a:pt x="2005" y="4479"/>
                        <a:pt x="2092" y="4465"/>
                        <a:pt x="2179" y="4465"/>
                      </a:cubicBezTo>
                      <a:cubicBezTo>
                        <a:pt x="2894" y="4335"/>
                        <a:pt x="3447" y="3879"/>
                        <a:pt x="4000" y="3489"/>
                      </a:cubicBezTo>
                      <a:cubicBezTo>
                        <a:pt x="4585" y="3066"/>
                        <a:pt x="5301" y="2644"/>
                        <a:pt x="5756" y="2091"/>
                      </a:cubicBezTo>
                      <a:cubicBezTo>
                        <a:pt x="5984" y="1766"/>
                        <a:pt x="5919" y="1570"/>
                        <a:pt x="5789" y="1245"/>
                      </a:cubicBezTo>
                      <a:lnTo>
                        <a:pt x="5561" y="757"/>
                      </a:lnTo>
                      <a:cubicBezTo>
                        <a:pt x="5333" y="400"/>
                        <a:pt x="5138" y="205"/>
                        <a:pt x="4780" y="75"/>
                      </a:cubicBezTo>
                      <a:cubicBezTo>
                        <a:pt x="4748" y="42"/>
                        <a:pt x="4650" y="42"/>
                        <a:pt x="4618" y="42"/>
                      </a:cubicBezTo>
                      <a:cubicBezTo>
                        <a:pt x="4470" y="12"/>
                        <a:pt x="4315" y="1"/>
                        <a:pt x="41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52"/>
                <p:cNvSpPr/>
                <p:nvPr/>
              </p:nvSpPr>
              <p:spPr>
                <a:xfrm>
                  <a:off x="5796007" y="2591672"/>
                  <a:ext cx="462065" cy="33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" h="9185" extrusionOk="0">
                      <a:moveTo>
                        <a:pt x="9123" y="0"/>
                      </a:moveTo>
                      <a:cubicBezTo>
                        <a:pt x="8651" y="0"/>
                        <a:pt x="8185" y="83"/>
                        <a:pt x="7740" y="279"/>
                      </a:cubicBezTo>
                      <a:cubicBezTo>
                        <a:pt x="6700" y="669"/>
                        <a:pt x="5984" y="1579"/>
                        <a:pt x="5204" y="2295"/>
                      </a:cubicBezTo>
                      <a:cubicBezTo>
                        <a:pt x="3773" y="3628"/>
                        <a:pt x="2082" y="4669"/>
                        <a:pt x="619" y="6002"/>
                      </a:cubicBezTo>
                      <a:cubicBezTo>
                        <a:pt x="424" y="6165"/>
                        <a:pt x="261" y="6360"/>
                        <a:pt x="131" y="6555"/>
                      </a:cubicBezTo>
                      <a:cubicBezTo>
                        <a:pt x="33" y="6685"/>
                        <a:pt x="1" y="6848"/>
                        <a:pt x="1" y="7010"/>
                      </a:cubicBezTo>
                      <a:cubicBezTo>
                        <a:pt x="1" y="7335"/>
                        <a:pt x="131" y="7660"/>
                        <a:pt x="196" y="7953"/>
                      </a:cubicBezTo>
                      <a:cubicBezTo>
                        <a:pt x="293" y="8246"/>
                        <a:pt x="456" y="8571"/>
                        <a:pt x="651" y="8766"/>
                      </a:cubicBezTo>
                      <a:cubicBezTo>
                        <a:pt x="960" y="9075"/>
                        <a:pt x="1390" y="9184"/>
                        <a:pt x="1858" y="9184"/>
                      </a:cubicBezTo>
                      <a:cubicBezTo>
                        <a:pt x="2671" y="9184"/>
                        <a:pt x="3597" y="8854"/>
                        <a:pt x="4196" y="8669"/>
                      </a:cubicBezTo>
                      <a:cubicBezTo>
                        <a:pt x="7155" y="7791"/>
                        <a:pt x="10505" y="5904"/>
                        <a:pt x="12228" y="3238"/>
                      </a:cubicBezTo>
                      <a:cubicBezTo>
                        <a:pt x="12391" y="2945"/>
                        <a:pt x="12618" y="2652"/>
                        <a:pt x="12651" y="2295"/>
                      </a:cubicBezTo>
                      <a:cubicBezTo>
                        <a:pt x="12781" y="1677"/>
                        <a:pt x="12488" y="1027"/>
                        <a:pt x="11903" y="766"/>
                      </a:cubicBezTo>
                      <a:cubicBezTo>
                        <a:pt x="11036" y="333"/>
                        <a:pt x="10067" y="0"/>
                        <a:pt x="9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52"/>
                <p:cNvSpPr/>
                <p:nvPr/>
              </p:nvSpPr>
              <p:spPr>
                <a:xfrm>
                  <a:off x="5997051" y="2061604"/>
                  <a:ext cx="108204" cy="561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15526" extrusionOk="0">
                      <a:moveTo>
                        <a:pt x="925" y="1"/>
                      </a:moveTo>
                      <a:cubicBezTo>
                        <a:pt x="906" y="1"/>
                        <a:pt x="888" y="5"/>
                        <a:pt x="879" y="14"/>
                      </a:cubicBezTo>
                      <a:cubicBezTo>
                        <a:pt x="293" y="697"/>
                        <a:pt x="98" y="1543"/>
                        <a:pt x="66" y="2421"/>
                      </a:cubicBezTo>
                      <a:cubicBezTo>
                        <a:pt x="1" y="2843"/>
                        <a:pt x="66" y="3331"/>
                        <a:pt x="66" y="3786"/>
                      </a:cubicBezTo>
                      <a:cubicBezTo>
                        <a:pt x="98" y="4307"/>
                        <a:pt x="131" y="4892"/>
                        <a:pt x="163" y="5412"/>
                      </a:cubicBezTo>
                      <a:cubicBezTo>
                        <a:pt x="391" y="7559"/>
                        <a:pt x="716" y="9737"/>
                        <a:pt x="1074" y="11884"/>
                      </a:cubicBezTo>
                      <a:cubicBezTo>
                        <a:pt x="1269" y="13054"/>
                        <a:pt x="1562" y="14290"/>
                        <a:pt x="1366" y="15461"/>
                      </a:cubicBezTo>
                      <a:cubicBezTo>
                        <a:pt x="1366" y="15493"/>
                        <a:pt x="1366" y="15493"/>
                        <a:pt x="1399" y="15493"/>
                      </a:cubicBezTo>
                      <a:lnTo>
                        <a:pt x="1432" y="15493"/>
                      </a:lnTo>
                      <a:cubicBezTo>
                        <a:pt x="1636" y="15464"/>
                        <a:pt x="1847" y="15448"/>
                        <a:pt x="2062" y="15448"/>
                      </a:cubicBezTo>
                      <a:cubicBezTo>
                        <a:pt x="2325" y="15448"/>
                        <a:pt x="2594" y="15472"/>
                        <a:pt x="2862" y="15526"/>
                      </a:cubicBezTo>
                      <a:lnTo>
                        <a:pt x="2992" y="15526"/>
                      </a:lnTo>
                      <a:lnTo>
                        <a:pt x="2895" y="15461"/>
                      </a:lnTo>
                      <a:cubicBezTo>
                        <a:pt x="2591" y="15374"/>
                        <a:pt x="2273" y="15331"/>
                        <a:pt x="1951" y="15331"/>
                      </a:cubicBezTo>
                      <a:cubicBezTo>
                        <a:pt x="1789" y="15331"/>
                        <a:pt x="1627" y="15342"/>
                        <a:pt x="1464" y="15363"/>
                      </a:cubicBezTo>
                      <a:cubicBezTo>
                        <a:pt x="1627" y="14323"/>
                        <a:pt x="1432" y="13250"/>
                        <a:pt x="1269" y="12241"/>
                      </a:cubicBezTo>
                      <a:cubicBezTo>
                        <a:pt x="1074" y="11201"/>
                        <a:pt x="911" y="10128"/>
                        <a:pt x="749" y="9087"/>
                      </a:cubicBezTo>
                      <a:cubicBezTo>
                        <a:pt x="586" y="8014"/>
                        <a:pt x="456" y="6908"/>
                        <a:pt x="326" y="5868"/>
                      </a:cubicBezTo>
                      <a:cubicBezTo>
                        <a:pt x="261" y="4860"/>
                        <a:pt x="131" y="3819"/>
                        <a:pt x="163" y="2811"/>
                      </a:cubicBezTo>
                      <a:cubicBezTo>
                        <a:pt x="163" y="1835"/>
                        <a:pt x="326" y="827"/>
                        <a:pt x="976" y="47"/>
                      </a:cubicBezTo>
                      <a:cubicBezTo>
                        <a:pt x="1022" y="24"/>
                        <a:pt x="971" y="1"/>
                        <a:pt x="92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52"/>
                <p:cNvSpPr/>
                <p:nvPr/>
              </p:nvSpPr>
              <p:spPr>
                <a:xfrm>
                  <a:off x="6048243" y="2249308"/>
                  <a:ext cx="207479" cy="61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17111" extrusionOk="0">
                      <a:moveTo>
                        <a:pt x="4845" y="1"/>
                      </a:moveTo>
                      <a:cubicBezTo>
                        <a:pt x="4804" y="1"/>
                        <a:pt x="4763" y="9"/>
                        <a:pt x="4763" y="25"/>
                      </a:cubicBezTo>
                      <a:cubicBezTo>
                        <a:pt x="4861" y="1326"/>
                        <a:pt x="4991" y="2659"/>
                        <a:pt x="5056" y="3960"/>
                      </a:cubicBezTo>
                      <a:lnTo>
                        <a:pt x="5349" y="7960"/>
                      </a:lnTo>
                      <a:lnTo>
                        <a:pt x="5479" y="9944"/>
                      </a:lnTo>
                      <a:cubicBezTo>
                        <a:pt x="5511" y="10562"/>
                        <a:pt x="5576" y="11212"/>
                        <a:pt x="5511" y="11862"/>
                      </a:cubicBezTo>
                      <a:cubicBezTo>
                        <a:pt x="5349" y="13033"/>
                        <a:pt x="4438" y="13911"/>
                        <a:pt x="3560" y="14659"/>
                      </a:cubicBezTo>
                      <a:cubicBezTo>
                        <a:pt x="2585" y="15439"/>
                        <a:pt x="1511" y="16122"/>
                        <a:pt x="471" y="16773"/>
                      </a:cubicBezTo>
                      <a:cubicBezTo>
                        <a:pt x="341" y="16838"/>
                        <a:pt x="178" y="16935"/>
                        <a:pt x="48" y="17033"/>
                      </a:cubicBezTo>
                      <a:cubicBezTo>
                        <a:pt x="0" y="17081"/>
                        <a:pt x="75" y="17111"/>
                        <a:pt x="131" y="17111"/>
                      </a:cubicBezTo>
                      <a:cubicBezTo>
                        <a:pt x="151" y="17111"/>
                        <a:pt x="169" y="17107"/>
                        <a:pt x="178" y="17098"/>
                      </a:cubicBezTo>
                      <a:cubicBezTo>
                        <a:pt x="1251" y="16383"/>
                        <a:pt x="2292" y="15700"/>
                        <a:pt x="3300" y="14984"/>
                      </a:cubicBezTo>
                      <a:cubicBezTo>
                        <a:pt x="3788" y="14594"/>
                        <a:pt x="4243" y="14236"/>
                        <a:pt x="4666" y="13781"/>
                      </a:cubicBezTo>
                      <a:cubicBezTo>
                        <a:pt x="5024" y="13391"/>
                        <a:pt x="5349" y="12935"/>
                        <a:pt x="5544" y="12415"/>
                      </a:cubicBezTo>
                      <a:cubicBezTo>
                        <a:pt x="5739" y="11765"/>
                        <a:pt x="5739" y="11147"/>
                        <a:pt x="5674" y="10562"/>
                      </a:cubicBezTo>
                      <a:cubicBezTo>
                        <a:pt x="5641" y="9911"/>
                        <a:pt x="5576" y="9196"/>
                        <a:pt x="5544" y="8545"/>
                      </a:cubicBezTo>
                      <a:cubicBezTo>
                        <a:pt x="5479" y="7212"/>
                        <a:pt x="5349" y="5879"/>
                        <a:pt x="5251" y="4545"/>
                      </a:cubicBezTo>
                      <a:cubicBezTo>
                        <a:pt x="5186" y="3180"/>
                        <a:pt x="5056" y="1846"/>
                        <a:pt x="4991" y="513"/>
                      </a:cubicBezTo>
                      <a:lnTo>
                        <a:pt x="4926" y="25"/>
                      </a:lnTo>
                      <a:cubicBezTo>
                        <a:pt x="4926" y="9"/>
                        <a:pt x="4885" y="1"/>
                        <a:pt x="48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52"/>
                <p:cNvSpPr/>
                <p:nvPr/>
              </p:nvSpPr>
              <p:spPr>
                <a:xfrm>
                  <a:off x="5987651" y="1957195"/>
                  <a:ext cx="196019" cy="82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" h="2277" extrusionOk="0">
                      <a:moveTo>
                        <a:pt x="5179" y="0"/>
                      </a:moveTo>
                      <a:cubicBezTo>
                        <a:pt x="4462" y="0"/>
                        <a:pt x="3753" y="329"/>
                        <a:pt x="3155" y="658"/>
                      </a:cubicBezTo>
                      <a:cubicBezTo>
                        <a:pt x="2505" y="1016"/>
                        <a:pt x="1887" y="1439"/>
                        <a:pt x="1204" y="1764"/>
                      </a:cubicBezTo>
                      <a:cubicBezTo>
                        <a:pt x="846" y="1959"/>
                        <a:pt x="423" y="2089"/>
                        <a:pt x="33" y="2187"/>
                      </a:cubicBezTo>
                      <a:cubicBezTo>
                        <a:pt x="0" y="2187"/>
                        <a:pt x="0" y="2252"/>
                        <a:pt x="0" y="2252"/>
                      </a:cubicBezTo>
                      <a:cubicBezTo>
                        <a:pt x="0" y="2268"/>
                        <a:pt x="17" y="2276"/>
                        <a:pt x="37" y="2276"/>
                      </a:cubicBezTo>
                      <a:cubicBezTo>
                        <a:pt x="57" y="2276"/>
                        <a:pt x="82" y="2268"/>
                        <a:pt x="98" y="2252"/>
                      </a:cubicBezTo>
                      <a:cubicBezTo>
                        <a:pt x="1529" y="1927"/>
                        <a:pt x="2635" y="951"/>
                        <a:pt x="3968" y="366"/>
                      </a:cubicBezTo>
                      <a:cubicBezTo>
                        <a:pt x="4354" y="217"/>
                        <a:pt x="4794" y="69"/>
                        <a:pt x="5189" y="69"/>
                      </a:cubicBezTo>
                      <a:cubicBezTo>
                        <a:pt x="5227" y="69"/>
                        <a:pt x="5264" y="70"/>
                        <a:pt x="5301" y="73"/>
                      </a:cubicBezTo>
                      <a:cubicBezTo>
                        <a:pt x="5315" y="78"/>
                        <a:pt x="5328" y="80"/>
                        <a:pt x="5339" y="80"/>
                      </a:cubicBezTo>
                      <a:cubicBezTo>
                        <a:pt x="5406" y="80"/>
                        <a:pt x="5422" y="8"/>
                        <a:pt x="5366" y="8"/>
                      </a:cubicBezTo>
                      <a:cubicBezTo>
                        <a:pt x="5304" y="3"/>
                        <a:pt x="5241" y="0"/>
                        <a:pt x="517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26" name="Google Shape;1826;p52"/>
              <p:cNvSpPr/>
              <p:nvPr/>
            </p:nvSpPr>
            <p:spPr>
              <a:xfrm>
                <a:off x="5993544" y="2032320"/>
                <a:ext cx="259828" cy="688344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19040" extrusionOk="0">
                    <a:moveTo>
                      <a:pt x="2726" y="0"/>
                    </a:moveTo>
                    <a:cubicBezTo>
                      <a:pt x="1583" y="0"/>
                      <a:pt x="612" y="862"/>
                      <a:pt x="260" y="2092"/>
                    </a:cubicBezTo>
                    <a:cubicBezTo>
                      <a:pt x="0" y="3068"/>
                      <a:pt x="98" y="4109"/>
                      <a:pt x="228" y="5117"/>
                    </a:cubicBezTo>
                    <a:cubicBezTo>
                      <a:pt x="650" y="8466"/>
                      <a:pt x="1041" y="11783"/>
                      <a:pt x="1496" y="15100"/>
                    </a:cubicBezTo>
                    <a:cubicBezTo>
                      <a:pt x="1626" y="15946"/>
                      <a:pt x="1691" y="16791"/>
                      <a:pt x="2179" y="17539"/>
                    </a:cubicBezTo>
                    <a:cubicBezTo>
                      <a:pt x="2504" y="18027"/>
                      <a:pt x="2959" y="18385"/>
                      <a:pt x="3447" y="18677"/>
                    </a:cubicBezTo>
                    <a:cubicBezTo>
                      <a:pt x="3893" y="18885"/>
                      <a:pt x="4448" y="19039"/>
                      <a:pt x="4962" y="19039"/>
                    </a:cubicBezTo>
                    <a:cubicBezTo>
                      <a:pt x="5010" y="19039"/>
                      <a:pt x="5058" y="19038"/>
                      <a:pt x="5106" y="19035"/>
                    </a:cubicBezTo>
                    <a:cubicBezTo>
                      <a:pt x="5691" y="19003"/>
                      <a:pt x="6244" y="18710"/>
                      <a:pt x="6569" y="18255"/>
                    </a:cubicBezTo>
                    <a:cubicBezTo>
                      <a:pt x="6992" y="17734"/>
                      <a:pt x="7024" y="17051"/>
                      <a:pt x="7057" y="16401"/>
                    </a:cubicBezTo>
                    <a:cubicBezTo>
                      <a:pt x="7187" y="13669"/>
                      <a:pt x="6992" y="10970"/>
                      <a:pt x="6699" y="8271"/>
                    </a:cubicBezTo>
                    <a:cubicBezTo>
                      <a:pt x="6569" y="7003"/>
                      <a:pt x="6406" y="5735"/>
                      <a:pt x="6081" y="4466"/>
                    </a:cubicBezTo>
                    <a:cubicBezTo>
                      <a:pt x="5854" y="3491"/>
                      <a:pt x="5756" y="2613"/>
                      <a:pt x="5236" y="1670"/>
                    </a:cubicBezTo>
                    <a:cubicBezTo>
                      <a:pt x="5073" y="1344"/>
                      <a:pt x="4878" y="1052"/>
                      <a:pt x="4618" y="824"/>
                    </a:cubicBezTo>
                    <a:cubicBezTo>
                      <a:pt x="4390" y="564"/>
                      <a:pt x="4065" y="401"/>
                      <a:pt x="3772" y="239"/>
                    </a:cubicBezTo>
                    <a:cubicBezTo>
                      <a:pt x="3416" y="76"/>
                      <a:pt x="3064" y="0"/>
                      <a:pt x="27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" name="Google Shape;1720;p52">
            <a:extLst>
              <a:ext uri="{FF2B5EF4-FFF2-40B4-BE49-F238E27FC236}">
                <a16:creationId xmlns:a16="http://schemas.microsoft.com/office/drawing/2014/main" id="{FB19F25A-7BBC-D81D-7837-CF02C0D076FA}"/>
              </a:ext>
            </a:extLst>
          </p:cNvPr>
          <p:cNvSpPr/>
          <p:nvPr/>
        </p:nvSpPr>
        <p:spPr>
          <a:xfrm>
            <a:off x="1381459" y="3545029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725;p52">
            <a:extLst>
              <a:ext uri="{FF2B5EF4-FFF2-40B4-BE49-F238E27FC236}">
                <a16:creationId xmlns:a16="http://schemas.microsoft.com/office/drawing/2014/main" id="{4D796146-13D6-7A8C-65E4-893CC5A9D433}"/>
              </a:ext>
            </a:extLst>
          </p:cNvPr>
          <p:cNvSpPr txBox="1">
            <a:spLocks/>
          </p:cNvSpPr>
          <p:nvPr/>
        </p:nvSpPr>
        <p:spPr>
          <a:xfrm>
            <a:off x="2248876" y="3793259"/>
            <a:ext cx="271623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9pPr>
          </a:lstStyle>
          <a:p>
            <a:pPr marL="0" indent="0"/>
            <a:r>
              <a:rPr lang="es-CO" sz="2000"/>
              <a:t>Integración con procesos de negocio y sistemas internos.</a:t>
            </a:r>
            <a:endParaRPr lang="es-ES"/>
          </a:p>
        </p:txBody>
      </p:sp>
      <p:sp>
        <p:nvSpPr>
          <p:cNvPr id="113" name="Google Shape;1727;p52">
            <a:extLst>
              <a:ext uri="{FF2B5EF4-FFF2-40B4-BE49-F238E27FC236}">
                <a16:creationId xmlns:a16="http://schemas.microsoft.com/office/drawing/2014/main" id="{62025619-9CFC-DD75-847D-CEE4979BDF34}"/>
              </a:ext>
            </a:extLst>
          </p:cNvPr>
          <p:cNvSpPr txBox="1">
            <a:spLocks/>
          </p:cNvSpPr>
          <p:nvPr/>
        </p:nvSpPr>
        <p:spPr>
          <a:xfrm>
            <a:off x="1401109" y="3684962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accent6"/>
                </a:solidFill>
                <a:latin typeface="Jockey One"/>
                <a:ea typeface="Jockey One"/>
                <a:cs typeface="Jockey One"/>
                <a:sym typeface="Jockey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ckey One"/>
              <a:buNone/>
              <a:defRPr sz="2800" b="0" i="0" u="none" strike="noStrike" cap="none">
                <a:solidFill>
                  <a:schemeClr val="dk1"/>
                </a:solidFill>
                <a:latin typeface="Jockey One"/>
                <a:ea typeface="Jockey One"/>
                <a:cs typeface="Jockey One"/>
                <a:sym typeface="Jockey One"/>
              </a:defRPr>
            </a:lvl9pPr>
          </a:lstStyle>
          <a:p>
            <a:r>
              <a:rPr lang="en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4355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" name="Google Shape;2109;p60"/>
          <p:cNvGrpSpPr/>
          <p:nvPr/>
        </p:nvGrpSpPr>
        <p:grpSpPr>
          <a:xfrm>
            <a:off x="6693186" y="-313900"/>
            <a:ext cx="1564035" cy="1356141"/>
            <a:chOff x="2548461" y="-838200"/>
            <a:chExt cx="1564035" cy="1356141"/>
          </a:xfrm>
        </p:grpSpPr>
        <p:sp>
          <p:nvSpPr>
            <p:cNvPr id="2110" name="Google Shape;2110;p60"/>
            <p:cNvSpPr/>
            <p:nvPr/>
          </p:nvSpPr>
          <p:spPr>
            <a:xfrm>
              <a:off x="2548461" y="-838200"/>
              <a:ext cx="1211837" cy="780195"/>
            </a:xfrm>
            <a:custGeom>
              <a:avLst/>
              <a:gdLst/>
              <a:ahLst/>
              <a:cxnLst/>
              <a:rect l="l" t="t" r="r" b="b"/>
              <a:pathLst>
                <a:path w="37702" h="24273" extrusionOk="0">
                  <a:moveTo>
                    <a:pt x="0" y="0"/>
                  </a:moveTo>
                  <a:lnTo>
                    <a:pt x="9930" y="24272"/>
                  </a:lnTo>
                  <a:lnTo>
                    <a:pt x="37702" y="24272"/>
                  </a:lnTo>
                  <a:lnTo>
                    <a:pt x="37702" y="23321"/>
                  </a:lnTo>
                  <a:lnTo>
                    <a:pt x="10614" y="2332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3002134" y="-209668"/>
              <a:ext cx="1094484" cy="710510"/>
            </a:xfrm>
            <a:custGeom>
              <a:avLst/>
              <a:gdLst/>
              <a:ahLst/>
              <a:cxnLst/>
              <a:rect l="l" t="t" r="r" b="b"/>
              <a:pathLst>
                <a:path w="34051" h="22105" extrusionOk="0">
                  <a:moveTo>
                    <a:pt x="1941" y="1"/>
                  </a:moveTo>
                  <a:cubicBezTo>
                    <a:pt x="876" y="1"/>
                    <a:pt x="1" y="952"/>
                    <a:pt x="1" y="2131"/>
                  </a:cubicBezTo>
                  <a:lnTo>
                    <a:pt x="1" y="19974"/>
                  </a:lnTo>
                  <a:cubicBezTo>
                    <a:pt x="1" y="21153"/>
                    <a:pt x="837" y="22104"/>
                    <a:pt x="1941" y="22104"/>
                  </a:cubicBezTo>
                  <a:lnTo>
                    <a:pt x="32110" y="22104"/>
                  </a:lnTo>
                  <a:cubicBezTo>
                    <a:pt x="33213" y="22104"/>
                    <a:pt x="34050" y="21153"/>
                    <a:pt x="34050" y="19974"/>
                  </a:cubicBezTo>
                  <a:lnTo>
                    <a:pt x="34050" y="2131"/>
                  </a:lnTo>
                  <a:cubicBezTo>
                    <a:pt x="34050" y="990"/>
                    <a:pt x="33137" y="1"/>
                    <a:pt x="32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3064492" y="-147310"/>
              <a:ext cx="192019" cy="53839"/>
            </a:xfrm>
            <a:custGeom>
              <a:avLst/>
              <a:gdLst/>
              <a:ahLst/>
              <a:cxnLst/>
              <a:rect l="l" t="t" r="r" b="b"/>
              <a:pathLst>
                <a:path w="5974" h="1675" extrusionOk="0">
                  <a:moveTo>
                    <a:pt x="1" y="1"/>
                  </a:moveTo>
                  <a:lnTo>
                    <a:pt x="1" y="1675"/>
                  </a:lnTo>
                  <a:lnTo>
                    <a:pt x="5974" y="1675"/>
                  </a:lnTo>
                  <a:lnTo>
                    <a:pt x="5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3064492" y="-38472"/>
              <a:ext cx="192019" cy="52617"/>
            </a:xfrm>
            <a:custGeom>
              <a:avLst/>
              <a:gdLst/>
              <a:ahLst/>
              <a:cxnLst/>
              <a:rect l="l" t="t" r="r" b="b"/>
              <a:pathLst>
                <a:path w="5974" h="1637" extrusionOk="0">
                  <a:moveTo>
                    <a:pt x="1" y="1"/>
                  </a:moveTo>
                  <a:lnTo>
                    <a:pt x="1" y="1637"/>
                  </a:lnTo>
                  <a:lnTo>
                    <a:pt x="5974" y="1637"/>
                  </a:lnTo>
                  <a:lnTo>
                    <a:pt x="5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3064492" y="70365"/>
              <a:ext cx="192019" cy="52617"/>
            </a:xfrm>
            <a:custGeom>
              <a:avLst/>
              <a:gdLst/>
              <a:ahLst/>
              <a:cxnLst/>
              <a:rect l="l" t="t" r="r" b="b"/>
              <a:pathLst>
                <a:path w="5974" h="1637" extrusionOk="0">
                  <a:moveTo>
                    <a:pt x="1" y="1"/>
                  </a:moveTo>
                  <a:lnTo>
                    <a:pt x="1" y="1637"/>
                  </a:lnTo>
                  <a:lnTo>
                    <a:pt x="5974" y="1637"/>
                  </a:lnTo>
                  <a:lnTo>
                    <a:pt x="5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3064492" y="176760"/>
              <a:ext cx="192019" cy="53839"/>
            </a:xfrm>
            <a:custGeom>
              <a:avLst/>
              <a:gdLst/>
              <a:ahLst/>
              <a:cxnLst/>
              <a:rect l="l" t="t" r="r" b="b"/>
              <a:pathLst>
                <a:path w="5974" h="1675" extrusionOk="0">
                  <a:moveTo>
                    <a:pt x="1" y="1"/>
                  </a:moveTo>
                  <a:lnTo>
                    <a:pt x="1" y="1675"/>
                  </a:lnTo>
                  <a:lnTo>
                    <a:pt x="5974" y="1675"/>
                  </a:lnTo>
                  <a:lnTo>
                    <a:pt x="5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3064492" y="285598"/>
              <a:ext cx="192019" cy="53839"/>
            </a:xfrm>
            <a:custGeom>
              <a:avLst/>
              <a:gdLst/>
              <a:ahLst/>
              <a:cxnLst/>
              <a:rect l="l" t="t" r="r" b="b"/>
              <a:pathLst>
                <a:path w="5974" h="1675" extrusionOk="0">
                  <a:moveTo>
                    <a:pt x="1" y="1"/>
                  </a:moveTo>
                  <a:lnTo>
                    <a:pt x="1" y="1675"/>
                  </a:lnTo>
                  <a:lnTo>
                    <a:pt x="5974" y="1675"/>
                  </a:lnTo>
                  <a:lnTo>
                    <a:pt x="5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3064492" y="393214"/>
              <a:ext cx="192019" cy="53839"/>
            </a:xfrm>
            <a:custGeom>
              <a:avLst/>
              <a:gdLst/>
              <a:ahLst/>
              <a:cxnLst/>
              <a:rect l="l" t="t" r="r" b="b"/>
              <a:pathLst>
                <a:path w="5974" h="1675" extrusionOk="0">
                  <a:moveTo>
                    <a:pt x="1" y="0"/>
                  </a:moveTo>
                  <a:lnTo>
                    <a:pt x="1" y="1674"/>
                  </a:lnTo>
                  <a:lnTo>
                    <a:pt x="5974" y="1674"/>
                  </a:lnTo>
                  <a:lnTo>
                    <a:pt x="5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3290717" y="393214"/>
              <a:ext cx="79521" cy="53839"/>
            </a:xfrm>
            <a:custGeom>
              <a:avLst/>
              <a:gdLst/>
              <a:ahLst/>
              <a:cxnLst/>
              <a:rect l="l" t="t" r="r" b="b"/>
              <a:pathLst>
                <a:path w="2474" h="1675" extrusionOk="0">
                  <a:moveTo>
                    <a:pt x="1" y="0"/>
                  </a:moveTo>
                  <a:lnTo>
                    <a:pt x="1" y="1674"/>
                  </a:lnTo>
                  <a:lnTo>
                    <a:pt x="2474" y="1674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>
              <a:off x="3284610" y="285598"/>
              <a:ext cx="79521" cy="53839"/>
            </a:xfrm>
            <a:custGeom>
              <a:avLst/>
              <a:gdLst/>
              <a:ahLst/>
              <a:cxnLst/>
              <a:rect l="l" t="t" r="r" b="b"/>
              <a:pathLst>
                <a:path w="2474" h="1675" extrusionOk="0">
                  <a:moveTo>
                    <a:pt x="1" y="1"/>
                  </a:moveTo>
                  <a:lnTo>
                    <a:pt x="1" y="1675"/>
                  </a:lnTo>
                  <a:lnTo>
                    <a:pt x="2474" y="1675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3673482" y="212536"/>
              <a:ext cx="112531" cy="61296"/>
            </a:xfrm>
            <a:custGeom>
              <a:avLst/>
              <a:gdLst/>
              <a:ahLst/>
              <a:cxnLst/>
              <a:rect l="l" t="t" r="r" b="b"/>
              <a:pathLst>
                <a:path w="3501" h="1907" extrusionOk="0">
                  <a:moveTo>
                    <a:pt x="1941" y="0"/>
                  </a:moveTo>
                  <a:cubicBezTo>
                    <a:pt x="1865" y="0"/>
                    <a:pt x="1789" y="10"/>
                    <a:pt x="1713" y="29"/>
                  </a:cubicBezTo>
                  <a:cubicBezTo>
                    <a:pt x="1599" y="29"/>
                    <a:pt x="1523" y="29"/>
                    <a:pt x="1408" y="67"/>
                  </a:cubicBezTo>
                  <a:lnTo>
                    <a:pt x="1218" y="67"/>
                  </a:lnTo>
                  <a:cubicBezTo>
                    <a:pt x="1066" y="67"/>
                    <a:pt x="914" y="67"/>
                    <a:pt x="762" y="181"/>
                  </a:cubicBezTo>
                  <a:cubicBezTo>
                    <a:pt x="648" y="219"/>
                    <a:pt x="571" y="295"/>
                    <a:pt x="571" y="409"/>
                  </a:cubicBezTo>
                  <a:cubicBezTo>
                    <a:pt x="571" y="562"/>
                    <a:pt x="495" y="676"/>
                    <a:pt x="495" y="866"/>
                  </a:cubicBezTo>
                  <a:lnTo>
                    <a:pt x="457" y="828"/>
                  </a:lnTo>
                  <a:lnTo>
                    <a:pt x="419" y="790"/>
                  </a:lnTo>
                  <a:cubicBezTo>
                    <a:pt x="381" y="752"/>
                    <a:pt x="381" y="714"/>
                    <a:pt x="381" y="714"/>
                  </a:cubicBezTo>
                  <a:cubicBezTo>
                    <a:pt x="381" y="628"/>
                    <a:pt x="296" y="585"/>
                    <a:pt x="237" y="585"/>
                  </a:cubicBezTo>
                  <a:cubicBezTo>
                    <a:pt x="217" y="585"/>
                    <a:pt x="201" y="590"/>
                    <a:pt x="191" y="600"/>
                  </a:cubicBezTo>
                  <a:cubicBezTo>
                    <a:pt x="153" y="600"/>
                    <a:pt x="77" y="600"/>
                    <a:pt x="39" y="638"/>
                  </a:cubicBezTo>
                  <a:cubicBezTo>
                    <a:pt x="1" y="638"/>
                    <a:pt x="1" y="676"/>
                    <a:pt x="1" y="752"/>
                  </a:cubicBezTo>
                  <a:cubicBezTo>
                    <a:pt x="1" y="942"/>
                    <a:pt x="153" y="1018"/>
                    <a:pt x="267" y="1132"/>
                  </a:cubicBezTo>
                  <a:cubicBezTo>
                    <a:pt x="381" y="1170"/>
                    <a:pt x="419" y="1170"/>
                    <a:pt x="495" y="1208"/>
                  </a:cubicBezTo>
                  <a:cubicBezTo>
                    <a:pt x="495" y="1322"/>
                    <a:pt x="457" y="1361"/>
                    <a:pt x="457" y="1475"/>
                  </a:cubicBezTo>
                  <a:cubicBezTo>
                    <a:pt x="457" y="1551"/>
                    <a:pt x="495" y="1589"/>
                    <a:pt x="571" y="1665"/>
                  </a:cubicBezTo>
                  <a:cubicBezTo>
                    <a:pt x="609" y="1703"/>
                    <a:pt x="648" y="1741"/>
                    <a:pt x="724" y="1741"/>
                  </a:cubicBezTo>
                  <a:cubicBezTo>
                    <a:pt x="828" y="1804"/>
                    <a:pt x="933" y="1832"/>
                    <a:pt x="1025" y="1832"/>
                  </a:cubicBezTo>
                  <a:cubicBezTo>
                    <a:pt x="1100" y="1832"/>
                    <a:pt x="1167" y="1813"/>
                    <a:pt x="1218" y="1779"/>
                  </a:cubicBezTo>
                  <a:lnTo>
                    <a:pt x="1408" y="1779"/>
                  </a:lnTo>
                  <a:cubicBezTo>
                    <a:pt x="1446" y="1779"/>
                    <a:pt x="1561" y="1779"/>
                    <a:pt x="1599" y="1817"/>
                  </a:cubicBezTo>
                  <a:cubicBezTo>
                    <a:pt x="1713" y="1893"/>
                    <a:pt x="1789" y="1893"/>
                    <a:pt x="1903" y="1893"/>
                  </a:cubicBezTo>
                  <a:cubicBezTo>
                    <a:pt x="1966" y="1902"/>
                    <a:pt x="2031" y="1907"/>
                    <a:pt x="2096" y="1907"/>
                  </a:cubicBezTo>
                  <a:cubicBezTo>
                    <a:pt x="2309" y="1907"/>
                    <a:pt x="2528" y="1857"/>
                    <a:pt x="2702" y="1741"/>
                  </a:cubicBezTo>
                  <a:cubicBezTo>
                    <a:pt x="2854" y="1627"/>
                    <a:pt x="2968" y="1513"/>
                    <a:pt x="2968" y="1322"/>
                  </a:cubicBezTo>
                  <a:lnTo>
                    <a:pt x="2968" y="1170"/>
                  </a:lnTo>
                  <a:cubicBezTo>
                    <a:pt x="3158" y="1056"/>
                    <a:pt x="3349" y="980"/>
                    <a:pt x="3501" y="790"/>
                  </a:cubicBezTo>
                  <a:cubicBezTo>
                    <a:pt x="3501" y="638"/>
                    <a:pt x="3425" y="600"/>
                    <a:pt x="3387" y="562"/>
                  </a:cubicBezTo>
                  <a:lnTo>
                    <a:pt x="3235" y="562"/>
                  </a:lnTo>
                  <a:cubicBezTo>
                    <a:pt x="3196" y="562"/>
                    <a:pt x="3120" y="562"/>
                    <a:pt x="3082" y="600"/>
                  </a:cubicBezTo>
                  <a:lnTo>
                    <a:pt x="2930" y="752"/>
                  </a:lnTo>
                  <a:cubicBezTo>
                    <a:pt x="2930" y="752"/>
                    <a:pt x="2892" y="752"/>
                    <a:pt x="2892" y="790"/>
                  </a:cubicBezTo>
                  <a:cubicBezTo>
                    <a:pt x="2892" y="752"/>
                    <a:pt x="2892" y="676"/>
                    <a:pt x="2854" y="638"/>
                  </a:cubicBezTo>
                  <a:cubicBezTo>
                    <a:pt x="2854" y="562"/>
                    <a:pt x="2816" y="524"/>
                    <a:pt x="2816" y="409"/>
                  </a:cubicBezTo>
                  <a:cubicBezTo>
                    <a:pt x="2702" y="181"/>
                    <a:pt x="2398" y="67"/>
                    <a:pt x="2169" y="29"/>
                  </a:cubicBezTo>
                  <a:cubicBezTo>
                    <a:pt x="2093" y="10"/>
                    <a:pt x="2017" y="0"/>
                    <a:pt x="19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3666153" y="278269"/>
              <a:ext cx="129663" cy="63931"/>
            </a:xfrm>
            <a:custGeom>
              <a:avLst/>
              <a:gdLst/>
              <a:ahLst/>
              <a:cxnLst/>
              <a:rect l="l" t="t" r="r" b="b"/>
              <a:pathLst>
                <a:path w="4034" h="1989" extrusionOk="0">
                  <a:moveTo>
                    <a:pt x="1180" y="0"/>
                  </a:moveTo>
                  <a:cubicBezTo>
                    <a:pt x="1028" y="0"/>
                    <a:pt x="837" y="38"/>
                    <a:pt x="685" y="114"/>
                  </a:cubicBezTo>
                  <a:cubicBezTo>
                    <a:pt x="609" y="152"/>
                    <a:pt x="495" y="267"/>
                    <a:pt x="495" y="419"/>
                  </a:cubicBezTo>
                  <a:lnTo>
                    <a:pt x="495" y="875"/>
                  </a:lnTo>
                  <a:lnTo>
                    <a:pt x="381" y="723"/>
                  </a:lnTo>
                  <a:cubicBezTo>
                    <a:pt x="305" y="685"/>
                    <a:pt x="267" y="685"/>
                    <a:pt x="229" y="685"/>
                  </a:cubicBezTo>
                  <a:lnTo>
                    <a:pt x="77" y="685"/>
                  </a:lnTo>
                  <a:cubicBezTo>
                    <a:pt x="39" y="685"/>
                    <a:pt x="1" y="723"/>
                    <a:pt x="1" y="723"/>
                  </a:cubicBezTo>
                  <a:lnTo>
                    <a:pt x="1" y="837"/>
                  </a:lnTo>
                  <a:cubicBezTo>
                    <a:pt x="115" y="1027"/>
                    <a:pt x="305" y="1104"/>
                    <a:pt x="495" y="1218"/>
                  </a:cubicBezTo>
                  <a:lnTo>
                    <a:pt x="495" y="1408"/>
                  </a:lnTo>
                  <a:cubicBezTo>
                    <a:pt x="495" y="1598"/>
                    <a:pt x="685" y="1750"/>
                    <a:pt x="837" y="1788"/>
                  </a:cubicBezTo>
                  <a:cubicBezTo>
                    <a:pt x="1153" y="1914"/>
                    <a:pt x="1494" y="1988"/>
                    <a:pt x="1840" y="1988"/>
                  </a:cubicBezTo>
                  <a:cubicBezTo>
                    <a:pt x="1911" y="1988"/>
                    <a:pt x="1983" y="1985"/>
                    <a:pt x="2055" y="1979"/>
                  </a:cubicBezTo>
                  <a:cubicBezTo>
                    <a:pt x="2359" y="1979"/>
                    <a:pt x="2626" y="1979"/>
                    <a:pt x="2892" y="1788"/>
                  </a:cubicBezTo>
                  <a:cubicBezTo>
                    <a:pt x="2968" y="1750"/>
                    <a:pt x="3082" y="1598"/>
                    <a:pt x="3120" y="1522"/>
                  </a:cubicBezTo>
                  <a:cubicBezTo>
                    <a:pt x="3120" y="1446"/>
                    <a:pt x="3158" y="1370"/>
                    <a:pt x="3158" y="1332"/>
                  </a:cubicBezTo>
                  <a:cubicBezTo>
                    <a:pt x="3463" y="1256"/>
                    <a:pt x="3729" y="1104"/>
                    <a:pt x="3957" y="951"/>
                  </a:cubicBezTo>
                  <a:cubicBezTo>
                    <a:pt x="4033" y="723"/>
                    <a:pt x="3919" y="685"/>
                    <a:pt x="3881" y="647"/>
                  </a:cubicBezTo>
                  <a:cubicBezTo>
                    <a:pt x="3859" y="636"/>
                    <a:pt x="3833" y="631"/>
                    <a:pt x="3806" y="631"/>
                  </a:cubicBezTo>
                  <a:cubicBezTo>
                    <a:pt x="3741" y="631"/>
                    <a:pt x="3669" y="658"/>
                    <a:pt x="3615" y="685"/>
                  </a:cubicBezTo>
                  <a:cubicBezTo>
                    <a:pt x="3463" y="799"/>
                    <a:pt x="3310" y="875"/>
                    <a:pt x="3158" y="951"/>
                  </a:cubicBezTo>
                  <a:lnTo>
                    <a:pt x="3158" y="571"/>
                  </a:lnTo>
                  <a:cubicBezTo>
                    <a:pt x="3158" y="495"/>
                    <a:pt x="3158" y="419"/>
                    <a:pt x="3120" y="381"/>
                  </a:cubicBezTo>
                  <a:cubicBezTo>
                    <a:pt x="3082" y="267"/>
                    <a:pt x="3044" y="229"/>
                    <a:pt x="2930" y="152"/>
                  </a:cubicBezTo>
                  <a:cubicBezTo>
                    <a:pt x="2740" y="38"/>
                    <a:pt x="2549" y="38"/>
                    <a:pt x="2321" y="38"/>
                  </a:cubicBezTo>
                  <a:lnTo>
                    <a:pt x="1446" y="38"/>
                  </a:lnTo>
                  <a:cubicBezTo>
                    <a:pt x="1370" y="0"/>
                    <a:pt x="1256" y="0"/>
                    <a:pt x="1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3656381" y="346541"/>
              <a:ext cx="140656" cy="68721"/>
            </a:xfrm>
            <a:custGeom>
              <a:avLst/>
              <a:gdLst/>
              <a:ahLst/>
              <a:cxnLst/>
              <a:rect l="l" t="t" r="r" b="b"/>
              <a:pathLst>
                <a:path w="4376" h="2138" extrusionOk="0">
                  <a:moveTo>
                    <a:pt x="4375" y="768"/>
                  </a:moveTo>
                  <a:lnTo>
                    <a:pt x="4375" y="768"/>
                  </a:lnTo>
                  <a:cubicBezTo>
                    <a:pt x="4366" y="777"/>
                    <a:pt x="4356" y="787"/>
                    <a:pt x="4347" y="796"/>
                  </a:cubicBezTo>
                  <a:lnTo>
                    <a:pt x="4347" y="796"/>
                  </a:lnTo>
                  <a:cubicBezTo>
                    <a:pt x="4358" y="791"/>
                    <a:pt x="4368" y="782"/>
                    <a:pt x="4375" y="768"/>
                  </a:cubicBezTo>
                  <a:close/>
                  <a:moveTo>
                    <a:pt x="2238" y="1"/>
                  </a:moveTo>
                  <a:cubicBezTo>
                    <a:pt x="2070" y="1"/>
                    <a:pt x="1910" y="14"/>
                    <a:pt x="1750" y="83"/>
                  </a:cubicBezTo>
                  <a:cubicBezTo>
                    <a:pt x="1674" y="83"/>
                    <a:pt x="1560" y="45"/>
                    <a:pt x="1522" y="45"/>
                  </a:cubicBezTo>
                  <a:cubicBezTo>
                    <a:pt x="1370" y="45"/>
                    <a:pt x="1180" y="45"/>
                    <a:pt x="1065" y="159"/>
                  </a:cubicBezTo>
                  <a:cubicBezTo>
                    <a:pt x="989" y="159"/>
                    <a:pt x="989" y="197"/>
                    <a:pt x="951" y="197"/>
                  </a:cubicBezTo>
                  <a:cubicBezTo>
                    <a:pt x="913" y="235"/>
                    <a:pt x="875" y="273"/>
                    <a:pt x="875" y="387"/>
                  </a:cubicBezTo>
                  <a:cubicBezTo>
                    <a:pt x="799" y="615"/>
                    <a:pt x="761" y="806"/>
                    <a:pt x="723" y="1034"/>
                  </a:cubicBezTo>
                  <a:lnTo>
                    <a:pt x="685" y="996"/>
                  </a:lnTo>
                  <a:lnTo>
                    <a:pt x="495" y="806"/>
                  </a:lnTo>
                  <a:cubicBezTo>
                    <a:pt x="419" y="730"/>
                    <a:pt x="305" y="730"/>
                    <a:pt x="190" y="730"/>
                  </a:cubicBezTo>
                  <a:cubicBezTo>
                    <a:pt x="152" y="730"/>
                    <a:pt x="0" y="768"/>
                    <a:pt x="38" y="844"/>
                  </a:cubicBezTo>
                  <a:cubicBezTo>
                    <a:pt x="190" y="1110"/>
                    <a:pt x="419" y="1224"/>
                    <a:pt x="685" y="1376"/>
                  </a:cubicBezTo>
                  <a:lnTo>
                    <a:pt x="685" y="1605"/>
                  </a:lnTo>
                  <a:cubicBezTo>
                    <a:pt x="685" y="1719"/>
                    <a:pt x="685" y="1757"/>
                    <a:pt x="723" y="1871"/>
                  </a:cubicBezTo>
                  <a:cubicBezTo>
                    <a:pt x="761" y="1985"/>
                    <a:pt x="951" y="2061"/>
                    <a:pt x="1103" y="2099"/>
                  </a:cubicBezTo>
                  <a:cubicBezTo>
                    <a:pt x="1294" y="2137"/>
                    <a:pt x="1522" y="2137"/>
                    <a:pt x="1750" y="2137"/>
                  </a:cubicBezTo>
                  <a:cubicBezTo>
                    <a:pt x="1940" y="2137"/>
                    <a:pt x="2131" y="2137"/>
                    <a:pt x="2397" y="2099"/>
                  </a:cubicBezTo>
                  <a:cubicBezTo>
                    <a:pt x="2663" y="2099"/>
                    <a:pt x="2968" y="2061"/>
                    <a:pt x="3272" y="1947"/>
                  </a:cubicBezTo>
                  <a:cubicBezTo>
                    <a:pt x="3462" y="1909"/>
                    <a:pt x="3728" y="1871"/>
                    <a:pt x="3767" y="1605"/>
                  </a:cubicBezTo>
                  <a:cubicBezTo>
                    <a:pt x="3805" y="1490"/>
                    <a:pt x="3805" y="1338"/>
                    <a:pt x="3805" y="1186"/>
                  </a:cubicBezTo>
                  <a:cubicBezTo>
                    <a:pt x="3985" y="1114"/>
                    <a:pt x="4166" y="973"/>
                    <a:pt x="4347" y="796"/>
                  </a:cubicBezTo>
                  <a:lnTo>
                    <a:pt x="4347" y="796"/>
                  </a:lnTo>
                  <a:cubicBezTo>
                    <a:pt x="4338" y="800"/>
                    <a:pt x="4328" y="801"/>
                    <a:pt x="4317" y="801"/>
                  </a:cubicBezTo>
                  <a:cubicBezTo>
                    <a:pt x="4270" y="801"/>
                    <a:pt x="4210" y="768"/>
                    <a:pt x="4185" y="768"/>
                  </a:cubicBezTo>
                  <a:cubicBezTo>
                    <a:pt x="4154" y="752"/>
                    <a:pt x="4109" y="743"/>
                    <a:pt x="4065" y="743"/>
                  </a:cubicBezTo>
                  <a:cubicBezTo>
                    <a:pt x="4002" y="743"/>
                    <a:pt x="3941" y="761"/>
                    <a:pt x="3919" y="806"/>
                  </a:cubicBezTo>
                  <a:lnTo>
                    <a:pt x="3728" y="996"/>
                  </a:lnTo>
                  <a:lnTo>
                    <a:pt x="3728" y="958"/>
                  </a:lnTo>
                  <a:cubicBezTo>
                    <a:pt x="3652" y="806"/>
                    <a:pt x="3652" y="615"/>
                    <a:pt x="3614" y="463"/>
                  </a:cubicBezTo>
                  <a:cubicBezTo>
                    <a:pt x="3576" y="387"/>
                    <a:pt x="3576" y="349"/>
                    <a:pt x="3462" y="235"/>
                  </a:cubicBezTo>
                  <a:cubicBezTo>
                    <a:pt x="3348" y="159"/>
                    <a:pt x="3158" y="83"/>
                    <a:pt x="3006" y="45"/>
                  </a:cubicBezTo>
                  <a:cubicBezTo>
                    <a:pt x="2853" y="45"/>
                    <a:pt x="2701" y="45"/>
                    <a:pt x="2587" y="7"/>
                  </a:cubicBezTo>
                  <a:cubicBezTo>
                    <a:pt x="2465" y="7"/>
                    <a:pt x="2350" y="1"/>
                    <a:pt x="2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3662488" y="425711"/>
              <a:ext cx="125966" cy="75149"/>
            </a:xfrm>
            <a:custGeom>
              <a:avLst/>
              <a:gdLst/>
              <a:ahLst/>
              <a:cxnLst/>
              <a:rect l="l" t="t" r="r" b="b"/>
              <a:pathLst>
                <a:path w="3919" h="2338" extrusionOk="0">
                  <a:moveTo>
                    <a:pt x="2272" y="1"/>
                  </a:moveTo>
                  <a:cubicBezTo>
                    <a:pt x="2108" y="1"/>
                    <a:pt x="1939" y="28"/>
                    <a:pt x="1750" y="55"/>
                  </a:cubicBezTo>
                  <a:lnTo>
                    <a:pt x="1484" y="207"/>
                  </a:lnTo>
                  <a:lnTo>
                    <a:pt x="1294" y="207"/>
                  </a:lnTo>
                  <a:cubicBezTo>
                    <a:pt x="1066" y="207"/>
                    <a:pt x="685" y="283"/>
                    <a:pt x="609" y="587"/>
                  </a:cubicBezTo>
                  <a:cubicBezTo>
                    <a:pt x="571" y="778"/>
                    <a:pt x="571" y="968"/>
                    <a:pt x="571" y="1158"/>
                  </a:cubicBezTo>
                  <a:lnTo>
                    <a:pt x="533" y="1120"/>
                  </a:lnTo>
                  <a:cubicBezTo>
                    <a:pt x="495" y="1044"/>
                    <a:pt x="419" y="968"/>
                    <a:pt x="419" y="930"/>
                  </a:cubicBezTo>
                  <a:cubicBezTo>
                    <a:pt x="419" y="854"/>
                    <a:pt x="381" y="854"/>
                    <a:pt x="343" y="854"/>
                  </a:cubicBezTo>
                  <a:lnTo>
                    <a:pt x="191" y="854"/>
                  </a:lnTo>
                  <a:cubicBezTo>
                    <a:pt x="153" y="854"/>
                    <a:pt x="0" y="930"/>
                    <a:pt x="38" y="1006"/>
                  </a:cubicBezTo>
                  <a:cubicBezTo>
                    <a:pt x="153" y="1234"/>
                    <a:pt x="343" y="1424"/>
                    <a:pt x="609" y="1538"/>
                  </a:cubicBezTo>
                  <a:cubicBezTo>
                    <a:pt x="609" y="1729"/>
                    <a:pt x="609" y="1919"/>
                    <a:pt x="723" y="2033"/>
                  </a:cubicBezTo>
                  <a:cubicBezTo>
                    <a:pt x="913" y="2299"/>
                    <a:pt x="1294" y="2299"/>
                    <a:pt x="1560" y="2299"/>
                  </a:cubicBezTo>
                  <a:lnTo>
                    <a:pt x="1674" y="2299"/>
                  </a:lnTo>
                  <a:cubicBezTo>
                    <a:pt x="1865" y="2337"/>
                    <a:pt x="2055" y="2337"/>
                    <a:pt x="2245" y="2337"/>
                  </a:cubicBezTo>
                  <a:cubicBezTo>
                    <a:pt x="2625" y="2299"/>
                    <a:pt x="3006" y="2147"/>
                    <a:pt x="3196" y="1767"/>
                  </a:cubicBezTo>
                  <a:cubicBezTo>
                    <a:pt x="3234" y="1729"/>
                    <a:pt x="3234" y="1614"/>
                    <a:pt x="3234" y="1538"/>
                  </a:cubicBezTo>
                  <a:cubicBezTo>
                    <a:pt x="3424" y="1424"/>
                    <a:pt x="3615" y="1348"/>
                    <a:pt x="3767" y="1196"/>
                  </a:cubicBezTo>
                  <a:cubicBezTo>
                    <a:pt x="3805" y="1196"/>
                    <a:pt x="3805" y="1158"/>
                    <a:pt x="3805" y="1082"/>
                  </a:cubicBezTo>
                  <a:cubicBezTo>
                    <a:pt x="3919" y="1044"/>
                    <a:pt x="3843" y="1006"/>
                    <a:pt x="3805" y="1006"/>
                  </a:cubicBezTo>
                  <a:cubicBezTo>
                    <a:pt x="3767" y="987"/>
                    <a:pt x="3710" y="977"/>
                    <a:pt x="3657" y="977"/>
                  </a:cubicBezTo>
                  <a:cubicBezTo>
                    <a:pt x="3605" y="977"/>
                    <a:pt x="3558" y="987"/>
                    <a:pt x="3538" y="1006"/>
                  </a:cubicBezTo>
                  <a:cubicBezTo>
                    <a:pt x="3462" y="1044"/>
                    <a:pt x="3424" y="1120"/>
                    <a:pt x="3348" y="1120"/>
                  </a:cubicBezTo>
                  <a:lnTo>
                    <a:pt x="3348" y="968"/>
                  </a:lnTo>
                  <a:cubicBezTo>
                    <a:pt x="3348" y="816"/>
                    <a:pt x="3348" y="663"/>
                    <a:pt x="3272" y="549"/>
                  </a:cubicBezTo>
                  <a:cubicBezTo>
                    <a:pt x="3234" y="397"/>
                    <a:pt x="3082" y="245"/>
                    <a:pt x="2968" y="169"/>
                  </a:cubicBezTo>
                  <a:cubicBezTo>
                    <a:pt x="2816" y="55"/>
                    <a:pt x="2625" y="17"/>
                    <a:pt x="2473" y="17"/>
                  </a:cubicBezTo>
                  <a:cubicBezTo>
                    <a:pt x="2406" y="5"/>
                    <a:pt x="2340" y="1"/>
                    <a:pt x="2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3455806" y="-209668"/>
              <a:ext cx="549090" cy="546101"/>
            </a:xfrm>
            <a:custGeom>
              <a:avLst/>
              <a:gdLst/>
              <a:ahLst/>
              <a:cxnLst/>
              <a:rect l="l" t="t" r="r" b="b"/>
              <a:pathLst>
                <a:path w="17083" h="16990" extrusionOk="0">
                  <a:moveTo>
                    <a:pt x="9816" y="800"/>
                  </a:moveTo>
                  <a:cubicBezTo>
                    <a:pt x="10083" y="838"/>
                    <a:pt x="10387" y="990"/>
                    <a:pt x="10539" y="990"/>
                  </a:cubicBezTo>
                  <a:cubicBezTo>
                    <a:pt x="10996" y="1104"/>
                    <a:pt x="11490" y="1104"/>
                    <a:pt x="11947" y="1104"/>
                  </a:cubicBezTo>
                  <a:cubicBezTo>
                    <a:pt x="12099" y="1104"/>
                    <a:pt x="12334" y="1119"/>
                    <a:pt x="12571" y="1119"/>
                  </a:cubicBezTo>
                  <a:cubicBezTo>
                    <a:pt x="12868" y="1119"/>
                    <a:pt x="13168" y="1096"/>
                    <a:pt x="13316" y="990"/>
                  </a:cubicBezTo>
                  <a:lnTo>
                    <a:pt x="13316" y="990"/>
                  </a:lnTo>
                  <a:lnTo>
                    <a:pt x="13278" y="1028"/>
                  </a:lnTo>
                  <a:cubicBezTo>
                    <a:pt x="12708" y="1484"/>
                    <a:pt x="12099" y="1865"/>
                    <a:pt x="11376" y="2055"/>
                  </a:cubicBezTo>
                  <a:cubicBezTo>
                    <a:pt x="10844" y="2169"/>
                    <a:pt x="10349" y="2283"/>
                    <a:pt x="9778" y="2283"/>
                  </a:cubicBezTo>
                  <a:lnTo>
                    <a:pt x="9398" y="2283"/>
                  </a:lnTo>
                  <a:cubicBezTo>
                    <a:pt x="9322" y="2169"/>
                    <a:pt x="9322" y="2055"/>
                    <a:pt x="9322" y="1941"/>
                  </a:cubicBezTo>
                  <a:cubicBezTo>
                    <a:pt x="9322" y="1522"/>
                    <a:pt x="9626" y="1180"/>
                    <a:pt x="9778" y="838"/>
                  </a:cubicBezTo>
                  <a:lnTo>
                    <a:pt x="9816" y="800"/>
                  </a:lnTo>
                  <a:close/>
                  <a:moveTo>
                    <a:pt x="3349" y="609"/>
                  </a:moveTo>
                  <a:cubicBezTo>
                    <a:pt x="4528" y="914"/>
                    <a:pt x="5708" y="914"/>
                    <a:pt x="6925" y="914"/>
                  </a:cubicBezTo>
                  <a:cubicBezTo>
                    <a:pt x="6925" y="914"/>
                    <a:pt x="6925" y="952"/>
                    <a:pt x="6963" y="952"/>
                  </a:cubicBezTo>
                  <a:cubicBezTo>
                    <a:pt x="7001" y="1180"/>
                    <a:pt x="7115" y="1370"/>
                    <a:pt x="7191" y="1560"/>
                  </a:cubicBezTo>
                  <a:cubicBezTo>
                    <a:pt x="7267" y="1713"/>
                    <a:pt x="7343" y="1865"/>
                    <a:pt x="7420" y="1979"/>
                  </a:cubicBezTo>
                  <a:cubicBezTo>
                    <a:pt x="7381" y="2245"/>
                    <a:pt x="7267" y="2512"/>
                    <a:pt x="7267" y="2740"/>
                  </a:cubicBezTo>
                  <a:cubicBezTo>
                    <a:pt x="6911" y="2918"/>
                    <a:pt x="6541" y="2992"/>
                    <a:pt x="6158" y="2992"/>
                  </a:cubicBezTo>
                  <a:cubicBezTo>
                    <a:pt x="5888" y="2992"/>
                    <a:pt x="5611" y="2955"/>
                    <a:pt x="5327" y="2892"/>
                  </a:cubicBezTo>
                  <a:cubicBezTo>
                    <a:pt x="4909" y="2778"/>
                    <a:pt x="4528" y="2664"/>
                    <a:pt x="4148" y="2512"/>
                  </a:cubicBezTo>
                  <a:cubicBezTo>
                    <a:pt x="3805" y="2359"/>
                    <a:pt x="2816" y="1979"/>
                    <a:pt x="2778" y="1560"/>
                  </a:cubicBezTo>
                  <a:cubicBezTo>
                    <a:pt x="2740" y="1294"/>
                    <a:pt x="3197" y="800"/>
                    <a:pt x="3349" y="609"/>
                  </a:cubicBezTo>
                  <a:close/>
                  <a:moveTo>
                    <a:pt x="14001" y="1599"/>
                  </a:moveTo>
                  <a:cubicBezTo>
                    <a:pt x="14153" y="1865"/>
                    <a:pt x="14267" y="2093"/>
                    <a:pt x="14382" y="2283"/>
                  </a:cubicBezTo>
                  <a:cubicBezTo>
                    <a:pt x="14572" y="2626"/>
                    <a:pt x="14648" y="3006"/>
                    <a:pt x="14800" y="3311"/>
                  </a:cubicBezTo>
                  <a:cubicBezTo>
                    <a:pt x="14648" y="3311"/>
                    <a:pt x="14496" y="3425"/>
                    <a:pt x="14382" y="3501"/>
                  </a:cubicBezTo>
                  <a:cubicBezTo>
                    <a:pt x="13773" y="3957"/>
                    <a:pt x="13050" y="4376"/>
                    <a:pt x="12289" y="4376"/>
                  </a:cubicBezTo>
                  <a:cubicBezTo>
                    <a:pt x="11871" y="4376"/>
                    <a:pt x="11414" y="4262"/>
                    <a:pt x="10996" y="4186"/>
                  </a:cubicBezTo>
                  <a:cubicBezTo>
                    <a:pt x="10577" y="4071"/>
                    <a:pt x="10159" y="3995"/>
                    <a:pt x="9778" y="3805"/>
                  </a:cubicBezTo>
                  <a:cubicBezTo>
                    <a:pt x="9702" y="3767"/>
                    <a:pt x="9626" y="3767"/>
                    <a:pt x="9588" y="3691"/>
                  </a:cubicBezTo>
                  <a:cubicBezTo>
                    <a:pt x="9512" y="3463"/>
                    <a:pt x="9512" y="3196"/>
                    <a:pt x="9474" y="2930"/>
                  </a:cubicBezTo>
                  <a:lnTo>
                    <a:pt x="9474" y="2930"/>
                  </a:lnTo>
                  <a:cubicBezTo>
                    <a:pt x="9584" y="2935"/>
                    <a:pt x="9694" y="2938"/>
                    <a:pt x="9803" y="2938"/>
                  </a:cubicBezTo>
                  <a:cubicBezTo>
                    <a:pt x="11323" y="2938"/>
                    <a:pt x="12795" y="2450"/>
                    <a:pt x="14001" y="1599"/>
                  </a:cubicBezTo>
                  <a:close/>
                  <a:moveTo>
                    <a:pt x="2246" y="2550"/>
                  </a:moveTo>
                  <a:cubicBezTo>
                    <a:pt x="2550" y="2816"/>
                    <a:pt x="2968" y="2892"/>
                    <a:pt x="3235" y="3044"/>
                  </a:cubicBezTo>
                  <a:cubicBezTo>
                    <a:pt x="3805" y="3272"/>
                    <a:pt x="4376" y="3463"/>
                    <a:pt x="4947" y="3615"/>
                  </a:cubicBezTo>
                  <a:cubicBezTo>
                    <a:pt x="5348" y="3695"/>
                    <a:pt x="5749" y="3744"/>
                    <a:pt x="6151" y="3744"/>
                  </a:cubicBezTo>
                  <a:cubicBezTo>
                    <a:pt x="6510" y="3744"/>
                    <a:pt x="6870" y="3705"/>
                    <a:pt x="7229" y="3615"/>
                  </a:cubicBezTo>
                  <a:lnTo>
                    <a:pt x="7229" y="3615"/>
                  </a:lnTo>
                  <a:cubicBezTo>
                    <a:pt x="7191" y="3805"/>
                    <a:pt x="7191" y="3957"/>
                    <a:pt x="7191" y="4148"/>
                  </a:cubicBezTo>
                  <a:cubicBezTo>
                    <a:pt x="7191" y="4148"/>
                    <a:pt x="7153" y="4186"/>
                    <a:pt x="7153" y="4224"/>
                  </a:cubicBezTo>
                  <a:cubicBezTo>
                    <a:pt x="7115" y="4452"/>
                    <a:pt x="7115" y="4642"/>
                    <a:pt x="7115" y="4908"/>
                  </a:cubicBezTo>
                  <a:cubicBezTo>
                    <a:pt x="6430" y="5213"/>
                    <a:pt x="5631" y="5289"/>
                    <a:pt x="4909" y="5327"/>
                  </a:cubicBezTo>
                  <a:cubicBezTo>
                    <a:pt x="4836" y="5332"/>
                    <a:pt x="4764" y="5335"/>
                    <a:pt x="4692" y="5335"/>
                  </a:cubicBezTo>
                  <a:cubicBezTo>
                    <a:pt x="3786" y="5335"/>
                    <a:pt x="2948" y="4902"/>
                    <a:pt x="2207" y="4338"/>
                  </a:cubicBezTo>
                  <a:cubicBezTo>
                    <a:pt x="2055" y="4224"/>
                    <a:pt x="1903" y="4186"/>
                    <a:pt x="1789" y="4148"/>
                  </a:cubicBezTo>
                  <a:cubicBezTo>
                    <a:pt x="1789" y="3957"/>
                    <a:pt x="1827" y="3805"/>
                    <a:pt x="1865" y="3653"/>
                  </a:cubicBezTo>
                  <a:cubicBezTo>
                    <a:pt x="1979" y="3272"/>
                    <a:pt x="2093" y="2892"/>
                    <a:pt x="2246" y="2550"/>
                  </a:cubicBezTo>
                  <a:close/>
                  <a:moveTo>
                    <a:pt x="15028" y="4186"/>
                  </a:moveTo>
                  <a:cubicBezTo>
                    <a:pt x="15219" y="4832"/>
                    <a:pt x="15371" y="5555"/>
                    <a:pt x="15485" y="6240"/>
                  </a:cubicBezTo>
                  <a:cubicBezTo>
                    <a:pt x="15409" y="6240"/>
                    <a:pt x="15371" y="6278"/>
                    <a:pt x="15333" y="6278"/>
                  </a:cubicBezTo>
                  <a:cubicBezTo>
                    <a:pt x="14608" y="6662"/>
                    <a:pt x="13838" y="6846"/>
                    <a:pt x="13077" y="6846"/>
                  </a:cubicBezTo>
                  <a:cubicBezTo>
                    <a:pt x="11880" y="6846"/>
                    <a:pt x="10709" y="6392"/>
                    <a:pt x="9778" y="5555"/>
                  </a:cubicBezTo>
                  <a:lnTo>
                    <a:pt x="9702" y="5517"/>
                  </a:lnTo>
                  <a:lnTo>
                    <a:pt x="9702" y="5327"/>
                  </a:lnTo>
                  <a:cubicBezTo>
                    <a:pt x="9702" y="5099"/>
                    <a:pt x="9702" y="4832"/>
                    <a:pt x="9664" y="4604"/>
                  </a:cubicBezTo>
                  <a:lnTo>
                    <a:pt x="9664" y="4604"/>
                  </a:lnTo>
                  <a:cubicBezTo>
                    <a:pt x="9968" y="4718"/>
                    <a:pt x="10235" y="4756"/>
                    <a:pt x="10539" y="4832"/>
                  </a:cubicBezTo>
                  <a:cubicBezTo>
                    <a:pt x="11084" y="4968"/>
                    <a:pt x="11628" y="5105"/>
                    <a:pt x="12172" y="5105"/>
                  </a:cubicBezTo>
                  <a:cubicBezTo>
                    <a:pt x="12237" y="5105"/>
                    <a:pt x="12301" y="5103"/>
                    <a:pt x="12365" y="5099"/>
                  </a:cubicBezTo>
                  <a:cubicBezTo>
                    <a:pt x="13392" y="5023"/>
                    <a:pt x="14229" y="4718"/>
                    <a:pt x="15028" y="4186"/>
                  </a:cubicBezTo>
                  <a:close/>
                  <a:moveTo>
                    <a:pt x="1599" y="4946"/>
                  </a:moveTo>
                  <a:cubicBezTo>
                    <a:pt x="2543" y="5564"/>
                    <a:pt x="3590" y="5938"/>
                    <a:pt x="4742" y="5938"/>
                  </a:cubicBezTo>
                  <a:cubicBezTo>
                    <a:pt x="4797" y="5938"/>
                    <a:pt x="4853" y="5937"/>
                    <a:pt x="4909" y="5936"/>
                  </a:cubicBezTo>
                  <a:cubicBezTo>
                    <a:pt x="5631" y="5898"/>
                    <a:pt x="6392" y="5859"/>
                    <a:pt x="7115" y="5669"/>
                  </a:cubicBezTo>
                  <a:cubicBezTo>
                    <a:pt x="7115" y="5898"/>
                    <a:pt x="7153" y="6126"/>
                    <a:pt x="7153" y="6430"/>
                  </a:cubicBezTo>
                  <a:cubicBezTo>
                    <a:pt x="6354" y="6887"/>
                    <a:pt x="5441" y="7229"/>
                    <a:pt x="4490" y="7229"/>
                  </a:cubicBezTo>
                  <a:cubicBezTo>
                    <a:pt x="3387" y="7229"/>
                    <a:pt x="2360" y="6849"/>
                    <a:pt x="1485" y="6240"/>
                  </a:cubicBezTo>
                  <a:cubicBezTo>
                    <a:pt x="1485" y="6240"/>
                    <a:pt x="1447" y="6240"/>
                    <a:pt x="1447" y="6164"/>
                  </a:cubicBezTo>
                  <a:cubicBezTo>
                    <a:pt x="1485" y="5745"/>
                    <a:pt x="1523" y="5365"/>
                    <a:pt x="1599" y="4946"/>
                  </a:cubicBezTo>
                  <a:close/>
                  <a:moveTo>
                    <a:pt x="9664" y="6696"/>
                  </a:moveTo>
                  <a:cubicBezTo>
                    <a:pt x="10667" y="7307"/>
                    <a:pt x="11820" y="7605"/>
                    <a:pt x="12987" y="7605"/>
                  </a:cubicBezTo>
                  <a:cubicBezTo>
                    <a:pt x="13856" y="7605"/>
                    <a:pt x="14733" y="7440"/>
                    <a:pt x="15561" y="7115"/>
                  </a:cubicBezTo>
                  <a:cubicBezTo>
                    <a:pt x="15599" y="7648"/>
                    <a:pt x="15599" y="8180"/>
                    <a:pt x="15599" y="8713"/>
                  </a:cubicBezTo>
                  <a:cubicBezTo>
                    <a:pt x="15561" y="8675"/>
                    <a:pt x="15532" y="8656"/>
                    <a:pt x="15504" y="8656"/>
                  </a:cubicBezTo>
                  <a:cubicBezTo>
                    <a:pt x="15475" y="8656"/>
                    <a:pt x="15447" y="8675"/>
                    <a:pt x="15409" y="8713"/>
                  </a:cubicBezTo>
                  <a:cubicBezTo>
                    <a:pt x="14760" y="8973"/>
                    <a:pt x="14099" y="9097"/>
                    <a:pt x="13453" y="9097"/>
                  </a:cubicBezTo>
                  <a:cubicBezTo>
                    <a:pt x="12017" y="9097"/>
                    <a:pt x="10649" y="8483"/>
                    <a:pt x="9626" y="7381"/>
                  </a:cubicBezTo>
                  <a:lnTo>
                    <a:pt x="9626" y="7229"/>
                  </a:lnTo>
                  <a:cubicBezTo>
                    <a:pt x="9626" y="7077"/>
                    <a:pt x="9664" y="6887"/>
                    <a:pt x="9664" y="6696"/>
                  </a:cubicBezTo>
                  <a:close/>
                  <a:moveTo>
                    <a:pt x="1409" y="7115"/>
                  </a:moveTo>
                  <a:cubicBezTo>
                    <a:pt x="2379" y="7620"/>
                    <a:pt x="3467" y="7878"/>
                    <a:pt x="4553" y="7878"/>
                  </a:cubicBezTo>
                  <a:cubicBezTo>
                    <a:pt x="5512" y="7878"/>
                    <a:pt x="6470" y="7677"/>
                    <a:pt x="7343" y="7267"/>
                  </a:cubicBezTo>
                  <a:cubicBezTo>
                    <a:pt x="7343" y="7381"/>
                    <a:pt x="7381" y="7457"/>
                    <a:pt x="7381" y="7571"/>
                  </a:cubicBezTo>
                  <a:cubicBezTo>
                    <a:pt x="7343" y="7571"/>
                    <a:pt x="7343" y="7610"/>
                    <a:pt x="7343" y="7610"/>
                  </a:cubicBezTo>
                  <a:cubicBezTo>
                    <a:pt x="6311" y="8358"/>
                    <a:pt x="4947" y="9123"/>
                    <a:pt x="3642" y="9123"/>
                  </a:cubicBezTo>
                  <a:cubicBezTo>
                    <a:pt x="3022" y="9123"/>
                    <a:pt x="2416" y="8951"/>
                    <a:pt x="1865" y="8523"/>
                  </a:cubicBezTo>
                  <a:cubicBezTo>
                    <a:pt x="1713" y="8408"/>
                    <a:pt x="1523" y="8370"/>
                    <a:pt x="1409" y="8332"/>
                  </a:cubicBezTo>
                  <a:lnTo>
                    <a:pt x="1409" y="7115"/>
                  </a:lnTo>
                  <a:close/>
                  <a:moveTo>
                    <a:pt x="7724" y="8751"/>
                  </a:moveTo>
                  <a:cubicBezTo>
                    <a:pt x="7724" y="8979"/>
                    <a:pt x="7762" y="9207"/>
                    <a:pt x="7762" y="9512"/>
                  </a:cubicBezTo>
                  <a:cubicBezTo>
                    <a:pt x="7686" y="9512"/>
                    <a:pt x="7572" y="9550"/>
                    <a:pt x="7420" y="9664"/>
                  </a:cubicBezTo>
                  <a:cubicBezTo>
                    <a:pt x="6811" y="10082"/>
                    <a:pt x="6468" y="10691"/>
                    <a:pt x="5860" y="11072"/>
                  </a:cubicBezTo>
                  <a:cubicBezTo>
                    <a:pt x="5360" y="11415"/>
                    <a:pt x="4783" y="11682"/>
                    <a:pt x="4171" y="11682"/>
                  </a:cubicBezTo>
                  <a:cubicBezTo>
                    <a:pt x="4038" y="11682"/>
                    <a:pt x="3903" y="11669"/>
                    <a:pt x="3767" y="11642"/>
                  </a:cubicBezTo>
                  <a:cubicBezTo>
                    <a:pt x="3387" y="11566"/>
                    <a:pt x="3044" y="11414"/>
                    <a:pt x="2664" y="11224"/>
                  </a:cubicBezTo>
                  <a:cubicBezTo>
                    <a:pt x="2322" y="11033"/>
                    <a:pt x="2017" y="10843"/>
                    <a:pt x="1751" y="10539"/>
                  </a:cubicBezTo>
                  <a:cubicBezTo>
                    <a:pt x="1713" y="10463"/>
                    <a:pt x="1637" y="10425"/>
                    <a:pt x="1485" y="10425"/>
                  </a:cubicBezTo>
                  <a:cubicBezTo>
                    <a:pt x="1447" y="10158"/>
                    <a:pt x="1447" y="9930"/>
                    <a:pt x="1371" y="9702"/>
                  </a:cubicBezTo>
                  <a:lnTo>
                    <a:pt x="1371" y="9702"/>
                  </a:lnTo>
                  <a:cubicBezTo>
                    <a:pt x="2140" y="10038"/>
                    <a:pt x="2961" y="10204"/>
                    <a:pt x="3780" y="10204"/>
                  </a:cubicBezTo>
                  <a:cubicBezTo>
                    <a:pt x="5189" y="10204"/>
                    <a:pt x="6593" y="9713"/>
                    <a:pt x="7724" y="8751"/>
                  </a:cubicBezTo>
                  <a:close/>
                  <a:moveTo>
                    <a:pt x="9208" y="8751"/>
                  </a:moveTo>
                  <a:cubicBezTo>
                    <a:pt x="9436" y="8865"/>
                    <a:pt x="9626" y="9017"/>
                    <a:pt x="9854" y="9169"/>
                  </a:cubicBezTo>
                  <a:cubicBezTo>
                    <a:pt x="10539" y="9588"/>
                    <a:pt x="11224" y="9892"/>
                    <a:pt x="11985" y="10082"/>
                  </a:cubicBezTo>
                  <a:cubicBezTo>
                    <a:pt x="12455" y="10170"/>
                    <a:pt x="12925" y="10219"/>
                    <a:pt x="13390" y="10219"/>
                  </a:cubicBezTo>
                  <a:cubicBezTo>
                    <a:pt x="14131" y="10219"/>
                    <a:pt x="14860" y="10096"/>
                    <a:pt x="15561" y="9816"/>
                  </a:cubicBezTo>
                  <a:lnTo>
                    <a:pt x="15561" y="9816"/>
                  </a:lnTo>
                  <a:cubicBezTo>
                    <a:pt x="15485" y="9854"/>
                    <a:pt x="15409" y="10843"/>
                    <a:pt x="15409" y="10995"/>
                  </a:cubicBezTo>
                  <a:cubicBezTo>
                    <a:pt x="15371" y="11224"/>
                    <a:pt x="15371" y="11414"/>
                    <a:pt x="15295" y="11566"/>
                  </a:cubicBezTo>
                  <a:lnTo>
                    <a:pt x="15181" y="11642"/>
                  </a:lnTo>
                  <a:cubicBezTo>
                    <a:pt x="14876" y="11947"/>
                    <a:pt x="14382" y="12023"/>
                    <a:pt x="14001" y="12137"/>
                  </a:cubicBezTo>
                  <a:cubicBezTo>
                    <a:pt x="13786" y="12164"/>
                    <a:pt x="13571" y="12191"/>
                    <a:pt x="13369" y="12191"/>
                  </a:cubicBezTo>
                  <a:cubicBezTo>
                    <a:pt x="13285" y="12191"/>
                    <a:pt x="13204" y="12186"/>
                    <a:pt x="13126" y="12175"/>
                  </a:cubicBezTo>
                  <a:cubicBezTo>
                    <a:pt x="12708" y="12137"/>
                    <a:pt x="12289" y="11985"/>
                    <a:pt x="11947" y="11756"/>
                  </a:cubicBezTo>
                  <a:cubicBezTo>
                    <a:pt x="11604" y="11490"/>
                    <a:pt x="11414" y="11262"/>
                    <a:pt x="11034" y="11110"/>
                  </a:cubicBezTo>
                  <a:cubicBezTo>
                    <a:pt x="10273" y="10881"/>
                    <a:pt x="9816" y="10273"/>
                    <a:pt x="9170" y="9854"/>
                  </a:cubicBezTo>
                  <a:cubicBezTo>
                    <a:pt x="9132" y="9778"/>
                    <a:pt x="9093" y="9778"/>
                    <a:pt x="9093" y="9740"/>
                  </a:cubicBezTo>
                  <a:cubicBezTo>
                    <a:pt x="9055" y="9398"/>
                    <a:pt x="9055" y="9131"/>
                    <a:pt x="9055" y="8789"/>
                  </a:cubicBezTo>
                  <a:cubicBezTo>
                    <a:pt x="9093" y="8789"/>
                    <a:pt x="9132" y="8789"/>
                    <a:pt x="9208" y="8751"/>
                  </a:cubicBezTo>
                  <a:close/>
                  <a:moveTo>
                    <a:pt x="1865" y="12061"/>
                  </a:moveTo>
                  <a:lnTo>
                    <a:pt x="1865" y="12061"/>
                  </a:lnTo>
                  <a:cubicBezTo>
                    <a:pt x="2568" y="12439"/>
                    <a:pt x="3387" y="12683"/>
                    <a:pt x="4185" y="12683"/>
                  </a:cubicBezTo>
                  <a:cubicBezTo>
                    <a:pt x="4509" y="12683"/>
                    <a:pt x="4829" y="12643"/>
                    <a:pt x="5137" y="12555"/>
                  </a:cubicBezTo>
                  <a:lnTo>
                    <a:pt x="5137" y="12555"/>
                  </a:lnTo>
                  <a:cubicBezTo>
                    <a:pt x="4947" y="12784"/>
                    <a:pt x="4833" y="12974"/>
                    <a:pt x="4718" y="13164"/>
                  </a:cubicBezTo>
                  <a:cubicBezTo>
                    <a:pt x="4680" y="13164"/>
                    <a:pt x="4680" y="13164"/>
                    <a:pt x="4642" y="13202"/>
                  </a:cubicBezTo>
                  <a:cubicBezTo>
                    <a:pt x="4118" y="13603"/>
                    <a:pt x="3495" y="13853"/>
                    <a:pt x="2872" y="13853"/>
                  </a:cubicBezTo>
                  <a:cubicBezTo>
                    <a:pt x="2726" y="13853"/>
                    <a:pt x="2580" y="13840"/>
                    <a:pt x="2436" y="13811"/>
                  </a:cubicBezTo>
                  <a:cubicBezTo>
                    <a:pt x="2207" y="13240"/>
                    <a:pt x="2017" y="12631"/>
                    <a:pt x="1865" y="12061"/>
                  </a:cubicBezTo>
                  <a:close/>
                  <a:moveTo>
                    <a:pt x="15143" y="12593"/>
                  </a:moveTo>
                  <a:cubicBezTo>
                    <a:pt x="15028" y="12745"/>
                    <a:pt x="15028" y="12898"/>
                    <a:pt x="14990" y="13050"/>
                  </a:cubicBezTo>
                  <a:cubicBezTo>
                    <a:pt x="14914" y="13430"/>
                    <a:pt x="14762" y="13887"/>
                    <a:pt x="14610" y="14267"/>
                  </a:cubicBezTo>
                  <a:lnTo>
                    <a:pt x="14572" y="14305"/>
                  </a:lnTo>
                  <a:cubicBezTo>
                    <a:pt x="14470" y="14432"/>
                    <a:pt x="14318" y="14483"/>
                    <a:pt x="14149" y="14483"/>
                  </a:cubicBezTo>
                  <a:cubicBezTo>
                    <a:pt x="13811" y="14483"/>
                    <a:pt x="13405" y="14280"/>
                    <a:pt x="13202" y="14077"/>
                  </a:cubicBezTo>
                  <a:cubicBezTo>
                    <a:pt x="12898" y="13582"/>
                    <a:pt x="12632" y="13164"/>
                    <a:pt x="12289" y="12745"/>
                  </a:cubicBezTo>
                  <a:lnTo>
                    <a:pt x="12289" y="12745"/>
                  </a:lnTo>
                  <a:cubicBezTo>
                    <a:pt x="12685" y="12840"/>
                    <a:pt x="13087" y="12889"/>
                    <a:pt x="13488" y="12889"/>
                  </a:cubicBezTo>
                  <a:cubicBezTo>
                    <a:pt x="14050" y="12889"/>
                    <a:pt x="14609" y="12793"/>
                    <a:pt x="15143" y="12593"/>
                  </a:cubicBezTo>
                  <a:close/>
                  <a:moveTo>
                    <a:pt x="3996" y="14267"/>
                  </a:moveTo>
                  <a:lnTo>
                    <a:pt x="3996" y="14267"/>
                  </a:lnTo>
                  <a:cubicBezTo>
                    <a:pt x="3767" y="14686"/>
                    <a:pt x="3501" y="15066"/>
                    <a:pt x="3235" y="15485"/>
                  </a:cubicBezTo>
                  <a:cubicBezTo>
                    <a:pt x="3044" y="15180"/>
                    <a:pt x="2854" y="14838"/>
                    <a:pt x="2740" y="14496"/>
                  </a:cubicBezTo>
                  <a:cubicBezTo>
                    <a:pt x="3159" y="14496"/>
                    <a:pt x="3577" y="14419"/>
                    <a:pt x="3996" y="14267"/>
                  </a:cubicBezTo>
                  <a:close/>
                  <a:moveTo>
                    <a:pt x="13507" y="14686"/>
                  </a:moveTo>
                  <a:cubicBezTo>
                    <a:pt x="13583" y="14686"/>
                    <a:pt x="13659" y="14724"/>
                    <a:pt x="13697" y="14724"/>
                  </a:cubicBezTo>
                  <a:cubicBezTo>
                    <a:pt x="13828" y="14750"/>
                    <a:pt x="13996" y="14794"/>
                    <a:pt x="14149" y="14794"/>
                  </a:cubicBezTo>
                  <a:cubicBezTo>
                    <a:pt x="14218" y="14794"/>
                    <a:pt x="14285" y="14785"/>
                    <a:pt x="14344" y="14762"/>
                  </a:cubicBezTo>
                  <a:lnTo>
                    <a:pt x="14344" y="14762"/>
                  </a:lnTo>
                  <a:cubicBezTo>
                    <a:pt x="14229" y="15104"/>
                    <a:pt x="14153" y="15371"/>
                    <a:pt x="14001" y="15637"/>
                  </a:cubicBezTo>
                  <a:cubicBezTo>
                    <a:pt x="13849" y="15294"/>
                    <a:pt x="13697" y="15028"/>
                    <a:pt x="13507" y="14686"/>
                  </a:cubicBezTo>
                  <a:close/>
                  <a:moveTo>
                    <a:pt x="1409" y="1"/>
                  </a:moveTo>
                  <a:cubicBezTo>
                    <a:pt x="1675" y="77"/>
                    <a:pt x="1903" y="191"/>
                    <a:pt x="2207" y="267"/>
                  </a:cubicBezTo>
                  <a:cubicBezTo>
                    <a:pt x="1561" y="1104"/>
                    <a:pt x="1142" y="1941"/>
                    <a:pt x="838" y="2892"/>
                  </a:cubicBezTo>
                  <a:cubicBezTo>
                    <a:pt x="419" y="3995"/>
                    <a:pt x="305" y="5137"/>
                    <a:pt x="191" y="6278"/>
                  </a:cubicBezTo>
                  <a:cubicBezTo>
                    <a:pt x="1" y="8637"/>
                    <a:pt x="153" y="11072"/>
                    <a:pt x="952" y="13354"/>
                  </a:cubicBezTo>
                  <a:cubicBezTo>
                    <a:pt x="1283" y="14237"/>
                    <a:pt x="2147" y="16826"/>
                    <a:pt x="3304" y="16826"/>
                  </a:cubicBezTo>
                  <a:cubicBezTo>
                    <a:pt x="3344" y="16826"/>
                    <a:pt x="3384" y="16823"/>
                    <a:pt x="3425" y="16816"/>
                  </a:cubicBezTo>
                  <a:cubicBezTo>
                    <a:pt x="3996" y="16740"/>
                    <a:pt x="4224" y="16207"/>
                    <a:pt x="4490" y="15789"/>
                  </a:cubicBezTo>
                  <a:cubicBezTo>
                    <a:pt x="4947" y="15028"/>
                    <a:pt x="5479" y="14229"/>
                    <a:pt x="5936" y="13468"/>
                  </a:cubicBezTo>
                  <a:cubicBezTo>
                    <a:pt x="6316" y="12898"/>
                    <a:pt x="6697" y="12251"/>
                    <a:pt x="7153" y="11680"/>
                  </a:cubicBezTo>
                  <a:lnTo>
                    <a:pt x="7153" y="11680"/>
                  </a:lnTo>
                  <a:cubicBezTo>
                    <a:pt x="7077" y="11870"/>
                    <a:pt x="7077" y="12061"/>
                    <a:pt x="7077" y="12327"/>
                  </a:cubicBezTo>
                  <a:cubicBezTo>
                    <a:pt x="7077" y="12403"/>
                    <a:pt x="7077" y="12555"/>
                    <a:pt x="7153" y="12707"/>
                  </a:cubicBezTo>
                  <a:cubicBezTo>
                    <a:pt x="7191" y="12822"/>
                    <a:pt x="7343" y="12898"/>
                    <a:pt x="7458" y="12936"/>
                  </a:cubicBezTo>
                  <a:cubicBezTo>
                    <a:pt x="7648" y="12974"/>
                    <a:pt x="7838" y="12974"/>
                    <a:pt x="8028" y="12974"/>
                  </a:cubicBezTo>
                  <a:cubicBezTo>
                    <a:pt x="8142" y="12974"/>
                    <a:pt x="8180" y="12936"/>
                    <a:pt x="8295" y="12936"/>
                  </a:cubicBezTo>
                  <a:cubicBezTo>
                    <a:pt x="8405" y="12951"/>
                    <a:pt x="8522" y="12961"/>
                    <a:pt x="8640" y="12961"/>
                  </a:cubicBezTo>
                  <a:cubicBezTo>
                    <a:pt x="8806" y="12961"/>
                    <a:pt x="8976" y="12942"/>
                    <a:pt x="9132" y="12898"/>
                  </a:cubicBezTo>
                  <a:cubicBezTo>
                    <a:pt x="9360" y="12822"/>
                    <a:pt x="9626" y="12631"/>
                    <a:pt x="9702" y="12403"/>
                  </a:cubicBezTo>
                  <a:cubicBezTo>
                    <a:pt x="9816" y="12175"/>
                    <a:pt x="9740" y="11985"/>
                    <a:pt x="9664" y="11756"/>
                  </a:cubicBezTo>
                  <a:cubicBezTo>
                    <a:pt x="9626" y="11642"/>
                    <a:pt x="9550" y="11604"/>
                    <a:pt x="9550" y="11490"/>
                  </a:cubicBezTo>
                  <a:cubicBezTo>
                    <a:pt x="9512" y="11452"/>
                    <a:pt x="9512" y="11414"/>
                    <a:pt x="9474" y="11376"/>
                  </a:cubicBezTo>
                  <a:cubicBezTo>
                    <a:pt x="9360" y="11262"/>
                    <a:pt x="9246" y="11224"/>
                    <a:pt x="9093" y="11224"/>
                  </a:cubicBezTo>
                  <a:cubicBezTo>
                    <a:pt x="9043" y="11211"/>
                    <a:pt x="8992" y="11207"/>
                    <a:pt x="8943" y="11207"/>
                  </a:cubicBezTo>
                  <a:cubicBezTo>
                    <a:pt x="8844" y="11207"/>
                    <a:pt x="8751" y="11224"/>
                    <a:pt x="8675" y="11224"/>
                  </a:cubicBezTo>
                  <a:cubicBezTo>
                    <a:pt x="8523" y="11262"/>
                    <a:pt x="8333" y="11300"/>
                    <a:pt x="8180" y="11414"/>
                  </a:cubicBezTo>
                  <a:cubicBezTo>
                    <a:pt x="8104" y="11376"/>
                    <a:pt x="7952" y="11376"/>
                    <a:pt x="7800" y="11376"/>
                  </a:cubicBezTo>
                  <a:cubicBezTo>
                    <a:pt x="7648" y="11376"/>
                    <a:pt x="7534" y="11376"/>
                    <a:pt x="7381" y="11452"/>
                  </a:cubicBezTo>
                  <a:cubicBezTo>
                    <a:pt x="7534" y="11262"/>
                    <a:pt x="7724" y="11033"/>
                    <a:pt x="7838" y="10843"/>
                  </a:cubicBezTo>
                  <a:cubicBezTo>
                    <a:pt x="7952" y="10729"/>
                    <a:pt x="8028" y="10615"/>
                    <a:pt x="8142" y="10501"/>
                  </a:cubicBezTo>
                  <a:cubicBezTo>
                    <a:pt x="8295" y="10539"/>
                    <a:pt x="8409" y="10615"/>
                    <a:pt x="8561" y="10615"/>
                  </a:cubicBezTo>
                  <a:cubicBezTo>
                    <a:pt x="8941" y="10881"/>
                    <a:pt x="9284" y="11186"/>
                    <a:pt x="9626" y="11452"/>
                  </a:cubicBezTo>
                  <a:cubicBezTo>
                    <a:pt x="10311" y="12137"/>
                    <a:pt x="10996" y="12898"/>
                    <a:pt x="11566" y="13697"/>
                  </a:cubicBezTo>
                  <a:cubicBezTo>
                    <a:pt x="12023" y="14419"/>
                    <a:pt x="12479" y="15104"/>
                    <a:pt x="12784" y="15865"/>
                  </a:cubicBezTo>
                  <a:cubicBezTo>
                    <a:pt x="13059" y="16381"/>
                    <a:pt x="13365" y="16990"/>
                    <a:pt x="14011" y="16990"/>
                  </a:cubicBezTo>
                  <a:cubicBezTo>
                    <a:pt x="14080" y="16990"/>
                    <a:pt x="14153" y="16983"/>
                    <a:pt x="14229" y="16968"/>
                  </a:cubicBezTo>
                  <a:cubicBezTo>
                    <a:pt x="15257" y="16816"/>
                    <a:pt x="15599" y="15371"/>
                    <a:pt x="15903" y="14534"/>
                  </a:cubicBezTo>
                  <a:cubicBezTo>
                    <a:pt x="16284" y="13468"/>
                    <a:pt x="16550" y="12327"/>
                    <a:pt x="16740" y="11186"/>
                  </a:cubicBezTo>
                  <a:cubicBezTo>
                    <a:pt x="17083" y="8903"/>
                    <a:pt x="16969" y="6544"/>
                    <a:pt x="16398" y="4262"/>
                  </a:cubicBezTo>
                  <a:cubicBezTo>
                    <a:pt x="16170" y="3615"/>
                    <a:pt x="15979" y="3006"/>
                    <a:pt x="15751" y="2436"/>
                  </a:cubicBezTo>
                  <a:cubicBezTo>
                    <a:pt x="15447" y="1789"/>
                    <a:pt x="15104" y="1218"/>
                    <a:pt x="14762" y="647"/>
                  </a:cubicBezTo>
                  <a:cubicBezTo>
                    <a:pt x="15333" y="533"/>
                    <a:pt x="15827" y="343"/>
                    <a:pt x="16398" y="153"/>
                  </a:cubicBezTo>
                  <a:cubicBezTo>
                    <a:pt x="16588" y="77"/>
                    <a:pt x="16855" y="39"/>
                    <a:pt x="17045" y="1"/>
                  </a:cubicBezTo>
                  <a:lnTo>
                    <a:pt x="14382" y="1"/>
                  </a:lnTo>
                  <a:cubicBezTo>
                    <a:pt x="14306" y="1"/>
                    <a:pt x="14306" y="1"/>
                    <a:pt x="14267" y="39"/>
                  </a:cubicBezTo>
                  <a:cubicBezTo>
                    <a:pt x="13472" y="260"/>
                    <a:pt x="12652" y="404"/>
                    <a:pt x="11835" y="404"/>
                  </a:cubicBezTo>
                  <a:cubicBezTo>
                    <a:pt x="11245" y="404"/>
                    <a:pt x="10657" y="328"/>
                    <a:pt x="10083" y="153"/>
                  </a:cubicBezTo>
                  <a:cubicBezTo>
                    <a:pt x="10007" y="77"/>
                    <a:pt x="9816" y="77"/>
                    <a:pt x="9664" y="77"/>
                  </a:cubicBezTo>
                  <a:cubicBezTo>
                    <a:pt x="9626" y="39"/>
                    <a:pt x="9550" y="39"/>
                    <a:pt x="9512" y="1"/>
                  </a:cubicBezTo>
                  <a:lnTo>
                    <a:pt x="7191" y="1"/>
                  </a:lnTo>
                  <a:cubicBezTo>
                    <a:pt x="7153" y="1"/>
                    <a:pt x="7077" y="39"/>
                    <a:pt x="7039" y="77"/>
                  </a:cubicBezTo>
                  <a:cubicBezTo>
                    <a:pt x="7001" y="153"/>
                    <a:pt x="6963" y="153"/>
                    <a:pt x="6963" y="191"/>
                  </a:cubicBezTo>
                  <a:cubicBezTo>
                    <a:pt x="6316" y="191"/>
                    <a:pt x="5746" y="191"/>
                    <a:pt x="5137" y="153"/>
                  </a:cubicBezTo>
                  <a:cubicBezTo>
                    <a:pt x="4756" y="77"/>
                    <a:pt x="4414" y="39"/>
                    <a:pt x="4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2986223" y="-226768"/>
              <a:ext cx="1126273" cy="744710"/>
            </a:xfrm>
            <a:custGeom>
              <a:avLst/>
              <a:gdLst/>
              <a:ahLst/>
              <a:cxnLst/>
              <a:rect l="l" t="t" r="r" b="b"/>
              <a:pathLst>
                <a:path w="35040" h="23169" extrusionOk="0">
                  <a:moveTo>
                    <a:pt x="32567" y="1103"/>
                  </a:moveTo>
                  <a:cubicBezTo>
                    <a:pt x="33328" y="1103"/>
                    <a:pt x="33974" y="1826"/>
                    <a:pt x="33974" y="2663"/>
                  </a:cubicBezTo>
                  <a:lnTo>
                    <a:pt x="33974" y="20506"/>
                  </a:lnTo>
                  <a:cubicBezTo>
                    <a:pt x="33974" y="21343"/>
                    <a:pt x="33366" y="22066"/>
                    <a:pt x="32567" y="22066"/>
                  </a:cubicBezTo>
                  <a:lnTo>
                    <a:pt x="2398" y="22066"/>
                  </a:lnTo>
                  <a:cubicBezTo>
                    <a:pt x="1637" y="22066"/>
                    <a:pt x="990" y="21343"/>
                    <a:pt x="990" y="20506"/>
                  </a:cubicBezTo>
                  <a:lnTo>
                    <a:pt x="990" y="2663"/>
                  </a:lnTo>
                  <a:cubicBezTo>
                    <a:pt x="990" y="1826"/>
                    <a:pt x="1599" y="1103"/>
                    <a:pt x="2398" y="1103"/>
                  </a:cubicBezTo>
                  <a:close/>
                  <a:moveTo>
                    <a:pt x="2436" y="0"/>
                  </a:moveTo>
                  <a:cubicBezTo>
                    <a:pt x="1104" y="0"/>
                    <a:pt x="1" y="1179"/>
                    <a:pt x="1" y="2663"/>
                  </a:cubicBezTo>
                  <a:lnTo>
                    <a:pt x="1" y="20506"/>
                  </a:lnTo>
                  <a:cubicBezTo>
                    <a:pt x="1" y="21990"/>
                    <a:pt x="1104" y="23169"/>
                    <a:pt x="2436" y="23169"/>
                  </a:cubicBezTo>
                  <a:lnTo>
                    <a:pt x="32605" y="23169"/>
                  </a:lnTo>
                  <a:cubicBezTo>
                    <a:pt x="33936" y="23169"/>
                    <a:pt x="35040" y="21990"/>
                    <a:pt x="35040" y="20506"/>
                  </a:cubicBezTo>
                  <a:lnTo>
                    <a:pt x="35040" y="2663"/>
                  </a:lnTo>
                  <a:cubicBezTo>
                    <a:pt x="35040" y="1179"/>
                    <a:pt x="33936" y="0"/>
                    <a:pt x="32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6" name="Google Shape;2126;p60"/>
          <p:cNvGrpSpPr/>
          <p:nvPr/>
        </p:nvGrpSpPr>
        <p:grpSpPr>
          <a:xfrm>
            <a:off x="5182926" y="-313900"/>
            <a:ext cx="1576281" cy="1356141"/>
            <a:chOff x="1038201" y="-838200"/>
            <a:chExt cx="1576281" cy="1356141"/>
          </a:xfrm>
        </p:grpSpPr>
        <p:sp>
          <p:nvSpPr>
            <p:cNvPr id="2127" name="Google Shape;2127;p60"/>
            <p:cNvSpPr/>
            <p:nvPr/>
          </p:nvSpPr>
          <p:spPr>
            <a:xfrm>
              <a:off x="1038201" y="-838200"/>
              <a:ext cx="1209426" cy="771613"/>
            </a:xfrm>
            <a:custGeom>
              <a:avLst/>
              <a:gdLst/>
              <a:ahLst/>
              <a:cxnLst/>
              <a:rect l="l" t="t" r="r" b="b"/>
              <a:pathLst>
                <a:path w="37627" h="24006" extrusionOk="0">
                  <a:moveTo>
                    <a:pt x="1" y="0"/>
                  </a:moveTo>
                  <a:lnTo>
                    <a:pt x="9854" y="24006"/>
                  </a:lnTo>
                  <a:lnTo>
                    <a:pt x="37626" y="24006"/>
                  </a:lnTo>
                  <a:lnTo>
                    <a:pt x="37626" y="23055"/>
                  </a:lnTo>
                  <a:lnTo>
                    <a:pt x="10501" y="2305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1504120" y="-209668"/>
              <a:ext cx="1094452" cy="710510"/>
            </a:xfrm>
            <a:custGeom>
              <a:avLst/>
              <a:gdLst/>
              <a:ahLst/>
              <a:cxnLst/>
              <a:rect l="l" t="t" r="r" b="b"/>
              <a:pathLst>
                <a:path w="34050" h="22105" extrusionOk="0">
                  <a:moveTo>
                    <a:pt x="1941" y="1"/>
                  </a:moveTo>
                  <a:cubicBezTo>
                    <a:pt x="875" y="1"/>
                    <a:pt x="0" y="952"/>
                    <a:pt x="0" y="2131"/>
                  </a:cubicBezTo>
                  <a:lnTo>
                    <a:pt x="0" y="19974"/>
                  </a:lnTo>
                  <a:cubicBezTo>
                    <a:pt x="0" y="21153"/>
                    <a:pt x="875" y="22104"/>
                    <a:pt x="1941" y="22104"/>
                  </a:cubicBezTo>
                  <a:lnTo>
                    <a:pt x="32110" y="22104"/>
                  </a:lnTo>
                  <a:cubicBezTo>
                    <a:pt x="33213" y="22104"/>
                    <a:pt x="34050" y="21153"/>
                    <a:pt x="34050" y="19974"/>
                  </a:cubicBezTo>
                  <a:lnTo>
                    <a:pt x="34050" y="2131"/>
                  </a:lnTo>
                  <a:cubicBezTo>
                    <a:pt x="34012" y="952"/>
                    <a:pt x="33137" y="1"/>
                    <a:pt x="32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1489431" y="-226768"/>
              <a:ext cx="1125052" cy="744710"/>
            </a:xfrm>
            <a:custGeom>
              <a:avLst/>
              <a:gdLst/>
              <a:ahLst/>
              <a:cxnLst/>
              <a:rect l="l" t="t" r="r" b="b"/>
              <a:pathLst>
                <a:path w="35002" h="23169" extrusionOk="0">
                  <a:moveTo>
                    <a:pt x="32529" y="1103"/>
                  </a:moveTo>
                  <a:cubicBezTo>
                    <a:pt x="33290" y="1103"/>
                    <a:pt x="33936" y="1826"/>
                    <a:pt x="33936" y="2663"/>
                  </a:cubicBezTo>
                  <a:lnTo>
                    <a:pt x="33936" y="20506"/>
                  </a:lnTo>
                  <a:cubicBezTo>
                    <a:pt x="33936" y="21343"/>
                    <a:pt x="33328" y="22066"/>
                    <a:pt x="32529" y="22066"/>
                  </a:cubicBezTo>
                  <a:lnTo>
                    <a:pt x="2360" y="22066"/>
                  </a:lnTo>
                  <a:cubicBezTo>
                    <a:pt x="1599" y="22066"/>
                    <a:pt x="952" y="21343"/>
                    <a:pt x="952" y="20506"/>
                  </a:cubicBezTo>
                  <a:lnTo>
                    <a:pt x="952" y="2663"/>
                  </a:lnTo>
                  <a:cubicBezTo>
                    <a:pt x="952" y="1826"/>
                    <a:pt x="1561" y="1103"/>
                    <a:pt x="2360" y="1103"/>
                  </a:cubicBezTo>
                  <a:close/>
                  <a:moveTo>
                    <a:pt x="2398" y="0"/>
                  </a:moveTo>
                  <a:cubicBezTo>
                    <a:pt x="1066" y="0"/>
                    <a:pt x="1" y="1179"/>
                    <a:pt x="1" y="2663"/>
                  </a:cubicBezTo>
                  <a:lnTo>
                    <a:pt x="1" y="20506"/>
                  </a:lnTo>
                  <a:cubicBezTo>
                    <a:pt x="1" y="21990"/>
                    <a:pt x="1066" y="23169"/>
                    <a:pt x="2398" y="23169"/>
                  </a:cubicBezTo>
                  <a:lnTo>
                    <a:pt x="32567" y="23169"/>
                  </a:lnTo>
                  <a:cubicBezTo>
                    <a:pt x="33898" y="23169"/>
                    <a:pt x="35002" y="21990"/>
                    <a:pt x="35002" y="20506"/>
                  </a:cubicBezTo>
                  <a:lnTo>
                    <a:pt x="35002" y="2663"/>
                  </a:lnTo>
                  <a:cubicBezTo>
                    <a:pt x="35002" y="1179"/>
                    <a:pt x="33898" y="0"/>
                    <a:pt x="32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1576250" y="-103755"/>
              <a:ext cx="154123" cy="206033"/>
            </a:xfrm>
            <a:custGeom>
              <a:avLst/>
              <a:gdLst/>
              <a:ahLst/>
              <a:cxnLst/>
              <a:rect l="l" t="t" r="r" b="b"/>
              <a:pathLst>
                <a:path w="4795" h="6410" extrusionOk="0">
                  <a:moveTo>
                    <a:pt x="2748" y="1"/>
                  </a:moveTo>
                  <a:cubicBezTo>
                    <a:pt x="2720" y="1"/>
                    <a:pt x="2692" y="36"/>
                    <a:pt x="2664" y="92"/>
                  </a:cubicBezTo>
                  <a:cubicBezTo>
                    <a:pt x="2093" y="548"/>
                    <a:pt x="1789" y="1271"/>
                    <a:pt x="1599" y="1994"/>
                  </a:cubicBezTo>
                  <a:cubicBezTo>
                    <a:pt x="1409" y="2679"/>
                    <a:pt x="1218" y="3440"/>
                    <a:pt x="800" y="3972"/>
                  </a:cubicBezTo>
                  <a:cubicBezTo>
                    <a:pt x="610" y="4200"/>
                    <a:pt x="419" y="4391"/>
                    <a:pt x="229" y="4657"/>
                  </a:cubicBezTo>
                  <a:cubicBezTo>
                    <a:pt x="1" y="5037"/>
                    <a:pt x="115" y="5646"/>
                    <a:pt x="496" y="5874"/>
                  </a:cubicBezTo>
                  <a:cubicBezTo>
                    <a:pt x="762" y="6027"/>
                    <a:pt x="1028" y="6027"/>
                    <a:pt x="1256" y="6027"/>
                  </a:cubicBezTo>
                  <a:cubicBezTo>
                    <a:pt x="1599" y="6027"/>
                    <a:pt x="1941" y="6027"/>
                    <a:pt x="2284" y="6065"/>
                  </a:cubicBezTo>
                  <a:cubicBezTo>
                    <a:pt x="2572" y="6101"/>
                    <a:pt x="3031" y="6410"/>
                    <a:pt x="3370" y="6410"/>
                  </a:cubicBezTo>
                  <a:cubicBezTo>
                    <a:pt x="3389" y="6410"/>
                    <a:pt x="3407" y="6409"/>
                    <a:pt x="3425" y="6407"/>
                  </a:cubicBezTo>
                  <a:cubicBezTo>
                    <a:pt x="3843" y="6293"/>
                    <a:pt x="4034" y="5722"/>
                    <a:pt x="4110" y="5342"/>
                  </a:cubicBezTo>
                  <a:cubicBezTo>
                    <a:pt x="4224" y="4923"/>
                    <a:pt x="4224" y="4467"/>
                    <a:pt x="4262" y="4010"/>
                  </a:cubicBezTo>
                  <a:cubicBezTo>
                    <a:pt x="4300" y="3401"/>
                    <a:pt x="4414" y="2793"/>
                    <a:pt x="4490" y="2222"/>
                  </a:cubicBezTo>
                  <a:cubicBezTo>
                    <a:pt x="4604" y="1728"/>
                    <a:pt x="4795" y="1233"/>
                    <a:pt x="4680" y="700"/>
                  </a:cubicBezTo>
                  <a:cubicBezTo>
                    <a:pt x="4566" y="662"/>
                    <a:pt x="4566" y="510"/>
                    <a:pt x="4528" y="472"/>
                  </a:cubicBezTo>
                  <a:cubicBezTo>
                    <a:pt x="4486" y="415"/>
                    <a:pt x="4433" y="385"/>
                    <a:pt x="4375" y="385"/>
                  </a:cubicBezTo>
                  <a:cubicBezTo>
                    <a:pt x="4278" y="385"/>
                    <a:pt x="4167" y="471"/>
                    <a:pt x="4072" y="662"/>
                  </a:cubicBezTo>
                  <a:cubicBezTo>
                    <a:pt x="3996" y="776"/>
                    <a:pt x="3958" y="891"/>
                    <a:pt x="3881" y="1043"/>
                  </a:cubicBezTo>
                  <a:cubicBezTo>
                    <a:pt x="3615" y="1728"/>
                    <a:pt x="3615" y="2564"/>
                    <a:pt x="3159" y="3249"/>
                  </a:cubicBezTo>
                  <a:cubicBezTo>
                    <a:pt x="3128" y="3342"/>
                    <a:pt x="3021" y="3460"/>
                    <a:pt x="2942" y="3460"/>
                  </a:cubicBezTo>
                  <a:cubicBezTo>
                    <a:pt x="2923" y="3460"/>
                    <a:pt x="2907" y="3454"/>
                    <a:pt x="2892" y="3440"/>
                  </a:cubicBezTo>
                  <a:cubicBezTo>
                    <a:pt x="2854" y="3440"/>
                    <a:pt x="2778" y="3363"/>
                    <a:pt x="2778" y="3325"/>
                  </a:cubicBezTo>
                  <a:cubicBezTo>
                    <a:pt x="2322" y="2374"/>
                    <a:pt x="2930" y="1233"/>
                    <a:pt x="2854" y="168"/>
                  </a:cubicBezTo>
                  <a:cubicBezTo>
                    <a:pt x="2854" y="130"/>
                    <a:pt x="2854" y="92"/>
                    <a:pt x="2778" y="16"/>
                  </a:cubicBezTo>
                  <a:cubicBezTo>
                    <a:pt x="2768" y="5"/>
                    <a:pt x="2758" y="1"/>
                    <a:pt x="2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1718131" y="-60458"/>
              <a:ext cx="127188" cy="193755"/>
            </a:xfrm>
            <a:custGeom>
              <a:avLst/>
              <a:gdLst/>
              <a:ahLst/>
              <a:cxnLst/>
              <a:rect l="l" t="t" r="r" b="b"/>
              <a:pathLst>
                <a:path w="3957" h="6028" extrusionOk="0">
                  <a:moveTo>
                    <a:pt x="1027" y="0"/>
                  </a:moveTo>
                  <a:cubicBezTo>
                    <a:pt x="571" y="457"/>
                    <a:pt x="419" y="1141"/>
                    <a:pt x="419" y="1826"/>
                  </a:cubicBezTo>
                  <a:cubicBezTo>
                    <a:pt x="419" y="2283"/>
                    <a:pt x="457" y="2815"/>
                    <a:pt x="419" y="3310"/>
                  </a:cubicBezTo>
                  <a:cubicBezTo>
                    <a:pt x="381" y="3728"/>
                    <a:pt x="190" y="4109"/>
                    <a:pt x="76" y="4527"/>
                  </a:cubicBezTo>
                  <a:cubicBezTo>
                    <a:pt x="38" y="4718"/>
                    <a:pt x="0" y="4908"/>
                    <a:pt x="38" y="5098"/>
                  </a:cubicBezTo>
                  <a:cubicBezTo>
                    <a:pt x="152" y="5593"/>
                    <a:pt x="761" y="5631"/>
                    <a:pt x="1141" y="5631"/>
                  </a:cubicBezTo>
                  <a:cubicBezTo>
                    <a:pt x="1412" y="5631"/>
                    <a:pt x="1630" y="5601"/>
                    <a:pt x="1839" y="5601"/>
                  </a:cubicBezTo>
                  <a:cubicBezTo>
                    <a:pt x="2100" y="5601"/>
                    <a:pt x="2346" y="5648"/>
                    <a:pt x="2663" y="5859"/>
                  </a:cubicBezTo>
                  <a:cubicBezTo>
                    <a:pt x="2815" y="5960"/>
                    <a:pt x="3001" y="6028"/>
                    <a:pt x="3176" y="6028"/>
                  </a:cubicBezTo>
                  <a:cubicBezTo>
                    <a:pt x="3263" y="6028"/>
                    <a:pt x="3348" y="6011"/>
                    <a:pt x="3424" y="5973"/>
                  </a:cubicBezTo>
                  <a:cubicBezTo>
                    <a:pt x="3576" y="5859"/>
                    <a:pt x="3614" y="5669"/>
                    <a:pt x="3652" y="5478"/>
                  </a:cubicBezTo>
                  <a:cubicBezTo>
                    <a:pt x="3805" y="4908"/>
                    <a:pt x="3690" y="4337"/>
                    <a:pt x="3690" y="3766"/>
                  </a:cubicBezTo>
                  <a:cubicBezTo>
                    <a:pt x="3690" y="3196"/>
                    <a:pt x="3881" y="2663"/>
                    <a:pt x="3957" y="2169"/>
                  </a:cubicBezTo>
                  <a:cubicBezTo>
                    <a:pt x="3957" y="1978"/>
                    <a:pt x="3957" y="1826"/>
                    <a:pt x="3919" y="1674"/>
                  </a:cubicBezTo>
                  <a:cubicBezTo>
                    <a:pt x="3843" y="1294"/>
                    <a:pt x="3690" y="951"/>
                    <a:pt x="3462" y="647"/>
                  </a:cubicBezTo>
                  <a:cubicBezTo>
                    <a:pt x="3386" y="533"/>
                    <a:pt x="3348" y="457"/>
                    <a:pt x="3196" y="381"/>
                  </a:cubicBezTo>
                  <a:cubicBezTo>
                    <a:pt x="3158" y="368"/>
                    <a:pt x="3111" y="359"/>
                    <a:pt x="3065" y="359"/>
                  </a:cubicBezTo>
                  <a:cubicBezTo>
                    <a:pt x="2972" y="359"/>
                    <a:pt x="2879" y="393"/>
                    <a:pt x="2853" y="495"/>
                  </a:cubicBezTo>
                  <a:cubicBezTo>
                    <a:pt x="2815" y="571"/>
                    <a:pt x="2815" y="723"/>
                    <a:pt x="2853" y="837"/>
                  </a:cubicBezTo>
                  <a:cubicBezTo>
                    <a:pt x="3044" y="1446"/>
                    <a:pt x="3120" y="2207"/>
                    <a:pt x="2739" y="2739"/>
                  </a:cubicBezTo>
                  <a:cubicBezTo>
                    <a:pt x="2635" y="2948"/>
                    <a:pt x="2372" y="3125"/>
                    <a:pt x="2153" y="3125"/>
                  </a:cubicBezTo>
                  <a:cubicBezTo>
                    <a:pt x="2133" y="3125"/>
                    <a:pt x="2112" y="3123"/>
                    <a:pt x="2093" y="3120"/>
                  </a:cubicBezTo>
                  <a:cubicBezTo>
                    <a:pt x="1141" y="2968"/>
                    <a:pt x="1294" y="1065"/>
                    <a:pt x="1218" y="381"/>
                  </a:cubicBezTo>
                  <a:cubicBezTo>
                    <a:pt x="1218" y="266"/>
                    <a:pt x="1179" y="38"/>
                    <a:pt x="1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1839184" y="-85402"/>
              <a:ext cx="85628" cy="221430"/>
            </a:xfrm>
            <a:custGeom>
              <a:avLst/>
              <a:gdLst/>
              <a:ahLst/>
              <a:cxnLst/>
              <a:rect l="l" t="t" r="r" b="b"/>
              <a:pathLst>
                <a:path w="2664" h="6889" extrusionOk="0">
                  <a:moveTo>
                    <a:pt x="1737" y="1"/>
                  </a:moveTo>
                  <a:cubicBezTo>
                    <a:pt x="1715" y="1"/>
                    <a:pt x="1693" y="6"/>
                    <a:pt x="1674" y="15"/>
                  </a:cubicBezTo>
                  <a:cubicBezTo>
                    <a:pt x="1598" y="91"/>
                    <a:pt x="1598" y="129"/>
                    <a:pt x="1560" y="167"/>
                  </a:cubicBezTo>
                  <a:cubicBezTo>
                    <a:pt x="1028" y="1347"/>
                    <a:pt x="799" y="2678"/>
                    <a:pt x="609" y="3972"/>
                  </a:cubicBezTo>
                  <a:cubicBezTo>
                    <a:pt x="457" y="4885"/>
                    <a:pt x="0" y="6064"/>
                    <a:pt x="914" y="6711"/>
                  </a:cubicBezTo>
                  <a:cubicBezTo>
                    <a:pt x="990" y="6825"/>
                    <a:pt x="1104" y="6863"/>
                    <a:pt x="1218" y="6863"/>
                  </a:cubicBezTo>
                  <a:cubicBezTo>
                    <a:pt x="1271" y="6881"/>
                    <a:pt x="1324" y="6888"/>
                    <a:pt x="1377" y="6888"/>
                  </a:cubicBezTo>
                  <a:cubicBezTo>
                    <a:pt x="1666" y="6888"/>
                    <a:pt x="1956" y="6661"/>
                    <a:pt x="2245" y="6597"/>
                  </a:cubicBezTo>
                  <a:cubicBezTo>
                    <a:pt x="2321" y="6597"/>
                    <a:pt x="2435" y="6521"/>
                    <a:pt x="2511" y="6483"/>
                  </a:cubicBezTo>
                  <a:cubicBezTo>
                    <a:pt x="2664" y="6407"/>
                    <a:pt x="2664" y="6140"/>
                    <a:pt x="2664" y="5950"/>
                  </a:cubicBezTo>
                  <a:cubicBezTo>
                    <a:pt x="2549" y="5608"/>
                    <a:pt x="2511" y="5151"/>
                    <a:pt x="2473" y="4733"/>
                  </a:cubicBezTo>
                  <a:cubicBezTo>
                    <a:pt x="2359" y="4162"/>
                    <a:pt x="2321" y="3591"/>
                    <a:pt x="2245" y="3021"/>
                  </a:cubicBezTo>
                  <a:cubicBezTo>
                    <a:pt x="2093" y="2184"/>
                    <a:pt x="1941" y="1309"/>
                    <a:pt x="1941" y="396"/>
                  </a:cubicBezTo>
                  <a:cubicBezTo>
                    <a:pt x="1941" y="320"/>
                    <a:pt x="1941" y="205"/>
                    <a:pt x="1903" y="129"/>
                  </a:cubicBezTo>
                  <a:cubicBezTo>
                    <a:pt x="1874" y="44"/>
                    <a:pt x="1803" y="1"/>
                    <a:pt x="1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1927225" y="-75148"/>
              <a:ext cx="73413" cy="223808"/>
            </a:xfrm>
            <a:custGeom>
              <a:avLst/>
              <a:gdLst/>
              <a:ahLst/>
              <a:cxnLst/>
              <a:rect l="l" t="t" r="r" b="b"/>
              <a:pathLst>
                <a:path w="2284" h="6963" extrusionOk="0">
                  <a:moveTo>
                    <a:pt x="647" y="1"/>
                  </a:moveTo>
                  <a:cubicBezTo>
                    <a:pt x="1" y="1370"/>
                    <a:pt x="191" y="3006"/>
                    <a:pt x="191" y="4452"/>
                  </a:cubicBezTo>
                  <a:cubicBezTo>
                    <a:pt x="191" y="5022"/>
                    <a:pt x="115" y="6240"/>
                    <a:pt x="571" y="6696"/>
                  </a:cubicBezTo>
                  <a:cubicBezTo>
                    <a:pt x="724" y="6848"/>
                    <a:pt x="914" y="6887"/>
                    <a:pt x="1104" y="6925"/>
                  </a:cubicBezTo>
                  <a:cubicBezTo>
                    <a:pt x="1218" y="6963"/>
                    <a:pt x="1294" y="6963"/>
                    <a:pt x="1446" y="6963"/>
                  </a:cubicBezTo>
                  <a:cubicBezTo>
                    <a:pt x="1675" y="6925"/>
                    <a:pt x="1827" y="6734"/>
                    <a:pt x="2017" y="6658"/>
                  </a:cubicBezTo>
                  <a:cubicBezTo>
                    <a:pt x="2055" y="6658"/>
                    <a:pt x="2169" y="6582"/>
                    <a:pt x="2207" y="6544"/>
                  </a:cubicBezTo>
                  <a:cubicBezTo>
                    <a:pt x="2245" y="6506"/>
                    <a:pt x="2283" y="6392"/>
                    <a:pt x="2283" y="6316"/>
                  </a:cubicBezTo>
                  <a:cubicBezTo>
                    <a:pt x="2207" y="5935"/>
                    <a:pt x="2169" y="5555"/>
                    <a:pt x="2093" y="5137"/>
                  </a:cubicBezTo>
                  <a:cubicBezTo>
                    <a:pt x="2017" y="4414"/>
                    <a:pt x="1827" y="3805"/>
                    <a:pt x="1599" y="3044"/>
                  </a:cubicBezTo>
                  <a:cubicBezTo>
                    <a:pt x="1256" y="2055"/>
                    <a:pt x="1256" y="838"/>
                    <a:pt x="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1993279" y="-26547"/>
              <a:ext cx="77046" cy="170934"/>
            </a:xfrm>
            <a:custGeom>
              <a:avLst/>
              <a:gdLst/>
              <a:ahLst/>
              <a:cxnLst/>
              <a:rect l="l" t="t" r="r" b="b"/>
              <a:pathLst>
                <a:path w="2397" h="5318" extrusionOk="0">
                  <a:moveTo>
                    <a:pt x="466" y="1"/>
                  </a:moveTo>
                  <a:cubicBezTo>
                    <a:pt x="353" y="1"/>
                    <a:pt x="245" y="46"/>
                    <a:pt x="152" y="162"/>
                  </a:cubicBezTo>
                  <a:cubicBezTo>
                    <a:pt x="0" y="353"/>
                    <a:pt x="38" y="581"/>
                    <a:pt x="38" y="809"/>
                  </a:cubicBezTo>
                  <a:cubicBezTo>
                    <a:pt x="38" y="1114"/>
                    <a:pt x="38" y="1380"/>
                    <a:pt x="114" y="1684"/>
                  </a:cubicBezTo>
                  <a:cubicBezTo>
                    <a:pt x="152" y="2255"/>
                    <a:pt x="190" y="2864"/>
                    <a:pt x="304" y="3434"/>
                  </a:cubicBezTo>
                  <a:lnTo>
                    <a:pt x="304" y="3472"/>
                  </a:lnTo>
                  <a:lnTo>
                    <a:pt x="304" y="4005"/>
                  </a:lnTo>
                  <a:cubicBezTo>
                    <a:pt x="304" y="4233"/>
                    <a:pt x="342" y="4461"/>
                    <a:pt x="419" y="4728"/>
                  </a:cubicBezTo>
                  <a:cubicBezTo>
                    <a:pt x="533" y="4918"/>
                    <a:pt x="723" y="4994"/>
                    <a:pt x="913" y="5108"/>
                  </a:cubicBezTo>
                  <a:cubicBezTo>
                    <a:pt x="1103" y="5184"/>
                    <a:pt x="1332" y="5222"/>
                    <a:pt x="1522" y="5298"/>
                  </a:cubicBezTo>
                  <a:cubicBezTo>
                    <a:pt x="1577" y="5309"/>
                    <a:pt x="1632" y="5317"/>
                    <a:pt x="1686" y="5317"/>
                  </a:cubicBezTo>
                  <a:cubicBezTo>
                    <a:pt x="1819" y="5317"/>
                    <a:pt x="1946" y="5270"/>
                    <a:pt x="2054" y="5108"/>
                  </a:cubicBezTo>
                  <a:cubicBezTo>
                    <a:pt x="2092" y="4994"/>
                    <a:pt x="2131" y="4842"/>
                    <a:pt x="2207" y="4766"/>
                  </a:cubicBezTo>
                  <a:cubicBezTo>
                    <a:pt x="2245" y="4614"/>
                    <a:pt x="2283" y="4461"/>
                    <a:pt x="2283" y="4385"/>
                  </a:cubicBezTo>
                  <a:cubicBezTo>
                    <a:pt x="2321" y="4043"/>
                    <a:pt x="2397" y="3777"/>
                    <a:pt x="2321" y="3472"/>
                  </a:cubicBezTo>
                  <a:cubicBezTo>
                    <a:pt x="2283" y="3206"/>
                    <a:pt x="2207" y="2940"/>
                    <a:pt x="2092" y="2711"/>
                  </a:cubicBezTo>
                  <a:lnTo>
                    <a:pt x="1712" y="1874"/>
                  </a:lnTo>
                  <a:cubicBezTo>
                    <a:pt x="1636" y="1570"/>
                    <a:pt x="1484" y="1342"/>
                    <a:pt x="1370" y="1038"/>
                  </a:cubicBezTo>
                  <a:cubicBezTo>
                    <a:pt x="1294" y="847"/>
                    <a:pt x="1179" y="619"/>
                    <a:pt x="1103" y="429"/>
                  </a:cubicBezTo>
                  <a:cubicBezTo>
                    <a:pt x="989" y="239"/>
                    <a:pt x="875" y="86"/>
                    <a:pt x="685" y="48"/>
                  </a:cubicBezTo>
                  <a:cubicBezTo>
                    <a:pt x="611" y="19"/>
                    <a:pt x="537" y="1"/>
                    <a:pt x="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1559150" y="107491"/>
              <a:ext cx="154091" cy="221365"/>
            </a:xfrm>
            <a:custGeom>
              <a:avLst/>
              <a:gdLst/>
              <a:ahLst/>
              <a:cxnLst/>
              <a:rect l="l" t="t" r="r" b="b"/>
              <a:pathLst>
                <a:path w="4794" h="6887" extrusionOk="0">
                  <a:moveTo>
                    <a:pt x="1780" y="0"/>
                  </a:moveTo>
                  <a:cubicBezTo>
                    <a:pt x="1669" y="0"/>
                    <a:pt x="1557" y="19"/>
                    <a:pt x="1446" y="63"/>
                  </a:cubicBezTo>
                  <a:cubicBezTo>
                    <a:pt x="1066" y="253"/>
                    <a:pt x="1104" y="824"/>
                    <a:pt x="1066" y="1243"/>
                  </a:cubicBezTo>
                  <a:cubicBezTo>
                    <a:pt x="990" y="1889"/>
                    <a:pt x="761" y="2460"/>
                    <a:pt x="533" y="3031"/>
                  </a:cubicBezTo>
                  <a:cubicBezTo>
                    <a:pt x="153" y="4058"/>
                    <a:pt x="0" y="5161"/>
                    <a:pt x="0" y="6188"/>
                  </a:cubicBezTo>
                  <a:cubicBezTo>
                    <a:pt x="0" y="6302"/>
                    <a:pt x="0" y="6379"/>
                    <a:pt x="38" y="6493"/>
                  </a:cubicBezTo>
                  <a:cubicBezTo>
                    <a:pt x="108" y="6585"/>
                    <a:pt x="191" y="6635"/>
                    <a:pt x="271" y="6635"/>
                  </a:cubicBezTo>
                  <a:cubicBezTo>
                    <a:pt x="323" y="6635"/>
                    <a:pt x="374" y="6614"/>
                    <a:pt x="419" y="6569"/>
                  </a:cubicBezTo>
                  <a:cubicBezTo>
                    <a:pt x="571" y="6531"/>
                    <a:pt x="799" y="5922"/>
                    <a:pt x="913" y="5732"/>
                  </a:cubicBezTo>
                  <a:cubicBezTo>
                    <a:pt x="1104" y="5351"/>
                    <a:pt x="1180" y="4933"/>
                    <a:pt x="1332" y="4476"/>
                  </a:cubicBezTo>
                  <a:cubicBezTo>
                    <a:pt x="1370" y="4286"/>
                    <a:pt x="1484" y="4172"/>
                    <a:pt x="1560" y="4020"/>
                  </a:cubicBezTo>
                  <a:cubicBezTo>
                    <a:pt x="1621" y="3928"/>
                    <a:pt x="1782" y="3663"/>
                    <a:pt x="1921" y="3663"/>
                  </a:cubicBezTo>
                  <a:cubicBezTo>
                    <a:pt x="1955" y="3663"/>
                    <a:pt x="1987" y="3678"/>
                    <a:pt x="2017" y="3715"/>
                  </a:cubicBezTo>
                  <a:cubicBezTo>
                    <a:pt x="2055" y="3792"/>
                    <a:pt x="2055" y="3868"/>
                    <a:pt x="2055" y="3982"/>
                  </a:cubicBezTo>
                  <a:lnTo>
                    <a:pt x="2055" y="4362"/>
                  </a:lnTo>
                  <a:cubicBezTo>
                    <a:pt x="2055" y="4590"/>
                    <a:pt x="2017" y="4857"/>
                    <a:pt x="2017" y="5123"/>
                  </a:cubicBezTo>
                  <a:cubicBezTo>
                    <a:pt x="1941" y="5694"/>
                    <a:pt x="1865" y="6264"/>
                    <a:pt x="1712" y="6759"/>
                  </a:cubicBezTo>
                  <a:cubicBezTo>
                    <a:pt x="1712" y="6759"/>
                    <a:pt x="1712" y="6835"/>
                    <a:pt x="1750" y="6835"/>
                  </a:cubicBezTo>
                  <a:cubicBezTo>
                    <a:pt x="1837" y="6870"/>
                    <a:pt x="1923" y="6887"/>
                    <a:pt x="2009" y="6887"/>
                  </a:cubicBezTo>
                  <a:cubicBezTo>
                    <a:pt x="2934" y="6887"/>
                    <a:pt x="3754" y="4964"/>
                    <a:pt x="4033" y="4476"/>
                  </a:cubicBezTo>
                  <a:cubicBezTo>
                    <a:pt x="4185" y="4286"/>
                    <a:pt x="4299" y="4058"/>
                    <a:pt x="4337" y="3830"/>
                  </a:cubicBezTo>
                  <a:cubicBezTo>
                    <a:pt x="4375" y="3525"/>
                    <a:pt x="4375" y="3297"/>
                    <a:pt x="4413" y="2993"/>
                  </a:cubicBezTo>
                  <a:cubicBezTo>
                    <a:pt x="4490" y="2574"/>
                    <a:pt x="4718" y="2194"/>
                    <a:pt x="4756" y="1775"/>
                  </a:cubicBezTo>
                  <a:cubicBezTo>
                    <a:pt x="4794" y="1547"/>
                    <a:pt x="4756" y="1281"/>
                    <a:pt x="4718" y="1166"/>
                  </a:cubicBezTo>
                  <a:cubicBezTo>
                    <a:pt x="4604" y="938"/>
                    <a:pt x="4413" y="748"/>
                    <a:pt x="4185" y="748"/>
                  </a:cubicBezTo>
                  <a:lnTo>
                    <a:pt x="3843" y="748"/>
                  </a:lnTo>
                  <a:cubicBezTo>
                    <a:pt x="3538" y="634"/>
                    <a:pt x="3272" y="291"/>
                    <a:pt x="2892" y="215"/>
                  </a:cubicBezTo>
                  <a:cubicBezTo>
                    <a:pt x="2625" y="101"/>
                    <a:pt x="2283" y="63"/>
                    <a:pt x="2017" y="25"/>
                  </a:cubicBezTo>
                  <a:cubicBezTo>
                    <a:pt x="1938" y="9"/>
                    <a:pt x="1859" y="0"/>
                    <a:pt x="1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1703442" y="123048"/>
              <a:ext cx="161452" cy="204201"/>
            </a:xfrm>
            <a:custGeom>
              <a:avLst/>
              <a:gdLst/>
              <a:ahLst/>
              <a:cxnLst/>
              <a:rect l="l" t="t" r="r" b="b"/>
              <a:pathLst>
                <a:path w="5023" h="6353" extrusionOk="0">
                  <a:moveTo>
                    <a:pt x="1813" y="1"/>
                  </a:moveTo>
                  <a:cubicBezTo>
                    <a:pt x="1286" y="1"/>
                    <a:pt x="741" y="354"/>
                    <a:pt x="685" y="911"/>
                  </a:cubicBezTo>
                  <a:cubicBezTo>
                    <a:pt x="685" y="1177"/>
                    <a:pt x="761" y="1443"/>
                    <a:pt x="761" y="1710"/>
                  </a:cubicBezTo>
                  <a:cubicBezTo>
                    <a:pt x="838" y="3041"/>
                    <a:pt x="1" y="4297"/>
                    <a:pt x="115" y="5628"/>
                  </a:cubicBezTo>
                  <a:cubicBezTo>
                    <a:pt x="115" y="5780"/>
                    <a:pt x="191" y="5895"/>
                    <a:pt x="305" y="5895"/>
                  </a:cubicBezTo>
                  <a:cubicBezTo>
                    <a:pt x="325" y="5900"/>
                    <a:pt x="344" y="5902"/>
                    <a:pt x="363" y="5902"/>
                  </a:cubicBezTo>
                  <a:cubicBezTo>
                    <a:pt x="486" y="5902"/>
                    <a:pt x="576" y="5798"/>
                    <a:pt x="609" y="5666"/>
                  </a:cubicBezTo>
                  <a:cubicBezTo>
                    <a:pt x="990" y="4981"/>
                    <a:pt x="1370" y="4335"/>
                    <a:pt x="1751" y="3612"/>
                  </a:cubicBezTo>
                  <a:cubicBezTo>
                    <a:pt x="1827" y="3422"/>
                    <a:pt x="1979" y="3231"/>
                    <a:pt x="2169" y="3231"/>
                  </a:cubicBezTo>
                  <a:cubicBezTo>
                    <a:pt x="2321" y="3231"/>
                    <a:pt x="2511" y="3346"/>
                    <a:pt x="2550" y="3498"/>
                  </a:cubicBezTo>
                  <a:cubicBezTo>
                    <a:pt x="2664" y="3612"/>
                    <a:pt x="2664" y="3764"/>
                    <a:pt x="2664" y="3954"/>
                  </a:cubicBezTo>
                  <a:cubicBezTo>
                    <a:pt x="2702" y="4335"/>
                    <a:pt x="2740" y="4715"/>
                    <a:pt x="2702" y="5058"/>
                  </a:cubicBezTo>
                  <a:cubicBezTo>
                    <a:pt x="2702" y="5134"/>
                    <a:pt x="2397" y="6351"/>
                    <a:pt x="2397" y="6351"/>
                  </a:cubicBezTo>
                  <a:cubicBezTo>
                    <a:pt x="2414" y="6352"/>
                    <a:pt x="2430" y="6352"/>
                    <a:pt x="2447" y="6352"/>
                  </a:cubicBezTo>
                  <a:cubicBezTo>
                    <a:pt x="3360" y="6352"/>
                    <a:pt x="3694" y="5312"/>
                    <a:pt x="3843" y="4639"/>
                  </a:cubicBezTo>
                  <a:lnTo>
                    <a:pt x="3995" y="3612"/>
                  </a:lnTo>
                  <a:cubicBezTo>
                    <a:pt x="4223" y="2775"/>
                    <a:pt x="4870" y="2090"/>
                    <a:pt x="5022" y="1253"/>
                  </a:cubicBezTo>
                  <a:lnTo>
                    <a:pt x="5022" y="1063"/>
                  </a:lnTo>
                  <a:cubicBezTo>
                    <a:pt x="5022" y="873"/>
                    <a:pt x="4984" y="682"/>
                    <a:pt x="4832" y="568"/>
                  </a:cubicBezTo>
                  <a:cubicBezTo>
                    <a:pt x="4746" y="517"/>
                    <a:pt x="4629" y="496"/>
                    <a:pt x="4506" y="496"/>
                  </a:cubicBezTo>
                  <a:cubicBezTo>
                    <a:pt x="4356" y="496"/>
                    <a:pt x="4197" y="527"/>
                    <a:pt x="4071" y="568"/>
                  </a:cubicBezTo>
                  <a:cubicBezTo>
                    <a:pt x="3874" y="667"/>
                    <a:pt x="3619" y="766"/>
                    <a:pt x="3406" y="766"/>
                  </a:cubicBezTo>
                  <a:cubicBezTo>
                    <a:pt x="3373" y="766"/>
                    <a:pt x="3341" y="764"/>
                    <a:pt x="3310" y="759"/>
                  </a:cubicBezTo>
                  <a:cubicBezTo>
                    <a:pt x="2930" y="721"/>
                    <a:pt x="2702" y="340"/>
                    <a:pt x="2359" y="150"/>
                  </a:cubicBezTo>
                  <a:cubicBezTo>
                    <a:pt x="2196" y="48"/>
                    <a:pt x="2006" y="1"/>
                    <a:pt x="1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1845773" y="137352"/>
              <a:ext cx="98613" cy="203462"/>
            </a:xfrm>
            <a:custGeom>
              <a:avLst/>
              <a:gdLst/>
              <a:ahLst/>
              <a:cxnLst/>
              <a:rect l="l" t="t" r="r" b="b"/>
              <a:pathLst>
                <a:path w="3068" h="6330" extrusionOk="0">
                  <a:moveTo>
                    <a:pt x="2199" y="1"/>
                  </a:moveTo>
                  <a:cubicBezTo>
                    <a:pt x="1846" y="1"/>
                    <a:pt x="1451" y="265"/>
                    <a:pt x="1165" y="694"/>
                  </a:cubicBezTo>
                  <a:cubicBezTo>
                    <a:pt x="937" y="1036"/>
                    <a:pt x="937" y="1455"/>
                    <a:pt x="899" y="1835"/>
                  </a:cubicBezTo>
                  <a:cubicBezTo>
                    <a:pt x="709" y="3129"/>
                    <a:pt x="138" y="4384"/>
                    <a:pt x="24" y="5716"/>
                  </a:cubicBezTo>
                  <a:cubicBezTo>
                    <a:pt x="1" y="6105"/>
                    <a:pt x="116" y="6329"/>
                    <a:pt x="303" y="6329"/>
                  </a:cubicBezTo>
                  <a:cubicBezTo>
                    <a:pt x="426" y="6329"/>
                    <a:pt x="580" y="6232"/>
                    <a:pt x="747" y="6020"/>
                  </a:cubicBezTo>
                  <a:cubicBezTo>
                    <a:pt x="1546" y="4993"/>
                    <a:pt x="2116" y="3700"/>
                    <a:pt x="2687" y="2520"/>
                  </a:cubicBezTo>
                  <a:cubicBezTo>
                    <a:pt x="2839" y="2178"/>
                    <a:pt x="3029" y="1911"/>
                    <a:pt x="3029" y="1531"/>
                  </a:cubicBezTo>
                  <a:cubicBezTo>
                    <a:pt x="3067" y="1265"/>
                    <a:pt x="3029" y="960"/>
                    <a:pt x="2915" y="656"/>
                  </a:cubicBezTo>
                  <a:cubicBezTo>
                    <a:pt x="2774" y="198"/>
                    <a:pt x="2502" y="1"/>
                    <a:pt x="2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1939471" y="147413"/>
              <a:ext cx="83185" cy="182537"/>
            </a:xfrm>
            <a:custGeom>
              <a:avLst/>
              <a:gdLst/>
              <a:ahLst/>
              <a:cxnLst/>
              <a:rect l="l" t="t" r="r" b="b"/>
              <a:pathLst>
                <a:path w="2588" h="5679" extrusionOk="0">
                  <a:moveTo>
                    <a:pt x="2016" y="1"/>
                  </a:moveTo>
                  <a:cubicBezTo>
                    <a:pt x="1864" y="1"/>
                    <a:pt x="1788" y="115"/>
                    <a:pt x="1636" y="153"/>
                  </a:cubicBezTo>
                  <a:cubicBezTo>
                    <a:pt x="1408" y="305"/>
                    <a:pt x="1141" y="419"/>
                    <a:pt x="951" y="571"/>
                  </a:cubicBezTo>
                  <a:cubicBezTo>
                    <a:pt x="837" y="685"/>
                    <a:pt x="685" y="761"/>
                    <a:pt x="571" y="952"/>
                  </a:cubicBezTo>
                  <a:cubicBezTo>
                    <a:pt x="381" y="1446"/>
                    <a:pt x="495" y="2093"/>
                    <a:pt x="381" y="2588"/>
                  </a:cubicBezTo>
                  <a:cubicBezTo>
                    <a:pt x="266" y="3348"/>
                    <a:pt x="152" y="4071"/>
                    <a:pt x="38" y="4832"/>
                  </a:cubicBezTo>
                  <a:cubicBezTo>
                    <a:pt x="0" y="5098"/>
                    <a:pt x="0" y="5441"/>
                    <a:pt x="152" y="5669"/>
                  </a:cubicBezTo>
                  <a:cubicBezTo>
                    <a:pt x="178" y="5676"/>
                    <a:pt x="206" y="5679"/>
                    <a:pt x="233" y="5679"/>
                  </a:cubicBezTo>
                  <a:cubicBezTo>
                    <a:pt x="366" y="5679"/>
                    <a:pt x="508" y="5605"/>
                    <a:pt x="571" y="5479"/>
                  </a:cubicBezTo>
                  <a:cubicBezTo>
                    <a:pt x="1636" y="4642"/>
                    <a:pt x="1902" y="3234"/>
                    <a:pt x="2283" y="2017"/>
                  </a:cubicBezTo>
                  <a:cubicBezTo>
                    <a:pt x="2397" y="1789"/>
                    <a:pt x="2435" y="1522"/>
                    <a:pt x="2473" y="1294"/>
                  </a:cubicBezTo>
                  <a:cubicBezTo>
                    <a:pt x="2511" y="1142"/>
                    <a:pt x="2587" y="876"/>
                    <a:pt x="2587" y="647"/>
                  </a:cubicBezTo>
                  <a:cubicBezTo>
                    <a:pt x="2549" y="305"/>
                    <a:pt x="2397" y="1"/>
                    <a:pt x="20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2012823" y="150756"/>
              <a:ext cx="70971" cy="147566"/>
            </a:xfrm>
            <a:custGeom>
              <a:avLst/>
              <a:gdLst/>
              <a:ahLst/>
              <a:cxnLst/>
              <a:rect l="l" t="t" r="r" b="b"/>
              <a:pathLst>
                <a:path w="2208" h="4591" extrusionOk="0">
                  <a:moveTo>
                    <a:pt x="1802" y="1"/>
                  </a:moveTo>
                  <a:cubicBezTo>
                    <a:pt x="1648" y="1"/>
                    <a:pt x="1502" y="69"/>
                    <a:pt x="1408" y="163"/>
                  </a:cubicBezTo>
                  <a:cubicBezTo>
                    <a:pt x="1218" y="277"/>
                    <a:pt x="952" y="429"/>
                    <a:pt x="838" y="581"/>
                  </a:cubicBezTo>
                  <a:cubicBezTo>
                    <a:pt x="533" y="962"/>
                    <a:pt x="571" y="1761"/>
                    <a:pt x="495" y="2255"/>
                  </a:cubicBezTo>
                  <a:cubicBezTo>
                    <a:pt x="343" y="3016"/>
                    <a:pt x="191" y="3701"/>
                    <a:pt x="1" y="4462"/>
                  </a:cubicBezTo>
                  <a:cubicBezTo>
                    <a:pt x="86" y="4547"/>
                    <a:pt x="193" y="4590"/>
                    <a:pt x="290" y="4590"/>
                  </a:cubicBezTo>
                  <a:cubicBezTo>
                    <a:pt x="322" y="4590"/>
                    <a:pt x="353" y="4586"/>
                    <a:pt x="381" y="4576"/>
                  </a:cubicBezTo>
                  <a:cubicBezTo>
                    <a:pt x="533" y="4538"/>
                    <a:pt x="648" y="4424"/>
                    <a:pt x="724" y="4348"/>
                  </a:cubicBezTo>
                  <a:cubicBezTo>
                    <a:pt x="1028" y="4005"/>
                    <a:pt x="1294" y="3625"/>
                    <a:pt x="1484" y="3244"/>
                  </a:cubicBezTo>
                  <a:cubicBezTo>
                    <a:pt x="1827" y="2560"/>
                    <a:pt x="2055" y="1913"/>
                    <a:pt x="2169" y="1190"/>
                  </a:cubicBezTo>
                  <a:cubicBezTo>
                    <a:pt x="2131" y="1000"/>
                    <a:pt x="2207" y="772"/>
                    <a:pt x="2207" y="543"/>
                  </a:cubicBezTo>
                  <a:cubicBezTo>
                    <a:pt x="2207" y="277"/>
                    <a:pt x="2169" y="49"/>
                    <a:pt x="1903" y="11"/>
                  </a:cubicBezTo>
                  <a:cubicBezTo>
                    <a:pt x="1869" y="4"/>
                    <a:pt x="1836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2027512" y="-192246"/>
              <a:ext cx="106424" cy="667085"/>
            </a:xfrm>
            <a:custGeom>
              <a:avLst/>
              <a:gdLst/>
              <a:ahLst/>
              <a:cxnLst/>
              <a:rect l="l" t="t" r="r" b="b"/>
              <a:pathLst>
                <a:path w="3311" h="20754" extrusionOk="0">
                  <a:moveTo>
                    <a:pt x="57" y="1"/>
                  </a:moveTo>
                  <a:cubicBezTo>
                    <a:pt x="29" y="1"/>
                    <a:pt x="0" y="10"/>
                    <a:pt x="0" y="29"/>
                  </a:cubicBezTo>
                  <a:cubicBezTo>
                    <a:pt x="305" y="1399"/>
                    <a:pt x="685" y="2769"/>
                    <a:pt x="1180" y="4100"/>
                  </a:cubicBezTo>
                  <a:cubicBezTo>
                    <a:pt x="1408" y="4785"/>
                    <a:pt x="1636" y="5432"/>
                    <a:pt x="1941" y="6116"/>
                  </a:cubicBezTo>
                  <a:cubicBezTo>
                    <a:pt x="2207" y="6725"/>
                    <a:pt x="2435" y="7410"/>
                    <a:pt x="2701" y="8057"/>
                  </a:cubicBezTo>
                  <a:cubicBezTo>
                    <a:pt x="2892" y="8741"/>
                    <a:pt x="3006" y="9426"/>
                    <a:pt x="3006" y="10149"/>
                  </a:cubicBezTo>
                  <a:cubicBezTo>
                    <a:pt x="3006" y="10834"/>
                    <a:pt x="2930" y="11519"/>
                    <a:pt x="2778" y="12203"/>
                  </a:cubicBezTo>
                  <a:cubicBezTo>
                    <a:pt x="2511" y="13573"/>
                    <a:pt x="1979" y="14905"/>
                    <a:pt x="1446" y="16236"/>
                  </a:cubicBezTo>
                  <a:cubicBezTo>
                    <a:pt x="989" y="17530"/>
                    <a:pt x="495" y="18823"/>
                    <a:pt x="305" y="20193"/>
                  </a:cubicBezTo>
                  <a:cubicBezTo>
                    <a:pt x="267" y="20383"/>
                    <a:pt x="267" y="20535"/>
                    <a:pt x="267" y="20725"/>
                  </a:cubicBezTo>
                  <a:cubicBezTo>
                    <a:pt x="267" y="20744"/>
                    <a:pt x="305" y="20754"/>
                    <a:pt x="343" y="20754"/>
                  </a:cubicBezTo>
                  <a:cubicBezTo>
                    <a:pt x="381" y="20754"/>
                    <a:pt x="419" y="20744"/>
                    <a:pt x="419" y="20725"/>
                  </a:cubicBezTo>
                  <a:cubicBezTo>
                    <a:pt x="533" y="19318"/>
                    <a:pt x="989" y="17986"/>
                    <a:pt x="1446" y="16693"/>
                  </a:cubicBezTo>
                  <a:cubicBezTo>
                    <a:pt x="1941" y="15437"/>
                    <a:pt x="2511" y="14106"/>
                    <a:pt x="2816" y="12774"/>
                  </a:cubicBezTo>
                  <a:cubicBezTo>
                    <a:pt x="3158" y="11290"/>
                    <a:pt x="3310" y="9921"/>
                    <a:pt x="2968" y="8551"/>
                  </a:cubicBezTo>
                  <a:cubicBezTo>
                    <a:pt x="2854" y="7866"/>
                    <a:pt x="2549" y="7220"/>
                    <a:pt x="2321" y="6573"/>
                  </a:cubicBezTo>
                  <a:cubicBezTo>
                    <a:pt x="2017" y="5926"/>
                    <a:pt x="1788" y="5317"/>
                    <a:pt x="1522" y="4633"/>
                  </a:cubicBezTo>
                  <a:cubicBezTo>
                    <a:pt x="1027" y="3301"/>
                    <a:pt x="609" y="1932"/>
                    <a:pt x="267" y="562"/>
                  </a:cubicBezTo>
                  <a:cubicBezTo>
                    <a:pt x="229" y="372"/>
                    <a:pt x="191" y="182"/>
                    <a:pt x="114" y="29"/>
                  </a:cubicBezTo>
                  <a:cubicBezTo>
                    <a:pt x="114" y="10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D9E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2208480" y="-161967"/>
              <a:ext cx="330200" cy="52617"/>
            </a:xfrm>
            <a:custGeom>
              <a:avLst/>
              <a:gdLst/>
              <a:ahLst/>
              <a:cxnLst/>
              <a:rect l="l" t="t" r="r" b="b"/>
              <a:pathLst>
                <a:path w="10273" h="1637" extrusionOk="0">
                  <a:moveTo>
                    <a:pt x="1" y="0"/>
                  </a:moveTo>
                  <a:lnTo>
                    <a:pt x="1" y="1636"/>
                  </a:lnTo>
                  <a:lnTo>
                    <a:pt x="10273" y="1636"/>
                  </a:lnTo>
                  <a:lnTo>
                    <a:pt x="10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2208480" y="-51908"/>
              <a:ext cx="330200" cy="52617"/>
            </a:xfrm>
            <a:custGeom>
              <a:avLst/>
              <a:gdLst/>
              <a:ahLst/>
              <a:cxnLst/>
              <a:rect l="l" t="t" r="r" b="b"/>
              <a:pathLst>
                <a:path w="10273" h="1637" extrusionOk="0">
                  <a:moveTo>
                    <a:pt x="1" y="0"/>
                  </a:moveTo>
                  <a:lnTo>
                    <a:pt x="1" y="1636"/>
                  </a:lnTo>
                  <a:lnTo>
                    <a:pt x="10273" y="1636"/>
                  </a:lnTo>
                  <a:lnTo>
                    <a:pt x="10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2208480" y="56929"/>
              <a:ext cx="330200" cy="53839"/>
            </a:xfrm>
            <a:custGeom>
              <a:avLst/>
              <a:gdLst/>
              <a:ahLst/>
              <a:cxnLst/>
              <a:rect l="l" t="t" r="r" b="b"/>
              <a:pathLst>
                <a:path w="10273" h="1675" extrusionOk="0">
                  <a:moveTo>
                    <a:pt x="1" y="0"/>
                  </a:moveTo>
                  <a:lnTo>
                    <a:pt x="1" y="1674"/>
                  </a:lnTo>
                  <a:lnTo>
                    <a:pt x="10273" y="1674"/>
                  </a:lnTo>
                  <a:lnTo>
                    <a:pt x="10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2195044" y="189007"/>
              <a:ext cx="79521" cy="53839"/>
            </a:xfrm>
            <a:custGeom>
              <a:avLst/>
              <a:gdLst/>
              <a:ahLst/>
              <a:cxnLst/>
              <a:rect l="l" t="t" r="r" b="b"/>
              <a:pathLst>
                <a:path w="2474" h="1675" extrusionOk="0">
                  <a:moveTo>
                    <a:pt x="0" y="0"/>
                  </a:moveTo>
                  <a:lnTo>
                    <a:pt x="0" y="1674"/>
                  </a:lnTo>
                  <a:lnTo>
                    <a:pt x="2473" y="1674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2328343" y="189007"/>
              <a:ext cx="79521" cy="53839"/>
            </a:xfrm>
            <a:custGeom>
              <a:avLst/>
              <a:gdLst/>
              <a:ahLst/>
              <a:cxnLst/>
              <a:rect l="l" t="t" r="r" b="b"/>
              <a:pathLst>
                <a:path w="2474" h="1675" extrusionOk="0">
                  <a:moveTo>
                    <a:pt x="0" y="0"/>
                  </a:moveTo>
                  <a:lnTo>
                    <a:pt x="0" y="1674"/>
                  </a:lnTo>
                  <a:lnTo>
                    <a:pt x="2473" y="1674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2459166" y="189007"/>
              <a:ext cx="79521" cy="53839"/>
            </a:xfrm>
            <a:custGeom>
              <a:avLst/>
              <a:gdLst/>
              <a:ahLst/>
              <a:cxnLst/>
              <a:rect l="l" t="t" r="r" b="b"/>
              <a:pathLst>
                <a:path w="2474" h="1675" extrusionOk="0">
                  <a:moveTo>
                    <a:pt x="1" y="0"/>
                  </a:moveTo>
                  <a:lnTo>
                    <a:pt x="1" y="1674"/>
                  </a:lnTo>
                  <a:lnTo>
                    <a:pt x="2474" y="1674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2195044" y="278269"/>
              <a:ext cx="79521" cy="52617"/>
            </a:xfrm>
            <a:custGeom>
              <a:avLst/>
              <a:gdLst/>
              <a:ahLst/>
              <a:cxnLst/>
              <a:rect l="l" t="t" r="r" b="b"/>
              <a:pathLst>
                <a:path w="2474" h="1637" extrusionOk="0">
                  <a:moveTo>
                    <a:pt x="0" y="0"/>
                  </a:moveTo>
                  <a:lnTo>
                    <a:pt x="0" y="1636"/>
                  </a:lnTo>
                  <a:lnTo>
                    <a:pt x="2473" y="163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0"/>
            <p:cNvSpPr/>
            <p:nvPr/>
          </p:nvSpPr>
          <p:spPr>
            <a:xfrm>
              <a:off x="2328343" y="278269"/>
              <a:ext cx="79521" cy="52617"/>
            </a:xfrm>
            <a:custGeom>
              <a:avLst/>
              <a:gdLst/>
              <a:ahLst/>
              <a:cxnLst/>
              <a:rect l="l" t="t" r="r" b="b"/>
              <a:pathLst>
                <a:path w="2474" h="1637" extrusionOk="0">
                  <a:moveTo>
                    <a:pt x="0" y="0"/>
                  </a:moveTo>
                  <a:lnTo>
                    <a:pt x="0" y="1636"/>
                  </a:lnTo>
                  <a:lnTo>
                    <a:pt x="2473" y="163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0"/>
            <p:cNvSpPr/>
            <p:nvPr/>
          </p:nvSpPr>
          <p:spPr>
            <a:xfrm>
              <a:off x="2459166" y="278269"/>
              <a:ext cx="79521" cy="52617"/>
            </a:xfrm>
            <a:custGeom>
              <a:avLst/>
              <a:gdLst/>
              <a:ahLst/>
              <a:cxnLst/>
              <a:rect l="l" t="t" r="r" b="b"/>
              <a:pathLst>
                <a:path w="2474" h="1637" extrusionOk="0">
                  <a:moveTo>
                    <a:pt x="1" y="0"/>
                  </a:moveTo>
                  <a:lnTo>
                    <a:pt x="1" y="1636"/>
                  </a:lnTo>
                  <a:lnTo>
                    <a:pt x="2474" y="1636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2195044" y="366310"/>
              <a:ext cx="79521" cy="53839"/>
            </a:xfrm>
            <a:custGeom>
              <a:avLst/>
              <a:gdLst/>
              <a:ahLst/>
              <a:cxnLst/>
              <a:rect l="l" t="t" r="r" b="b"/>
              <a:pathLst>
                <a:path w="2474" h="1675" extrusionOk="0">
                  <a:moveTo>
                    <a:pt x="0" y="0"/>
                  </a:moveTo>
                  <a:lnTo>
                    <a:pt x="0" y="1674"/>
                  </a:lnTo>
                  <a:lnTo>
                    <a:pt x="2473" y="1674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2328343" y="366310"/>
              <a:ext cx="79521" cy="53839"/>
            </a:xfrm>
            <a:custGeom>
              <a:avLst/>
              <a:gdLst/>
              <a:ahLst/>
              <a:cxnLst/>
              <a:rect l="l" t="t" r="r" b="b"/>
              <a:pathLst>
                <a:path w="2474" h="1675" extrusionOk="0">
                  <a:moveTo>
                    <a:pt x="0" y="0"/>
                  </a:moveTo>
                  <a:lnTo>
                    <a:pt x="0" y="1674"/>
                  </a:lnTo>
                  <a:lnTo>
                    <a:pt x="2473" y="1674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2459166" y="366310"/>
              <a:ext cx="79521" cy="53839"/>
            </a:xfrm>
            <a:custGeom>
              <a:avLst/>
              <a:gdLst/>
              <a:ahLst/>
              <a:cxnLst/>
              <a:rect l="l" t="t" r="r" b="b"/>
              <a:pathLst>
                <a:path w="2474" h="1675" extrusionOk="0">
                  <a:moveTo>
                    <a:pt x="1" y="0"/>
                  </a:moveTo>
                  <a:lnTo>
                    <a:pt x="1" y="1674"/>
                  </a:lnTo>
                  <a:lnTo>
                    <a:pt x="2474" y="1674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60"/>
          <p:cNvGrpSpPr/>
          <p:nvPr/>
        </p:nvGrpSpPr>
        <p:grpSpPr>
          <a:xfrm>
            <a:off x="6840059" y="1201645"/>
            <a:ext cx="1368400" cy="3863476"/>
            <a:chOff x="6530134" y="1015253"/>
            <a:chExt cx="1368400" cy="3863476"/>
          </a:xfrm>
        </p:grpSpPr>
        <p:sp>
          <p:nvSpPr>
            <p:cNvPr id="2154" name="Google Shape;2154;p60"/>
            <p:cNvSpPr/>
            <p:nvPr/>
          </p:nvSpPr>
          <p:spPr>
            <a:xfrm>
              <a:off x="7579328" y="2143293"/>
              <a:ext cx="83185" cy="76756"/>
            </a:xfrm>
            <a:custGeom>
              <a:avLst/>
              <a:gdLst/>
              <a:ahLst/>
              <a:cxnLst/>
              <a:rect l="l" t="t" r="r" b="b"/>
              <a:pathLst>
                <a:path w="2588" h="2388" extrusionOk="0">
                  <a:moveTo>
                    <a:pt x="1264" y="0"/>
                  </a:moveTo>
                  <a:cubicBezTo>
                    <a:pt x="706" y="0"/>
                    <a:pt x="245" y="363"/>
                    <a:pt x="115" y="947"/>
                  </a:cubicBezTo>
                  <a:cubicBezTo>
                    <a:pt x="1" y="1593"/>
                    <a:pt x="381" y="2202"/>
                    <a:pt x="1028" y="2354"/>
                  </a:cubicBezTo>
                  <a:cubicBezTo>
                    <a:pt x="1129" y="2377"/>
                    <a:pt x="1229" y="2388"/>
                    <a:pt x="1325" y="2388"/>
                  </a:cubicBezTo>
                  <a:cubicBezTo>
                    <a:pt x="1883" y="2388"/>
                    <a:pt x="2344" y="2025"/>
                    <a:pt x="2474" y="1441"/>
                  </a:cubicBezTo>
                  <a:cubicBezTo>
                    <a:pt x="2588" y="795"/>
                    <a:pt x="2169" y="186"/>
                    <a:pt x="1561" y="34"/>
                  </a:cubicBezTo>
                  <a:cubicBezTo>
                    <a:pt x="1460" y="11"/>
                    <a:pt x="1360" y="0"/>
                    <a:pt x="1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0"/>
            <p:cNvSpPr/>
            <p:nvPr/>
          </p:nvSpPr>
          <p:spPr>
            <a:xfrm>
              <a:off x="6804028" y="3823750"/>
              <a:ext cx="227505" cy="1009692"/>
            </a:xfrm>
            <a:custGeom>
              <a:avLst/>
              <a:gdLst/>
              <a:ahLst/>
              <a:cxnLst/>
              <a:rect l="l" t="t" r="r" b="b"/>
              <a:pathLst>
                <a:path w="7078" h="31413" extrusionOk="0">
                  <a:moveTo>
                    <a:pt x="3537" y="0"/>
                  </a:moveTo>
                  <a:cubicBezTo>
                    <a:pt x="3350" y="0"/>
                    <a:pt x="3160" y="21"/>
                    <a:pt x="2968" y="64"/>
                  </a:cubicBezTo>
                  <a:cubicBezTo>
                    <a:pt x="1637" y="369"/>
                    <a:pt x="762" y="1586"/>
                    <a:pt x="381" y="2842"/>
                  </a:cubicBezTo>
                  <a:cubicBezTo>
                    <a:pt x="1" y="4135"/>
                    <a:pt x="77" y="5505"/>
                    <a:pt x="191" y="6836"/>
                  </a:cubicBezTo>
                  <a:cubicBezTo>
                    <a:pt x="572" y="12543"/>
                    <a:pt x="724" y="18402"/>
                    <a:pt x="1256" y="24070"/>
                  </a:cubicBezTo>
                  <a:cubicBezTo>
                    <a:pt x="1371" y="24983"/>
                    <a:pt x="1447" y="25934"/>
                    <a:pt x="1523" y="26885"/>
                  </a:cubicBezTo>
                  <a:cubicBezTo>
                    <a:pt x="1561" y="27722"/>
                    <a:pt x="1523" y="28635"/>
                    <a:pt x="1371" y="29472"/>
                  </a:cubicBezTo>
                  <a:cubicBezTo>
                    <a:pt x="1332" y="29815"/>
                    <a:pt x="1218" y="30119"/>
                    <a:pt x="1142" y="30424"/>
                  </a:cubicBezTo>
                  <a:cubicBezTo>
                    <a:pt x="838" y="31223"/>
                    <a:pt x="1713" y="31413"/>
                    <a:pt x="2284" y="31413"/>
                  </a:cubicBezTo>
                  <a:cubicBezTo>
                    <a:pt x="2892" y="31413"/>
                    <a:pt x="3463" y="31337"/>
                    <a:pt x="4034" y="31261"/>
                  </a:cubicBezTo>
                  <a:cubicBezTo>
                    <a:pt x="4072" y="31261"/>
                    <a:pt x="4110" y="31261"/>
                    <a:pt x="4224" y="31223"/>
                  </a:cubicBezTo>
                  <a:cubicBezTo>
                    <a:pt x="4300" y="31223"/>
                    <a:pt x="4414" y="31146"/>
                    <a:pt x="4528" y="31146"/>
                  </a:cubicBezTo>
                  <a:cubicBezTo>
                    <a:pt x="4566" y="31146"/>
                    <a:pt x="4642" y="31108"/>
                    <a:pt x="4680" y="31108"/>
                  </a:cubicBezTo>
                  <a:cubicBezTo>
                    <a:pt x="5061" y="30956"/>
                    <a:pt x="5175" y="30766"/>
                    <a:pt x="5213" y="30347"/>
                  </a:cubicBezTo>
                  <a:lnTo>
                    <a:pt x="5213" y="30309"/>
                  </a:lnTo>
                  <a:lnTo>
                    <a:pt x="5213" y="30195"/>
                  </a:lnTo>
                  <a:cubicBezTo>
                    <a:pt x="5289" y="29206"/>
                    <a:pt x="5327" y="28255"/>
                    <a:pt x="5403" y="27266"/>
                  </a:cubicBezTo>
                  <a:cubicBezTo>
                    <a:pt x="5784" y="21217"/>
                    <a:pt x="6659" y="15168"/>
                    <a:pt x="6925" y="9081"/>
                  </a:cubicBezTo>
                  <a:cubicBezTo>
                    <a:pt x="7039" y="6912"/>
                    <a:pt x="7077" y="4706"/>
                    <a:pt x="6545" y="2575"/>
                  </a:cubicBezTo>
                  <a:cubicBezTo>
                    <a:pt x="6208" y="1228"/>
                    <a:pt x="4976" y="0"/>
                    <a:pt x="3537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6668318" y="4770599"/>
              <a:ext cx="324061" cy="108127"/>
            </a:xfrm>
            <a:custGeom>
              <a:avLst/>
              <a:gdLst/>
              <a:ahLst/>
              <a:cxnLst/>
              <a:rect l="l" t="t" r="r" b="b"/>
              <a:pathLst>
                <a:path w="10082" h="3364" extrusionOk="0">
                  <a:moveTo>
                    <a:pt x="5617" y="0"/>
                  </a:moveTo>
                  <a:cubicBezTo>
                    <a:pt x="5535" y="0"/>
                    <a:pt x="5450" y="19"/>
                    <a:pt x="5364" y="54"/>
                  </a:cubicBezTo>
                  <a:cubicBezTo>
                    <a:pt x="4870" y="130"/>
                    <a:pt x="4451" y="548"/>
                    <a:pt x="3995" y="814"/>
                  </a:cubicBezTo>
                  <a:cubicBezTo>
                    <a:pt x="3462" y="1081"/>
                    <a:pt x="2967" y="1309"/>
                    <a:pt x="2397" y="1499"/>
                  </a:cubicBezTo>
                  <a:cubicBezTo>
                    <a:pt x="1940" y="1651"/>
                    <a:pt x="1522" y="1804"/>
                    <a:pt x="1065" y="2032"/>
                  </a:cubicBezTo>
                  <a:cubicBezTo>
                    <a:pt x="799" y="2184"/>
                    <a:pt x="380" y="2412"/>
                    <a:pt x="114" y="2717"/>
                  </a:cubicBezTo>
                  <a:cubicBezTo>
                    <a:pt x="76" y="2831"/>
                    <a:pt x="0" y="3021"/>
                    <a:pt x="190" y="3287"/>
                  </a:cubicBezTo>
                  <a:lnTo>
                    <a:pt x="10082" y="3363"/>
                  </a:lnTo>
                  <a:lnTo>
                    <a:pt x="10082" y="3173"/>
                  </a:lnTo>
                  <a:lnTo>
                    <a:pt x="10082" y="2717"/>
                  </a:lnTo>
                  <a:cubicBezTo>
                    <a:pt x="10082" y="2070"/>
                    <a:pt x="9930" y="1499"/>
                    <a:pt x="9587" y="1005"/>
                  </a:cubicBezTo>
                  <a:cubicBezTo>
                    <a:pt x="9549" y="890"/>
                    <a:pt x="9435" y="738"/>
                    <a:pt x="9321" y="700"/>
                  </a:cubicBezTo>
                  <a:cubicBezTo>
                    <a:pt x="9294" y="694"/>
                    <a:pt x="9267" y="690"/>
                    <a:pt x="9240" y="690"/>
                  </a:cubicBezTo>
                  <a:cubicBezTo>
                    <a:pt x="9115" y="690"/>
                    <a:pt x="8990" y="759"/>
                    <a:pt x="8864" y="852"/>
                  </a:cubicBezTo>
                  <a:cubicBezTo>
                    <a:pt x="8549" y="1036"/>
                    <a:pt x="8107" y="1166"/>
                    <a:pt x="7676" y="1166"/>
                  </a:cubicBezTo>
                  <a:cubicBezTo>
                    <a:pt x="7482" y="1166"/>
                    <a:pt x="7291" y="1140"/>
                    <a:pt x="7114" y="1081"/>
                  </a:cubicBezTo>
                  <a:cubicBezTo>
                    <a:pt x="6772" y="929"/>
                    <a:pt x="6468" y="700"/>
                    <a:pt x="6201" y="434"/>
                  </a:cubicBezTo>
                  <a:cubicBezTo>
                    <a:pt x="6125" y="282"/>
                    <a:pt x="6011" y="168"/>
                    <a:pt x="5897" y="92"/>
                  </a:cubicBezTo>
                  <a:cubicBezTo>
                    <a:pt x="5813" y="29"/>
                    <a:pt x="5718" y="0"/>
                    <a:pt x="56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6668318" y="4855457"/>
              <a:ext cx="324061" cy="23271"/>
            </a:xfrm>
            <a:custGeom>
              <a:avLst/>
              <a:gdLst/>
              <a:ahLst/>
              <a:cxnLst/>
              <a:rect l="l" t="t" r="r" b="b"/>
              <a:pathLst>
                <a:path w="10082" h="724" extrusionOk="0">
                  <a:moveTo>
                    <a:pt x="190" y="1"/>
                  </a:moveTo>
                  <a:cubicBezTo>
                    <a:pt x="76" y="191"/>
                    <a:pt x="0" y="381"/>
                    <a:pt x="190" y="647"/>
                  </a:cubicBezTo>
                  <a:lnTo>
                    <a:pt x="10082" y="723"/>
                  </a:lnTo>
                  <a:lnTo>
                    <a:pt x="10082" y="533"/>
                  </a:lnTo>
                  <a:lnTo>
                    <a:pt x="10082" y="77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6744113" y="4776577"/>
              <a:ext cx="99095" cy="76949"/>
            </a:xfrm>
            <a:custGeom>
              <a:avLst/>
              <a:gdLst/>
              <a:ahLst/>
              <a:cxnLst/>
              <a:rect l="l" t="t" r="r" b="b"/>
              <a:pathLst>
                <a:path w="3083" h="2394" extrusionOk="0">
                  <a:moveTo>
                    <a:pt x="2930" y="1"/>
                  </a:moveTo>
                  <a:cubicBezTo>
                    <a:pt x="2902" y="1"/>
                    <a:pt x="2873" y="20"/>
                    <a:pt x="2854" y="58"/>
                  </a:cubicBezTo>
                  <a:lnTo>
                    <a:pt x="2017" y="628"/>
                  </a:lnTo>
                  <a:cubicBezTo>
                    <a:pt x="1485" y="933"/>
                    <a:pt x="914" y="1199"/>
                    <a:pt x="343" y="1427"/>
                  </a:cubicBezTo>
                  <a:cubicBezTo>
                    <a:pt x="229" y="1465"/>
                    <a:pt x="115" y="1503"/>
                    <a:pt x="39" y="1618"/>
                  </a:cubicBezTo>
                  <a:cubicBezTo>
                    <a:pt x="1" y="1694"/>
                    <a:pt x="115" y="1846"/>
                    <a:pt x="153" y="1884"/>
                  </a:cubicBezTo>
                  <a:cubicBezTo>
                    <a:pt x="191" y="1960"/>
                    <a:pt x="191" y="2036"/>
                    <a:pt x="229" y="2074"/>
                  </a:cubicBezTo>
                  <a:cubicBezTo>
                    <a:pt x="290" y="2135"/>
                    <a:pt x="425" y="2393"/>
                    <a:pt x="535" y="2393"/>
                  </a:cubicBezTo>
                  <a:cubicBezTo>
                    <a:pt x="562" y="2393"/>
                    <a:pt x="587" y="2378"/>
                    <a:pt x="609" y="2340"/>
                  </a:cubicBezTo>
                  <a:cubicBezTo>
                    <a:pt x="724" y="2226"/>
                    <a:pt x="381" y="1884"/>
                    <a:pt x="343" y="1808"/>
                  </a:cubicBezTo>
                  <a:cubicBezTo>
                    <a:pt x="305" y="1770"/>
                    <a:pt x="229" y="1656"/>
                    <a:pt x="305" y="1618"/>
                  </a:cubicBezTo>
                  <a:cubicBezTo>
                    <a:pt x="343" y="1580"/>
                    <a:pt x="419" y="1580"/>
                    <a:pt x="495" y="1503"/>
                  </a:cubicBezTo>
                  <a:cubicBezTo>
                    <a:pt x="800" y="1427"/>
                    <a:pt x="1104" y="1275"/>
                    <a:pt x="1370" y="1123"/>
                  </a:cubicBezTo>
                  <a:cubicBezTo>
                    <a:pt x="1941" y="857"/>
                    <a:pt x="2512" y="514"/>
                    <a:pt x="3044" y="134"/>
                  </a:cubicBezTo>
                  <a:cubicBezTo>
                    <a:pt x="3082" y="96"/>
                    <a:pt x="3044" y="58"/>
                    <a:pt x="3006" y="58"/>
                  </a:cubicBezTo>
                  <a:cubicBezTo>
                    <a:pt x="2987" y="20"/>
                    <a:pt x="2959" y="1"/>
                    <a:pt x="2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6932441" y="4797053"/>
              <a:ext cx="41625" cy="56185"/>
            </a:xfrm>
            <a:custGeom>
              <a:avLst/>
              <a:gdLst/>
              <a:ahLst/>
              <a:cxnLst/>
              <a:rect l="l" t="t" r="r" b="b"/>
              <a:pathLst>
                <a:path w="1295" h="1748" extrusionOk="0">
                  <a:moveTo>
                    <a:pt x="1175" y="1"/>
                  </a:moveTo>
                  <a:cubicBezTo>
                    <a:pt x="1151" y="1"/>
                    <a:pt x="1123" y="10"/>
                    <a:pt x="1104" y="29"/>
                  </a:cubicBezTo>
                  <a:cubicBezTo>
                    <a:pt x="457" y="410"/>
                    <a:pt x="153" y="1019"/>
                    <a:pt x="1" y="1703"/>
                  </a:cubicBezTo>
                  <a:cubicBezTo>
                    <a:pt x="1" y="1725"/>
                    <a:pt x="77" y="1747"/>
                    <a:pt x="141" y="1747"/>
                  </a:cubicBezTo>
                  <a:cubicBezTo>
                    <a:pt x="188" y="1747"/>
                    <a:pt x="229" y="1736"/>
                    <a:pt x="229" y="1703"/>
                  </a:cubicBezTo>
                  <a:cubicBezTo>
                    <a:pt x="343" y="1057"/>
                    <a:pt x="647" y="448"/>
                    <a:pt x="1218" y="106"/>
                  </a:cubicBezTo>
                  <a:cubicBezTo>
                    <a:pt x="1294" y="67"/>
                    <a:pt x="1294" y="67"/>
                    <a:pt x="1218" y="29"/>
                  </a:cubicBezTo>
                  <a:cubicBezTo>
                    <a:pt x="1218" y="10"/>
                    <a:pt x="1199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6806503" y="4780852"/>
              <a:ext cx="22018" cy="17164"/>
            </a:xfrm>
            <a:custGeom>
              <a:avLst/>
              <a:gdLst/>
              <a:ahLst/>
              <a:cxnLst/>
              <a:rect l="l" t="t" r="r" b="b"/>
              <a:pathLst>
                <a:path w="685" h="534" extrusionOk="0">
                  <a:moveTo>
                    <a:pt x="114" y="1"/>
                  </a:moveTo>
                  <a:cubicBezTo>
                    <a:pt x="76" y="1"/>
                    <a:pt x="0" y="39"/>
                    <a:pt x="76" y="115"/>
                  </a:cubicBezTo>
                  <a:lnTo>
                    <a:pt x="457" y="495"/>
                  </a:lnTo>
                  <a:cubicBezTo>
                    <a:pt x="457" y="533"/>
                    <a:pt x="495" y="533"/>
                    <a:pt x="495" y="533"/>
                  </a:cubicBezTo>
                  <a:lnTo>
                    <a:pt x="571" y="533"/>
                  </a:lnTo>
                  <a:cubicBezTo>
                    <a:pt x="647" y="533"/>
                    <a:pt x="685" y="495"/>
                    <a:pt x="647" y="419"/>
                  </a:cubicBezTo>
                  <a:lnTo>
                    <a:pt x="266" y="39"/>
                  </a:lnTo>
                  <a:cubicBezTo>
                    <a:pt x="266" y="1"/>
                    <a:pt x="266" y="1"/>
                    <a:pt x="190" y="1"/>
                  </a:cubicBezTo>
                  <a:close/>
                </a:path>
              </a:pathLst>
            </a:custGeom>
            <a:solidFill>
              <a:srgbClr val="D9E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6790592" y="4790656"/>
              <a:ext cx="18386" cy="13468"/>
            </a:xfrm>
            <a:custGeom>
              <a:avLst/>
              <a:gdLst/>
              <a:ahLst/>
              <a:cxnLst/>
              <a:rect l="l" t="t" r="r" b="b"/>
              <a:pathLst>
                <a:path w="572" h="419" extrusionOk="0">
                  <a:moveTo>
                    <a:pt x="77" y="0"/>
                  </a:moveTo>
                  <a:cubicBezTo>
                    <a:pt x="39" y="38"/>
                    <a:pt x="0" y="38"/>
                    <a:pt x="39" y="38"/>
                  </a:cubicBezTo>
                  <a:cubicBezTo>
                    <a:pt x="191" y="114"/>
                    <a:pt x="267" y="228"/>
                    <a:pt x="343" y="381"/>
                  </a:cubicBezTo>
                  <a:cubicBezTo>
                    <a:pt x="343" y="419"/>
                    <a:pt x="419" y="419"/>
                    <a:pt x="419" y="419"/>
                  </a:cubicBezTo>
                  <a:lnTo>
                    <a:pt x="495" y="419"/>
                  </a:lnTo>
                  <a:lnTo>
                    <a:pt x="571" y="381"/>
                  </a:lnTo>
                  <a:lnTo>
                    <a:pt x="571" y="30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0"/>
            <p:cNvSpPr/>
            <p:nvPr/>
          </p:nvSpPr>
          <p:spPr>
            <a:xfrm>
              <a:off x="6773460" y="4799206"/>
              <a:ext cx="14721" cy="15943"/>
            </a:xfrm>
            <a:custGeom>
              <a:avLst/>
              <a:gdLst/>
              <a:ahLst/>
              <a:cxnLst/>
              <a:rect l="l" t="t" r="r" b="b"/>
              <a:pathLst>
                <a:path w="458" h="496" extrusionOk="0">
                  <a:moveTo>
                    <a:pt x="39" y="0"/>
                  </a:moveTo>
                  <a:lnTo>
                    <a:pt x="1" y="39"/>
                  </a:lnTo>
                  <a:cubicBezTo>
                    <a:pt x="77" y="191"/>
                    <a:pt x="191" y="305"/>
                    <a:pt x="267" y="419"/>
                  </a:cubicBezTo>
                  <a:cubicBezTo>
                    <a:pt x="267" y="495"/>
                    <a:pt x="343" y="495"/>
                    <a:pt x="343" y="495"/>
                  </a:cubicBezTo>
                  <a:lnTo>
                    <a:pt x="419" y="495"/>
                  </a:lnTo>
                  <a:lnTo>
                    <a:pt x="457" y="419"/>
                  </a:lnTo>
                  <a:lnTo>
                    <a:pt x="457" y="381"/>
                  </a:lnTo>
                  <a:cubicBezTo>
                    <a:pt x="381" y="305"/>
                    <a:pt x="267" y="153"/>
                    <a:pt x="191" y="39"/>
                  </a:cubicBezTo>
                  <a:cubicBezTo>
                    <a:pt x="191" y="0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0"/>
            <p:cNvSpPr/>
            <p:nvPr/>
          </p:nvSpPr>
          <p:spPr>
            <a:xfrm>
              <a:off x="6751474" y="4806535"/>
              <a:ext cx="17132" cy="15943"/>
            </a:xfrm>
            <a:custGeom>
              <a:avLst/>
              <a:gdLst/>
              <a:ahLst/>
              <a:cxnLst/>
              <a:rect l="l" t="t" r="r" b="b"/>
              <a:pathLst>
                <a:path w="533" h="496" extrusionOk="0">
                  <a:moveTo>
                    <a:pt x="76" y="1"/>
                  </a:moveTo>
                  <a:cubicBezTo>
                    <a:pt x="76" y="1"/>
                    <a:pt x="0" y="77"/>
                    <a:pt x="38" y="77"/>
                  </a:cubicBezTo>
                  <a:cubicBezTo>
                    <a:pt x="152" y="115"/>
                    <a:pt x="190" y="191"/>
                    <a:pt x="228" y="267"/>
                  </a:cubicBezTo>
                  <a:lnTo>
                    <a:pt x="228" y="305"/>
                  </a:lnTo>
                  <a:lnTo>
                    <a:pt x="304" y="343"/>
                  </a:lnTo>
                  <a:cubicBezTo>
                    <a:pt x="304" y="381"/>
                    <a:pt x="342" y="381"/>
                    <a:pt x="342" y="457"/>
                  </a:cubicBezTo>
                  <a:cubicBezTo>
                    <a:pt x="380" y="495"/>
                    <a:pt x="457" y="495"/>
                    <a:pt x="495" y="495"/>
                  </a:cubicBezTo>
                  <a:lnTo>
                    <a:pt x="533" y="457"/>
                  </a:lnTo>
                  <a:lnTo>
                    <a:pt x="533" y="381"/>
                  </a:lnTo>
                  <a:cubicBezTo>
                    <a:pt x="457" y="267"/>
                    <a:pt x="342" y="115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0"/>
            <p:cNvSpPr/>
            <p:nvPr/>
          </p:nvSpPr>
          <p:spPr>
            <a:xfrm>
              <a:off x="6742891" y="2579704"/>
              <a:ext cx="384006" cy="2238114"/>
            </a:xfrm>
            <a:custGeom>
              <a:avLst/>
              <a:gdLst/>
              <a:ahLst/>
              <a:cxnLst/>
              <a:rect l="l" t="t" r="r" b="b"/>
              <a:pathLst>
                <a:path w="11947" h="69631" extrusionOk="0">
                  <a:moveTo>
                    <a:pt x="914" y="0"/>
                  </a:moveTo>
                  <a:cubicBezTo>
                    <a:pt x="609" y="1636"/>
                    <a:pt x="381" y="3272"/>
                    <a:pt x="229" y="4908"/>
                  </a:cubicBezTo>
                  <a:cubicBezTo>
                    <a:pt x="39" y="6506"/>
                    <a:pt x="39" y="8104"/>
                    <a:pt x="77" y="9702"/>
                  </a:cubicBezTo>
                  <a:lnTo>
                    <a:pt x="77" y="10767"/>
                  </a:lnTo>
                  <a:lnTo>
                    <a:pt x="77" y="10843"/>
                  </a:lnTo>
                  <a:cubicBezTo>
                    <a:pt x="77" y="15789"/>
                    <a:pt x="153" y="20734"/>
                    <a:pt x="191" y="25680"/>
                  </a:cubicBezTo>
                  <a:cubicBezTo>
                    <a:pt x="267" y="33251"/>
                    <a:pt x="838" y="40746"/>
                    <a:pt x="609" y="48278"/>
                  </a:cubicBezTo>
                  <a:cubicBezTo>
                    <a:pt x="609" y="48545"/>
                    <a:pt x="609" y="48811"/>
                    <a:pt x="571" y="49077"/>
                  </a:cubicBezTo>
                  <a:cubicBezTo>
                    <a:pt x="495" y="51360"/>
                    <a:pt x="495" y="53605"/>
                    <a:pt x="571" y="55887"/>
                  </a:cubicBezTo>
                  <a:cubicBezTo>
                    <a:pt x="571" y="57713"/>
                    <a:pt x="1" y="59958"/>
                    <a:pt x="800" y="61746"/>
                  </a:cubicBezTo>
                  <a:cubicBezTo>
                    <a:pt x="1142" y="62431"/>
                    <a:pt x="1713" y="63154"/>
                    <a:pt x="1523" y="63915"/>
                  </a:cubicBezTo>
                  <a:cubicBezTo>
                    <a:pt x="1408" y="64295"/>
                    <a:pt x="1142" y="64599"/>
                    <a:pt x="952" y="64904"/>
                  </a:cubicBezTo>
                  <a:cubicBezTo>
                    <a:pt x="267" y="66045"/>
                    <a:pt x="381" y="67491"/>
                    <a:pt x="533" y="68784"/>
                  </a:cubicBezTo>
                  <a:cubicBezTo>
                    <a:pt x="2055" y="68860"/>
                    <a:pt x="3615" y="68974"/>
                    <a:pt x="5137" y="69165"/>
                  </a:cubicBezTo>
                  <a:cubicBezTo>
                    <a:pt x="5726" y="69218"/>
                    <a:pt x="6617" y="69630"/>
                    <a:pt x="7345" y="69630"/>
                  </a:cubicBezTo>
                  <a:cubicBezTo>
                    <a:pt x="7651" y="69630"/>
                    <a:pt x="7928" y="69557"/>
                    <a:pt x="8142" y="69355"/>
                  </a:cubicBezTo>
                  <a:cubicBezTo>
                    <a:pt x="8332" y="69165"/>
                    <a:pt x="8409" y="68898"/>
                    <a:pt x="8523" y="68670"/>
                  </a:cubicBezTo>
                  <a:cubicBezTo>
                    <a:pt x="8751" y="67909"/>
                    <a:pt x="8827" y="67110"/>
                    <a:pt x="8827" y="66349"/>
                  </a:cubicBezTo>
                  <a:cubicBezTo>
                    <a:pt x="9093" y="61936"/>
                    <a:pt x="9322" y="57485"/>
                    <a:pt x="9512" y="53072"/>
                  </a:cubicBezTo>
                  <a:cubicBezTo>
                    <a:pt x="9588" y="50980"/>
                    <a:pt x="9930" y="48735"/>
                    <a:pt x="9740" y="46604"/>
                  </a:cubicBezTo>
                  <a:cubicBezTo>
                    <a:pt x="9588" y="44664"/>
                    <a:pt x="9664" y="42610"/>
                    <a:pt x="9740" y="40632"/>
                  </a:cubicBezTo>
                  <a:cubicBezTo>
                    <a:pt x="9816" y="38425"/>
                    <a:pt x="9968" y="36180"/>
                    <a:pt x="10120" y="34012"/>
                  </a:cubicBezTo>
                  <a:cubicBezTo>
                    <a:pt x="10425" y="29637"/>
                    <a:pt x="10729" y="25262"/>
                    <a:pt x="11110" y="20925"/>
                  </a:cubicBezTo>
                  <a:cubicBezTo>
                    <a:pt x="11756" y="13886"/>
                    <a:pt x="11947" y="7000"/>
                    <a:pt x="11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0"/>
            <p:cNvSpPr/>
            <p:nvPr/>
          </p:nvSpPr>
          <p:spPr>
            <a:xfrm>
              <a:off x="7173356" y="3823750"/>
              <a:ext cx="228694" cy="1009692"/>
            </a:xfrm>
            <a:custGeom>
              <a:avLst/>
              <a:gdLst/>
              <a:ahLst/>
              <a:cxnLst/>
              <a:rect l="l" t="t" r="r" b="b"/>
              <a:pathLst>
                <a:path w="7115" h="31413" extrusionOk="0">
                  <a:moveTo>
                    <a:pt x="3541" y="0"/>
                  </a:moveTo>
                  <a:cubicBezTo>
                    <a:pt x="2101" y="0"/>
                    <a:pt x="870" y="1228"/>
                    <a:pt x="533" y="2575"/>
                  </a:cubicBezTo>
                  <a:cubicBezTo>
                    <a:pt x="0" y="4706"/>
                    <a:pt x="76" y="6912"/>
                    <a:pt x="152" y="9081"/>
                  </a:cubicBezTo>
                  <a:cubicBezTo>
                    <a:pt x="457" y="15168"/>
                    <a:pt x="1294" y="21217"/>
                    <a:pt x="1674" y="27266"/>
                  </a:cubicBezTo>
                  <a:cubicBezTo>
                    <a:pt x="1788" y="28255"/>
                    <a:pt x="1826" y="29206"/>
                    <a:pt x="1864" y="30195"/>
                  </a:cubicBezTo>
                  <a:lnTo>
                    <a:pt x="1864" y="30309"/>
                  </a:lnTo>
                  <a:lnTo>
                    <a:pt x="1864" y="30347"/>
                  </a:lnTo>
                  <a:cubicBezTo>
                    <a:pt x="1903" y="30766"/>
                    <a:pt x="2017" y="30956"/>
                    <a:pt x="2397" y="31108"/>
                  </a:cubicBezTo>
                  <a:cubicBezTo>
                    <a:pt x="2435" y="31108"/>
                    <a:pt x="2549" y="31146"/>
                    <a:pt x="2587" y="31146"/>
                  </a:cubicBezTo>
                  <a:cubicBezTo>
                    <a:pt x="2663" y="31146"/>
                    <a:pt x="2778" y="31223"/>
                    <a:pt x="2854" y="31223"/>
                  </a:cubicBezTo>
                  <a:cubicBezTo>
                    <a:pt x="2968" y="31261"/>
                    <a:pt x="3006" y="31261"/>
                    <a:pt x="3044" y="31261"/>
                  </a:cubicBezTo>
                  <a:cubicBezTo>
                    <a:pt x="3614" y="31337"/>
                    <a:pt x="4185" y="31413"/>
                    <a:pt x="4832" y="31413"/>
                  </a:cubicBezTo>
                  <a:cubicBezTo>
                    <a:pt x="5403" y="31413"/>
                    <a:pt x="6278" y="31223"/>
                    <a:pt x="5973" y="30424"/>
                  </a:cubicBezTo>
                  <a:cubicBezTo>
                    <a:pt x="5859" y="30119"/>
                    <a:pt x="5783" y="29815"/>
                    <a:pt x="5707" y="29472"/>
                  </a:cubicBezTo>
                  <a:cubicBezTo>
                    <a:pt x="5593" y="28635"/>
                    <a:pt x="5517" y="27722"/>
                    <a:pt x="5593" y="26885"/>
                  </a:cubicBezTo>
                  <a:cubicBezTo>
                    <a:pt x="5631" y="25934"/>
                    <a:pt x="5707" y="24983"/>
                    <a:pt x="5821" y="24070"/>
                  </a:cubicBezTo>
                  <a:cubicBezTo>
                    <a:pt x="6392" y="18402"/>
                    <a:pt x="6544" y="12543"/>
                    <a:pt x="6924" y="6836"/>
                  </a:cubicBezTo>
                  <a:cubicBezTo>
                    <a:pt x="7000" y="5505"/>
                    <a:pt x="7115" y="4135"/>
                    <a:pt x="6734" y="2842"/>
                  </a:cubicBezTo>
                  <a:cubicBezTo>
                    <a:pt x="6354" y="1586"/>
                    <a:pt x="5441" y="369"/>
                    <a:pt x="4109" y="64"/>
                  </a:cubicBezTo>
                  <a:cubicBezTo>
                    <a:pt x="3917" y="21"/>
                    <a:pt x="3727" y="0"/>
                    <a:pt x="3541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0"/>
            <p:cNvSpPr/>
            <p:nvPr/>
          </p:nvSpPr>
          <p:spPr>
            <a:xfrm>
              <a:off x="7214918" y="4770599"/>
              <a:ext cx="322871" cy="108127"/>
            </a:xfrm>
            <a:custGeom>
              <a:avLst/>
              <a:gdLst/>
              <a:ahLst/>
              <a:cxnLst/>
              <a:rect l="l" t="t" r="r" b="b"/>
              <a:pathLst>
                <a:path w="10045" h="3364" extrusionOk="0">
                  <a:moveTo>
                    <a:pt x="4465" y="0"/>
                  </a:moveTo>
                  <a:cubicBezTo>
                    <a:pt x="4365" y="0"/>
                    <a:pt x="4269" y="29"/>
                    <a:pt x="4186" y="92"/>
                  </a:cubicBezTo>
                  <a:cubicBezTo>
                    <a:pt x="4033" y="168"/>
                    <a:pt x="3957" y="282"/>
                    <a:pt x="3843" y="434"/>
                  </a:cubicBezTo>
                  <a:cubicBezTo>
                    <a:pt x="3615" y="700"/>
                    <a:pt x="3273" y="929"/>
                    <a:pt x="2968" y="1081"/>
                  </a:cubicBezTo>
                  <a:cubicBezTo>
                    <a:pt x="2791" y="1140"/>
                    <a:pt x="2600" y="1166"/>
                    <a:pt x="2405" y="1166"/>
                  </a:cubicBezTo>
                  <a:cubicBezTo>
                    <a:pt x="1972" y="1166"/>
                    <a:pt x="1522" y="1036"/>
                    <a:pt x="1180" y="852"/>
                  </a:cubicBezTo>
                  <a:cubicBezTo>
                    <a:pt x="1086" y="759"/>
                    <a:pt x="967" y="690"/>
                    <a:pt x="842" y="690"/>
                  </a:cubicBezTo>
                  <a:cubicBezTo>
                    <a:pt x="816" y="690"/>
                    <a:pt x="789" y="694"/>
                    <a:pt x="762" y="700"/>
                  </a:cubicBezTo>
                  <a:cubicBezTo>
                    <a:pt x="610" y="738"/>
                    <a:pt x="533" y="890"/>
                    <a:pt x="495" y="1005"/>
                  </a:cubicBezTo>
                  <a:cubicBezTo>
                    <a:pt x="153" y="1499"/>
                    <a:pt x="1" y="2070"/>
                    <a:pt x="1" y="2717"/>
                  </a:cubicBezTo>
                  <a:lnTo>
                    <a:pt x="1" y="3173"/>
                  </a:lnTo>
                  <a:lnTo>
                    <a:pt x="1" y="3363"/>
                  </a:lnTo>
                  <a:lnTo>
                    <a:pt x="9891" y="3287"/>
                  </a:lnTo>
                  <a:lnTo>
                    <a:pt x="9891" y="3287"/>
                  </a:lnTo>
                  <a:cubicBezTo>
                    <a:pt x="9867" y="3288"/>
                    <a:pt x="9859" y="3304"/>
                    <a:pt x="9867" y="3304"/>
                  </a:cubicBezTo>
                  <a:cubicBezTo>
                    <a:pt x="9871" y="3304"/>
                    <a:pt x="9880" y="3300"/>
                    <a:pt x="9892" y="3287"/>
                  </a:cubicBezTo>
                  <a:lnTo>
                    <a:pt x="9892" y="3287"/>
                  </a:lnTo>
                  <a:lnTo>
                    <a:pt x="9891" y="3287"/>
                  </a:lnTo>
                  <a:lnTo>
                    <a:pt x="9891" y="3287"/>
                  </a:lnTo>
                  <a:cubicBezTo>
                    <a:pt x="9892" y="3287"/>
                    <a:pt x="9892" y="3287"/>
                    <a:pt x="9892" y="3287"/>
                  </a:cubicBezTo>
                  <a:cubicBezTo>
                    <a:pt x="10044" y="3021"/>
                    <a:pt x="10006" y="2831"/>
                    <a:pt x="9930" y="2717"/>
                  </a:cubicBezTo>
                  <a:cubicBezTo>
                    <a:pt x="9702" y="2412"/>
                    <a:pt x="9284" y="2184"/>
                    <a:pt x="8979" y="2032"/>
                  </a:cubicBezTo>
                  <a:cubicBezTo>
                    <a:pt x="8561" y="1804"/>
                    <a:pt x="8142" y="1651"/>
                    <a:pt x="7648" y="1499"/>
                  </a:cubicBezTo>
                  <a:cubicBezTo>
                    <a:pt x="7077" y="1309"/>
                    <a:pt x="6620" y="1081"/>
                    <a:pt x="6088" y="814"/>
                  </a:cubicBezTo>
                  <a:cubicBezTo>
                    <a:pt x="5593" y="548"/>
                    <a:pt x="5175" y="130"/>
                    <a:pt x="4718" y="54"/>
                  </a:cubicBezTo>
                  <a:cubicBezTo>
                    <a:pt x="4633" y="19"/>
                    <a:pt x="4547" y="0"/>
                    <a:pt x="4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7214918" y="4855457"/>
              <a:ext cx="322871" cy="23271"/>
            </a:xfrm>
            <a:custGeom>
              <a:avLst/>
              <a:gdLst/>
              <a:ahLst/>
              <a:cxnLst/>
              <a:rect l="l" t="t" r="r" b="b"/>
              <a:pathLst>
                <a:path w="10045" h="724" extrusionOk="0">
                  <a:moveTo>
                    <a:pt x="9892" y="1"/>
                  </a:moveTo>
                  <a:lnTo>
                    <a:pt x="1" y="77"/>
                  </a:lnTo>
                  <a:lnTo>
                    <a:pt x="1" y="533"/>
                  </a:lnTo>
                  <a:lnTo>
                    <a:pt x="1" y="723"/>
                  </a:lnTo>
                  <a:lnTo>
                    <a:pt x="9891" y="647"/>
                  </a:lnTo>
                  <a:lnTo>
                    <a:pt x="9891" y="647"/>
                  </a:lnTo>
                  <a:cubicBezTo>
                    <a:pt x="9867" y="648"/>
                    <a:pt x="9859" y="664"/>
                    <a:pt x="9867" y="664"/>
                  </a:cubicBezTo>
                  <a:cubicBezTo>
                    <a:pt x="9871" y="664"/>
                    <a:pt x="9880" y="660"/>
                    <a:pt x="9892" y="647"/>
                  </a:cubicBezTo>
                  <a:lnTo>
                    <a:pt x="9892" y="647"/>
                  </a:lnTo>
                  <a:lnTo>
                    <a:pt x="9891" y="647"/>
                  </a:lnTo>
                  <a:lnTo>
                    <a:pt x="9891" y="647"/>
                  </a:lnTo>
                  <a:cubicBezTo>
                    <a:pt x="9892" y="647"/>
                    <a:pt x="9892" y="647"/>
                    <a:pt x="9892" y="647"/>
                  </a:cubicBezTo>
                  <a:cubicBezTo>
                    <a:pt x="10044" y="381"/>
                    <a:pt x="10006" y="191"/>
                    <a:pt x="9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7362906" y="4776577"/>
              <a:ext cx="100285" cy="76949"/>
            </a:xfrm>
            <a:custGeom>
              <a:avLst/>
              <a:gdLst/>
              <a:ahLst/>
              <a:cxnLst/>
              <a:rect l="l" t="t" r="r" b="b"/>
              <a:pathLst>
                <a:path w="3120" h="2394" extrusionOk="0">
                  <a:moveTo>
                    <a:pt x="176" y="1"/>
                  </a:moveTo>
                  <a:cubicBezTo>
                    <a:pt x="152" y="1"/>
                    <a:pt x="133" y="20"/>
                    <a:pt x="114" y="58"/>
                  </a:cubicBezTo>
                  <a:cubicBezTo>
                    <a:pt x="38" y="58"/>
                    <a:pt x="0" y="96"/>
                    <a:pt x="38" y="134"/>
                  </a:cubicBezTo>
                  <a:cubicBezTo>
                    <a:pt x="571" y="514"/>
                    <a:pt x="1141" y="857"/>
                    <a:pt x="1712" y="1123"/>
                  </a:cubicBezTo>
                  <a:cubicBezTo>
                    <a:pt x="2016" y="1275"/>
                    <a:pt x="2283" y="1427"/>
                    <a:pt x="2625" y="1503"/>
                  </a:cubicBezTo>
                  <a:cubicBezTo>
                    <a:pt x="2663" y="1580"/>
                    <a:pt x="2777" y="1580"/>
                    <a:pt x="2815" y="1618"/>
                  </a:cubicBezTo>
                  <a:cubicBezTo>
                    <a:pt x="2853" y="1656"/>
                    <a:pt x="2815" y="1770"/>
                    <a:pt x="2777" y="1808"/>
                  </a:cubicBezTo>
                  <a:cubicBezTo>
                    <a:pt x="2701" y="1884"/>
                    <a:pt x="2397" y="2226"/>
                    <a:pt x="2473" y="2340"/>
                  </a:cubicBezTo>
                  <a:cubicBezTo>
                    <a:pt x="2503" y="2378"/>
                    <a:pt x="2534" y="2393"/>
                    <a:pt x="2566" y="2393"/>
                  </a:cubicBezTo>
                  <a:cubicBezTo>
                    <a:pt x="2694" y="2393"/>
                    <a:pt x="2823" y="2135"/>
                    <a:pt x="2853" y="2074"/>
                  </a:cubicBezTo>
                  <a:cubicBezTo>
                    <a:pt x="2892" y="2036"/>
                    <a:pt x="2892" y="1960"/>
                    <a:pt x="2968" y="1884"/>
                  </a:cubicBezTo>
                  <a:cubicBezTo>
                    <a:pt x="3006" y="1846"/>
                    <a:pt x="3120" y="1694"/>
                    <a:pt x="3044" y="1618"/>
                  </a:cubicBezTo>
                  <a:cubicBezTo>
                    <a:pt x="3006" y="1503"/>
                    <a:pt x="2853" y="1465"/>
                    <a:pt x="2777" y="1427"/>
                  </a:cubicBezTo>
                  <a:cubicBezTo>
                    <a:pt x="2207" y="1199"/>
                    <a:pt x="1636" y="933"/>
                    <a:pt x="1103" y="628"/>
                  </a:cubicBezTo>
                  <a:lnTo>
                    <a:pt x="266" y="58"/>
                  </a:lnTo>
                  <a:cubicBezTo>
                    <a:pt x="228" y="20"/>
                    <a:pt x="20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7232050" y="4797053"/>
              <a:ext cx="41592" cy="56185"/>
            </a:xfrm>
            <a:custGeom>
              <a:avLst/>
              <a:gdLst/>
              <a:ahLst/>
              <a:cxnLst/>
              <a:rect l="l" t="t" r="r" b="b"/>
              <a:pathLst>
                <a:path w="1294" h="1748" extrusionOk="0">
                  <a:moveTo>
                    <a:pt x="100" y="1"/>
                  </a:moveTo>
                  <a:cubicBezTo>
                    <a:pt x="67" y="1"/>
                    <a:pt x="38" y="10"/>
                    <a:pt x="38" y="29"/>
                  </a:cubicBezTo>
                  <a:cubicBezTo>
                    <a:pt x="0" y="67"/>
                    <a:pt x="0" y="67"/>
                    <a:pt x="38" y="106"/>
                  </a:cubicBezTo>
                  <a:cubicBezTo>
                    <a:pt x="609" y="448"/>
                    <a:pt x="952" y="1057"/>
                    <a:pt x="1028" y="1703"/>
                  </a:cubicBezTo>
                  <a:cubicBezTo>
                    <a:pt x="1060" y="1736"/>
                    <a:pt x="1112" y="1747"/>
                    <a:pt x="1162" y="1747"/>
                  </a:cubicBezTo>
                  <a:cubicBezTo>
                    <a:pt x="1231" y="1747"/>
                    <a:pt x="1294" y="1725"/>
                    <a:pt x="1294" y="1703"/>
                  </a:cubicBezTo>
                  <a:cubicBezTo>
                    <a:pt x="1142" y="1019"/>
                    <a:pt x="799" y="410"/>
                    <a:pt x="191" y="29"/>
                  </a:cubicBezTo>
                  <a:cubicBezTo>
                    <a:pt x="172" y="10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7377564" y="4780852"/>
              <a:ext cx="20828" cy="17164"/>
            </a:xfrm>
            <a:custGeom>
              <a:avLst/>
              <a:gdLst/>
              <a:ahLst/>
              <a:cxnLst/>
              <a:rect l="l" t="t" r="r" b="b"/>
              <a:pathLst>
                <a:path w="648" h="534" extrusionOk="0">
                  <a:moveTo>
                    <a:pt x="457" y="1"/>
                  </a:moveTo>
                  <a:cubicBezTo>
                    <a:pt x="419" y="1"/>
                    <a:pt x="419" y="1"/>
                    <a:pt x="419" y="39"/>
                  </a:cubicBezTo>
                  <a:lnTo>
                    <a:pt x="39" y="419"/>
                  </a:lnTo>
                  <a:cubicBezTo>
                    <a:pt x="1" y="495"/>
                    <a:pt x="39" y="533"/>
                    <a:pt x="77" y="533"/>
                  </a:cubicBezTo>
                  <a:lnTo>
                    <a:pt x="191" y="533"/>
                  </a:lnTo>
                  <a:cubicBezTo>
                    <a:pt x="191" y="533"/>
                    <a:pt x="229" y="533"/>
                    <a:pt x="229" y="495"/>
                  </a:cubicBezTo>
                  <a:lnTo>
                    <a:pt x="609" y="115"/>
                  </a:lnTo>
                  <a:cubicBezTo>
                    <a:pt x="647" y="39"/>
                    <a:pt x="609" y="1"/>
                    <a:pt x="571" y="1"/>
                  </a:cubicBezTo>
                  <a:close/>
                </a:path>
              </a:pathLst>
            </a:custGeom>
            <a:solidFill>
              <a:srgbClr val="D9E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0"/>
            <p:cNvSpPr/>
            <p:nvPr/>
          </p:nvSpPr>
          <p:spPr>
            <a:xfrm>
              <a:off x="7397139" y="4790656"/>
              <a:ext cx="18386" cy="13468"/>
            </a:xfrm>
            <a:custGeom>
              <a:avLst/>
              <a:gdLst/>
              <a:ahLst/>
              <a:cxnLst/>
              <a:rect l="l" t="t" r="r" b="b"/>
              <a:pathLst>
                <a:path w="572" h="419" extrusionOk="0">
                  <a:moveTo>
                    <a:pt x="343" y="0"/>
                  </a:moveTo>
                  <a:lnTo>
                    <a:pt x="0" y="305"/>
                  </a:lnTo>
                  <a:lnTo>
                    <a:pt x="0" y="381"/>
                  </a:lnTo>
                  <a:lnTo>
                    <a:pt x="38" y="419"/>
                  </a:lnTo>
                  <a:lnTo>
                    <a:pt x="153" y="419"/>
                  </a:lnTo>
                  <a:cubicBezTo>
                    <a:pt x="153" y="419"/>
                    <a:pt x="191" y="419"/>
                    <a:pt x="191" y="381"/>
                  </a:cubicBezTo>
                  <a:cubicBezTo>
                    <a:pt x="267" y="228"/>
                    <a:pt x="381" y="114"/>
                    <a:pt x="533" y="38"/>
                  </a:cubicBezTo>
                  <a:cubicBezTo>
                    <a:pt x="571" y="38"/>
                    <a:pt x="533" y="38"/>
                    <a:pt x="457" y="0"/>
                  </a:cubicBezTo>
                  <a:close/>
                </a:path>
              </a:pathLst>
            </a:custGeom>
            <a:solidFill>
              <a:srgbClr val="D9E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0"/>
            <p:cNvSpPr/>
            <p:nvPr/>
          </p:nvSpPr>
          <p:spPr>
            <a:xfrm>
              <a:off x="7416714" y="4799206"/>
              <a:ext cx="15911" cy="15943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342" y="0"/>
                  </a:moveTo>
                  <a:cubicBezTo>
                    <a:pt x="342" y="0"/>
                    <a:pt x="266" y="0"/>
                    <a:pt x="266" y="39"/>
                  </a:cubicBezTo>
                  <a:cubicBezTo>
                    <a:pt x="190" y="153"/>
                    <a:pt x="114" y="305"/>
                    <a:pt x="0" y="381"/>
                  </a:cubicBezTo>
                  <a:lnTo>
                    <a:pt x="0" y="419"/>
                  </a:lnTo>
                  <a:lnTo>
                    <a:pt x="38" y="495"/>
                  </a:lnTo>
                  <a:lnTo>
                    <a:pt x="152" y="495"/>
                  </a:lnTo>
                  <a:cubicBezTo>
                    <a:pt x="152" y="495"/>
                    <a:pt x="190" y="495"/>
                    <a:pt x="190" y="419"/>
                  </a:cubicBezTo>
                  <a:cubicBezTo>
                    <a:pt x="304" y="305"/>
                    <a:pt x="381" y="191"/>
                    <a:pt x="495" y="39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D9E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0"/>
            <p:cNvSpPr/>
            <p:nvPr/>
          </p:nvSpPr>
          <p:spPr>
            <a:xfrm>
              <a:off x="7436258" y="4806535"/>
              <a:ext cx="18386" cy="15943"/>
            </a:xfrm>
            <a:custGeom>
              <a:avLst/>
              <a:gdLst/>
              <a:ahLst/>
              <a:cxnLst/>
              <a:rect l="l" t="t" r="r" b="b"/>
              <a:pathLst>
                <a:path w="572" h="496" extrusionOk="0">
                  <a:moveTo>
                    <a:pt x="343" y="1"/>
                  </a:moveTo>
                  <a:cubicBezTo>
                    <a:pt x="191" y="115"/>
                    <a:pt x="115" y="267"/>
                    <a:pt x="1" y="381"/>
                  </a:cubicBezTo>
                  <a:lnTo>
                    <a:pt x="1" y="457"/>
                  </a:lnTo>
                  <a:lnTo>
                    <a:pt x="77" y="495"/>
                  </a:lnTo>
                  <a:cubicBezTo>
                    <a:pt x="115" y="495"/>
                    <a:pt x="153" y="495"/>
                    <a:pt x="191" y="457"/>
                  </a:cubicBezTo>
                  <a:cubicBezTo>
                    <a:pt x="191" y="381"/>
                    <a:pt x="267" y="381"/>
                    <a:pt x="267" y="343"/>
                  </a:cubicBezTo>
                  <a:lnTo>
                    <a:pt x="305" y="305"/>
                  </a:lnTo>
                  <a:lnTo>
                    <a:pt x="305" y="267"/>
                  </a:lnTo>
                  <a:cubicBezTo>
                    <a:pt x="343" y="191"/>
                    <a:pt x="381" y="115"/>
                    <a:pt x="495" y="77"/>
                  </a:cubicBezTo>
                  <a:cubicBezTo>
                    <a:pt x="571" y="77"/>
                    <a:pt x="533" y="1"/>
                    <a:pt x="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0"/>
            <p:cNvSpPr/>
            <p:nvPr/>
          </p:nvSpPr>
          <p:spPr>
            <a:xfrm>
              <a:off x="7084094" y="2579704"/>
              <a:ext cx="382753" cy="2242807"/>
            </a:xfrm>
            <a:custGeom>
              <a:avLst/>
              <a:gdLst/>
              <a:ahLst/>
              <a:cxnLst/>
              <a:rect l="l" t="t" r="r" b="b"/>
              <a:pathLst>
                <a:path w="11908" h="69777" extrusionOk="0">
                  <a:moveTo>
                    <a:pt x="0" y="0"/>
                  </a:moveTo>
                  <a:cubicBezTo>
                    <a:pt x="0" y="7000"/>
                    <a:pt x="114" y="13925"/>
                    <a:pt x="799" y="20925"/>
                  </a:cubicBezTo>
                  <a:cubicBezTo>
                    <a:pt x="1179" y="25300"/>
                    <a:pt x="1522" y="29637"/>
                    <a:pt x="1788" y="34012"/>
                  </a:cubicBezTo>
                  <a:cubicBezTo>
                    <a:pt x="2093" y="38273"/>
                    <a:pt x="2511" y="42648"/>
                    <a:pt x="2321" y="46985"/>
                  </a:cubicBezTo>
                  <a:cubicBezTo>
                    <a:pt x="2169" y="50713"/>
                    <a:pt x="2169" y="54442"/>
                    <a:pt x="2207" y="58170"/>
                  </a:cubicBezTo>
                  <a:cubicBezTo>
                    <a:pt x="2283" y="60034"/>
                    <a:pt x="2321" y="61860"/>
                    <a:pt x="2397" y="63724"/>
                  </a:cubicBezTo>
                  <a:cubicBezTo>
                    <a:pt x="2473" y="64409"/>
                    <a:pt x="2473" y="65094"/>
                    <a:pt x="2511" y="65779"/>
                  </a:cubicBezTo>
                  <a:cubicBezTo>
                    <a:pt x="2511" y="66007"/>
                    <a:pt x="2549" y="66235"/>
                    <a:pt x="2549" y="66502"/>
                  </a:cubicBezTo>
                  <a:cubicBezTo>
                    <a:pt x="2587" y="67186"/>
                    <a:pt x="2853" y="67871"/>
                    <a:pt x="2891" y="68632"/>
                  </a:cubicBezTo>
                  <a:cubicBezTo>
                    <a:pt x="2928" y="69427"/>
                    <a:pt x="2758" y="69776"/>
                    <a:pt x="3426" y="69776"/>
                  </a:cubicBezTo>
                  <a:cubicBezTo>
                    <a:pt x="3461" y="69776"/>
                    <a:pt x="3499" y="69775"/>
                    <a:pt x="3538" y="69773"/>
                  </a:cubicBezTo>
                  <a:cubicBezTo>
                    <a:pt x="3728" y="69773"/>
                    <a:pt x="3919" y="69545"/>
                    <a:pt x="4185" y="69545"/>
                  </a:cubicBezTo>
                  <a:cubicBezTo>
                    <a:pt x="4259" y="69530"/>
                    <a:pt x="4335" y="69524"/>
                    <a:pt x="4412" y="69524"/>
                  </a:cubicBezTo>
                  <a:cubicBezTo>
                    <a:pt x="4727" y="69524"/>
                    <a:pt x="5058" y="69629"/>
                    <a:pt x="5364" y="69659"/>
                  </a:cubicBezTo>
                  <a:cubicBezTo>
                    <a:pt x="5764" y="69697"/>
                    <a:pt x="6168" y="69714"/>
                    <a:pt x="6575" y="69714"/>
                  </a:cubicBezTo>
                  <a:cubicBezTo>
                    <a:pt x="7797" y="69714"/>
                    <a:pt x="9045" y="69564"/>
                    <a:pt x="10272" y="69393"/>
                  </a:cubicBezTo>
                  <a:cubicBezTo>
                    <a:pt x="10957" y="69279"/>
                    <a:pt x="11413" y="69203"/>
                    <a:pt x="11527" y="68480"/>
                  </a:cubicBezTo>
                  <a:cubicBezTo>
                    <a:pt x="11680" y="67833"/>
                    <a:pt x="11223" y="66920"/>
                    <a:pt x="10843" y="66425"/>
                  </a:cubicBezTo>
                  <a:cubicBezTo>
                    <a:pt x="10576" y="66159"/>
                    <a:pt x="10310" y="65855"/>
                    <a:pt x="10196" y="65550"/>
                  </a:cubicBezTo>
                  <a:cubicBezTo>
                    <a:pt x="9968" y="64713"/>
                    <a:pt x="10690" y="64029"/>
                    <a:pt x="11033" y="63268"/>
                  </a:cubicBezTo>
                  <a:cubicBezTo>
                    <a:pt x="11261" y="62735"/>
                    <a:pt x="11261" y="62126"/>
                    <a:pt x="11299" y="61556"/>
                  </a:cubicBezTo>
                  <a:cubicBezTo>
                    <a:pt x="11489" y="57371"/>
                    <a:pt x="11527" y="53262"/>
                    <a:pt x="11451" y="49115"/>
                  </a:cubicBezTo>
                  <a:cubicBezTo>
                    <a:pt x="11451" y="48849"/>
                    <a:pt x="11451" y="48583"/>
                    <a:pt x="11413" y="48316"/>
                  </a:cubicBezTo>
                  <a:cubicBezTo>
                    <a:pt x="11147" y="40784"/>
                    <a:pt x="11718" y="33289"/>
                    <a:pt x="11832" y="25718"/>
                  </a:cubicBezTo>
                  <a:cubicBezTo>
                    <a:pt x="11870" y="20772"/>
                    <a:pt x="11908" y="15827"/>
                    <a:pt x="11908" y="10881"/>
                  </a:cubicBezTo>
                  <a:lnTo>
                    <a:pt x="11908" y="10805"/>
                  </a:lnTo>
                  <a:lnTo>
                    <a:pt x="11908" y="9740"/>
                  </a:lnTo>
                  <a:cubicBezTo>
                    <a:pt x="11908" y="8142"/>
                    <a:pt x="11908" y="6506"/>
                    <a:pt x="11794" y="4946"/>
                  </a:cubicBezTo>
                  <a:cubicBezTo>
                    <a:pt x="11642" y="3234"/>
                    <a:pt x="11413" y="1636"/>
                    <a:pt x="1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0"/>
            <p:cNvSpPr/>
            <p:nvPr/>
          </p:nvSpPr>
          <p:spPr>
            <a:xfrm>
              <a:off x="6602264" y="2247663"/>
              <a:ext cx="173666" cy="804655"/>
            </a:xfrm>
            <a:custGeom>
              <a:avLst/>
              <a:gdLst/>
              <a:ahLst/>
              <a:cxnLst/>
              <a:rect l="l" t="t" r="r" b="b"/>
              <a:pathLst>
                <a:path w="5403" h="25034" extrusionOk="0">
                  <a:moveTo>
                    <a:pt x="2654" y="1"/>
                  </a:moveTo>
                  <a:cubicBezTo>
                    <a:pt x="2415" y="1"/>
                    <a:pt x="2176" y="9"/>
                    <a:pt x="1941" y="20"/>
                  </a:cubicBezTo>
                  <a:cubicBezTo>
                    <a:pt x="990" y="58"/>
                    <a:pt x="381" y="515"/>
                    <a:pt x="115" y="1542"/>
                  </a:cubicBezTo>
                  <a:cubicBezTo>
                    <a:pt x="1" y="2113"/>
                    <a:pt x="1" y="2722"/>
                    <a:pt x="1" y="3292"/>
                  </a:cubicBezTo>
                  <a:cubicBezTo>
                    <a:pt x="115" y="9950"/>
                    <a:pt x="419" y="16646"/>
                    <a:pt x="685" y="23303"/>
                  </a:cubicBezTo>
                  <a:cubicBezTo>
                    <a:pt x="762" y="24407"/>
                    <a:pt x="952" y="24825"/>
                    <a:pt x="1979" y="24939"/>
                  </a:cubicBezTo>
                  <a:cubicBezTo>
                    <a:pt x="2250" y="24956"/>
                    <a:pt x="2619" y="25033"/>
                    <a:pt x="2958" y="25033"/>
                  </a:cubicBezTo>
                  <a:cubicBezTo>
                    <a:pt x="3381" y="25033"/>
                    <a:pt x="3759" y="24913"/>
                    <a:pt x="3843" y="24407"/>
                  </a:cubicBezTo>
                  <a:cubicBezTo>
                    <a:pt x="3919" y="23608"/>
                    <a:pt x="4033" y="22733"/>
                    <a:pt x="4186" y="21934"/>
                  </a:cubicBezTo>
                  <a:cubicBezTo>
                    <a:pt x="4566" y="18928"/>
                    <a:pt x="4794" y="16037"/>
                    <a:pt x="4984" y="13146"/>
                  </a:cubicBezTo>
                  <a:cubicBezTo>
                    <a:pt x="5099" y="11662"/>
                    <a:pt x="5175" y="10140"/>
                    <a:pt x="5213" y="8656"/>
                  </a:cubicBezTo>
                  <a:cubicBezTo>
                    <a:pt x="5327" y="6488"/>
                    <a:pt x="5365" y="4243"/>
                    <a:pt x="5327" y="2075"/>
                  </a:cubicBezTo>
                  <a:cubicBezTo>
                    <a:pt x="5327" y="972"/>
                    <a:pt x="5403" y="477"/>
                    <a:pt x="4224" y="173"/>
                  </a:cubicBezTo>
                  <a:cubicBezTo>
                    <a:pt x="3724" y="41"/>
                    <a:pt x="3188" y="1"/>
                    <a:pt x="2654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0"/>
            <p:cNvSpPr/>
            <p:nvPr/>
          </p:nvSpPr>
          <p:spPr>
            <a:xfrm>
              <a:off x="6574138" y="2997954"/>
              <a:ext cx="187198" cy="260451"/>
            </a:xfrm>
            <a:custGeom>
              <a:avLst/>
              <a:gdLst/>
              <a:ahLst/>
              <a:cxnLst/>
              <a:rect l="l" t="t" r="r" b="b"/>
              <a:pathLst>
                <a:path w="5824" h="8103" extrusionOk="0">
                  <a:moveTo>
                    <a:pt x="2312" y="1"/>
                  </a:moveTo>
                  <a:cubicBezTo>
                    <a:pt x="2039" y="1"/>
                    <a:pt x="1828" y="101"/>
                    <a:pt x="1637" y="456"/>
                  </a:cubicBezTo>
                  <a:cubicBezTo>
                    <a:pt x="1142" y="1255"/>
                    <a:pt x="914" y="2396"/>
                    <a:pt x="609" y="3309"/>
                  </a:cubicBezTo>
                  <a:cubicBezTo>
                    <a:pt x="381" y="4184"/>
                    <a:pt x="1" y="5097"/>
                    <a:pt x="153" y="6048"/>
                  </a:cubicBezTo>
                  <a:cubicBezTo>
                    <a:pt x="191" y="6201"/>
                    <a:pt x="191" y="6391"/>
                    <a:pt x="305" y="6467"/>
                  </a:cubicBezTo>
                  <a:cubicBezTo>
                    <a:pt x="343" y="6543"/>
                    <a:pt x="343" y="6581"/>
                    <a:pt x="381" y="6581"/>
                  </a:cubicBezTo>
                  <a:cubicBezTo>
                    <a:pt x="410" y="6591"/>
                    <a:pt x="436" y="6595"/>
                    <a:pt x="460" y="6595"/>
                  </a:cubicBezTo>
                  <a:cubicBezTo>
                    <a:pt x="531" y="6595"/>
                    <a:pt x="581" y="6553"/>
                    <a:pt x="609" y="6467"/>
                  </a:cubicBezTo>
                  <a:cubicBezTo>
                    <a:pt x="685" y="6391"/>
                    <a:pt x="685" y="6315"/>
                    <a:pt x="685" y="6201"/>
                  </a:cubicBezTo>
                  <a:cubicBezTo>
                    <a:pt x="685" y="6048"/>
                    <a:pt x="1066" y="4375"/>
                    <a:pt x="1104" y="4375"/>
                  </a:cubicBezTo>
                  <a:cubicBezTo>
                    <a:pt x="1142" y="4375"/>
                    <a:pt x="1142" y="4451"/>
                    <a:pt x="1180" y="4451"/>
                  </a:cubicBezTo>
                  <a:cubicBezTo>
                    <a:pt x="1142" y="4451"/>
                    <a:pt x="914" y="6391"/>
                    <a:pt x="876" y="6543"/>
                  </a:cubicBezTo>
                  <a:cubicBezTo>
                    <a:pt x="800" y="6809"/>
                    <a:pt x="800" y="7114"/>
                    <a:pt x="914" y="7380"/>
                  </a:cubicBezTo>
                  <a:cubicBezTo>
                    <a:pt x="982" y="7550"/>
                    <a:pt x="1111" y="7690"/>
                    <a:pt x="1274" y="7690"/>
                  </a:cubicBezTo>
                  <a:cubicBezTo>
                    <a:pt x="1293" y="7690"/>
                    <a:pt x="1312" y="7688"/>
                    <a:pt x="1332" y="7684"/>
                  </a:cubicBezTo>
                  <a:cubicBezTo>
                    <a:pt x="1484" y="7608"/>
                    <a:pt x="1522" y="7494"/>
                    <a:pt x="1560" y="7342"/>
                  </a:cubicBezTo>
                  <a:cubicBezTo>
                    <a:pt x="1713" y="6809"/>
                    <a:pt x="1751" y="6239"/>
                    <a:pt x="1865" y="5744"/>
                  </a:cubicBezTo>
                  <a:cubicBezTo>
                    <a:pt x="1941" y="5364"/>
                    <a:pt x="2017" y="5021"/>
                    <a:pt x="2093" y="4641"/>
                  </a:cubicBezTo>
                  <a:cubicBezTo>
                    <a:pt x="2169" y="4641"/>
                    <a:pt x="2207" y="4641"/>
                    <a:pt x="2207" y="4679"/>
                  </a:cubicBezTo>
                  <a:cubicBezTo>
                    <a:pt x="2207" y="4679"/>
                    <a:pt x="2017" y="5858"/>
                    <a:pt x="2017" y="6010"/>
                  </a:cubicBezTo>
                  <a:cubicBezTo>
                    <a:pt x="1903" y="6543"/>
                    <a:pt x="1903" y="7076"/>
                    <a:pt x="1941" y="7570"/>
                  </a:cubicBezTo>
                  <a:cubicBezTo>
                    <a:pt x="1941" y="7684"/>
                    <a:pt x="1941" y="7760"/>
                    <a:pt x="2055" y="7913"/>
                  </a:cubicBezTo>
                  <a:cubicBezTo>
                    <a:pt x="2093" y="8027"/>
                    <a:pt x="2207" y="8103"/>
                    <a:pt x="2283" y="8103"/>
                  </a:cubicBezTo>
                  <a:cubicBezTo>
                    <a:pt x="2397" y="8103"/>
                    <a:pt x="2474" y="8065"/>
                    <a:pt x="2512" y="8027"/>
                  </a:cubicBezTo>
                  <a:cubicBezTo>
                    <a:pt x="2588" y="7951"/>
                    <a:pt x="2626" y="7875"/>
                    <a:pt x="2626" y="7760"/>
                  </a:cubicBezTo>
                  <a:cubicBezTo>
                    <a:pt x="2702" y="7380"/>
                    <a:pt x="2778" y="6962"/>
                    <a:pt x="2854" y="6543"/>
                  </a:cubicBezTo>
                  <a:cubicBezTo>
                    <a:pt x="2968" y="6010"/>
                    <a:pt x="3044" y="5440"/>
                    <a:pt x="3196" y="4907"/>
                  </a:cubicBezTo>
                  <a:lnTo>
                    <a:pt x="3272" y="4907"/>
                  </a:lnTo>
                  <a:cubicBezTo>
                    <a:pt x="3234" y="5364"/>
                    <a:pt x="3196" y="5782"/>
                    <a:pt x="3196" y="6201"/>
                  </a:cubicBezTo>
                  <a:cubicBezTo>
                    <a:pt x="3158" y="6581"/>
                    <a:pt x="3044" y="6962"/>
                    <a:pt x="3082" y="7304"/>
                  </a:cubicBezTo>
                  <a:cubicBezTo>
                    <a:pt x="3082" y="7494"/>
                    <a:pt x="3158" y="7646"/>
                    <a:pt x="3349" y="7722"/>
                  </a:cubicBezTo>
                  <a:cubicBezTo>
                    <a:pt x="3392" y="7744"/>
                    <a:pt x="3487" y="7766"/>
                    <a:pt x="3574" y="7766"/>
                  </a:cubicBezTo>
                  <a:cubicBezTo>
                    <a:pt x="3637" y="7766"/>
                    <a:pt x="3697" y="7755"/>
                    <a:pt x="3729" y="7722"/>
                  </a:cubicBezTo>
                  <a:cubicBezTo>
                    <a:pt x="3957" y="7114"/>
                    <a:pt x="4109" y="6467"/>
                    <a:pt x="4224" y="5858"/>
                  </a:cubicBezTo>
                  <a:cubicBezTo>
                    <a:pt x="4147" y="5668"/>
                    <a:pt x="4376" y="5097"/>
                    <a:pt x="4376" y="4907"/>
                  </a:cubicBezTo>
                  <a:cubicBezTo>
                    <a:pt x="4452" y="4527"/>
                    <a:pt x="4452" y="4146"/>
                    <a:pt x="4452" y="3766"/>
                  </a:cubicBezTo>
                  <a:cubicBezTo>
                    <a:pt x="4452" y="3690"/>
                    <a:pt x="4452" y="3652"/>
                    <a:pt x="4528" y="3576"/>
                  </a:cubicBezTo>
                  <a:cubicBezTo>
                    <a:pt x="4604" y="3576"/>
                    <a:pt x="4680" y="3690"/>
                    <a:pt x="4718" y="3766"/>
                  </a:cubicBezTo>
                  <a:cubicBezTo>
                    <a:pt x="4908" y="4337"/>
                    <a:pt x="4946" y="5173"/>
                    <a:pt x="5441" y="5554"/>
                  </a:cubicBezTo>
                  <a:cubicBezTo>
                    <a:pt x="5482" y="5583"/>
                    <a:pt x="5516" y="5597"/>
                    <a:pt x="5546" y="5597"/>
                  </a:cubicBezTo>
                  <a:cubicBezTo>
                    <a:pt x="5824" y="5597"/>
                    <a:pt x="5666" y="4432"/>
                    <a:pt x="5631" y="4260"/>
                  </a:cubicBezTo>
                  <a:cubicBezTo>
                    <a:pt x="5555" y="3842"/>
                    <a:pt x="5479" y="3385"/>
                    <a:pt x="5441" y="2929"/>
                  </a:cubicBezTo>
                  <a:cubicBezTo>
                    <a:pt x="5327" y="2244"/>
                    <a:pt x="5175" y="1559"/>
                    <a:pt x="4870" y="913"/>
                  </a:cubicBezTo>
                  <a:cubicBezTo>
                    <a:pt x="4843" y="931"/>
                    <a:pt x="4820" y="938"/>
                    <a:pt x="4800" y="938"/>
                  </a:cubicBezTo>
                  <a:cubicBezTo>
                    <a:pt x="4738" y="938"/>
                    <a:pt x="4709" y="865"/>
                    <a:pt x="4680" y="836"/>
                  </a:cubicBezTo>
                  <a:cubicBezTo>
                    <a:pt x="4376" y="418"/>
                    <a:pt x="3995" y="190"/>
                    <a:pt x="3425" y="114"/>
                  </a:cubicBezTo>
                  <a:cubicBezTo>
                    <a:pt x="3196" y="76"/>
                    <a:pt x="2892" y="76"/>
                    <a:pt x="2664" y="38"/>
                  </a:cubicBezTo>
                  <a:cubicBezTo>
                    <a:pt x="2535" y="16"/>
                    <a:pt x="2419" y="1"/>
                    <a:pt x="2312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0"/>
            <p:cNvSpPr/>
            <p:nvPr/>
          </p:nvSpPr>
          <p:spPr>
            <a:xfrm>
              <a:off x="6604707" y="1619613"/>
              <a:ext cx="295968" cy="750270"/>
            </a:xfrm>
            <a:custGeom>
              <a:avLst/>
              <a:gdLst/>
              <a:ahLst/>
              <a:cxnLst/>
              <a:rect l="l" t="t" r="r" b="b"/>
              <a:pathLst>
                <a:path w="9208" h="23342" extrusionOk="0">
                  <a:moveTo>
                    <a:pt x="6933" y="0"/>
                  </a:moveTo>
                  <a:cubicBezTo>
                    <a:pt x="6879" y="0"/>
                    <a:pt x="6825" y="2"/>
                    <a:pt x="6773" y="5"/>
                  </a:cubicBezTo>
                  <a:cubicBezTo>
                    <a:pt x="5783" y="119"/>
                    <a:pt x="4376" y="537"/>
                    <a:pt x="3767" y="1374"/>
                  </a:cubicBezTo>
                  <a:cubicBezTo>
                    <a:pt x="3234" y="2097"/>
                    <a:pt x="3006" y="3010"/>
                    <a:pt x="2778" y="3847"/>
                  </a:cubicBezTo>
                  <a:cubicBezTo>
                    <a:pt x="2626" y="4342"/>
                    <a:pt x="2474" y="4760"/>
                    <a:pt x="2398" y="5255"/>
                  </a:cubicBezTo>
                  <a:cubicBezTo>
                    <a:pt x="1028" y="10809"/>
                    <a:pt x="495" y="16516"/>
                    <a:pt x="115" y="22184"/>
                  </a:cubicBezTo>
                  <a:cubicBezTo>
                    <a:pt x="1" y="23021"/>
                    <a:pt x="495" y="23174"/>
                    <a:pt x="1256" y="23174"/>
                  </a:cubicBezTo>
                  <a:cubicBezTo>
                    <a:pt x="2017" y="23174"/>
                    <a:pt x="2740" y="23212"/>
                    <a:pt x="3501" y="23326"/>
                  </a:cubicBezTo>
                  <a:cubicBezTo>
                    <a:pt x="3642" y="23335"/>
                    <a:pt x="3789" y="23341"/>
                    <a:pt x="3937" y="23341"/>
                  </a:cubicBezTo>
                  <a:cubicBezTo>
                    <a:pt x="4430" y="23341"/>
                    <a:pt x="4938" y="23267"/>
                    <a:pt x="5289" y="22945"/>
                  </a:cubicBezTo>
                  <a:cubicBezTo>
                    <a:pt x="5783" y="22451"/>
                    <a:pt x="5707" y="21728"/>
                    <a:pt x="5822" y="21119"/>
                  </a:cubicBezTo>
                  <a:cubicBezTo>
                    <a:pt x="5898" y="20396"/>
                    <a:pt x="6012" y="19712"/>
                    <a:pt x="6164" y="18989"/>
                  </a:cubicBezTo>
                  <a:cubicBezTo>
                    <a:pt x="6392" y="17543"/>
                    <a:pt x="6658" y="16135"/>
                    <a:pt x="7001" y="14690"/>
                  </a:cubicBezTo>
                  <a:cubicBezTo>
                    <a:pt x="7610" y="11913"/>
                    <a:pt x="8294" y="9135"/>
                    <a:pt x="8751" y="6282"/>
                  </a:cubicBezTo>
                  <a:cubicBezTo>
                    <a:pt x="9017" y="5065"/>
                    <a:pt x="9207" y="3771"/>
                    <a:pt x="9131" y="2478"/>
                  </a:cubicBezTo>
                  <a:cubicBezTo>
                    <a:pt x="9093" y="1869"/>
                    <a:pt x="9055" y="1146"/>
                    <a:pt x="8637" y="690"/>
                  </a:cubicBezTo>
                  <a:cubicBezTo>
                    <a:pt x="8218" y="200"/>
                    <a:pt x="7542" y="0"/>
                    <a:pt x="6933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0"/>
            <p:cNvSpPr/>
            <p:nvPr/>
          </p:nvSpPr>
          <p:spPr>
            <a:xfrm>
              <a:off x="6530134" y="1610324"/>
              <a:ext cx="392556" cy="637996"/>
            </a:xfrm>
            <a:custGeom>
              <a:avLst/>
              <a:gdLst/>
              <a:ahLst/>
              <a:cxnLst/>
              <a:rect l="l" t="t" r="r" b="b"/>
              <a:pathLst>
                <a:path w="12213" h="19849" extrusionOk="0">
                  <a:moveTo>
                    <a:pt x="9048" y="1"/>
                  </a:moveTo>
                  <a:cubicBezTo>
                    <a:pt x="8028" y="1"/>
                    <a:pt x="6981" y="398"/>
                    <a:pt x="6239" y="1055"/>
                  </a:cubicBezTo>
                  <a:cubicBezTo>
                    <a:pt x="5669" y="1587"/>
                    <a:pt x="5288" y="2386"/>
                    <a:pt x="4946" y="3185"/>
                  </a:cubicBezTo>
                  <a:cubicBezTo>
                    <a:pt x="4870" y="3375"/>
                    <a:pt x="4794" y="3566"/>
                    <a:pt x="4718" y="3718"/>
                  </a:cubicBezTo>
                  <a:cubicBezTo>
                    <a:pt x="4223" y="4821"/>
                    <a:pt x="3804" y="6000"/>
                    <a:pt x="3424" y="7142"/>
                  </a:cubicBezTo>
                  <a:cubicBezTo>
                    <a:pt x="2054" y="11288"/>
                    <a:pt x="913" y="15511"/>
                    <a:pt x="0" y="19810"/>
                  </a:cubicBezTo>
                  <a:lnTo>
                    <a:pt x="9169" y="19810"/>
                  </a:lnTo>
                  <a:lnTo>
                    <a:pt x="9169" y="19848"/>
                  </a:lnTo>
                  <a:lnTo>
                    <a:pt x="11033" y="10375"/>
                  </a:lnTo>
                  <a:cubicBezTo>
                    <a:pt x="11413" y="8397"/>
                    <a:pt x="11794" y="6419"/>
                    <a:pt x="12022" y="4402"/>
                  </a:cubicBezTo>
                  <a:cubicBezTo>
                    <a:pt x="12174" y="3147"/>
                    <a:pt x="12212" y="1663"/>
                    <a:pt x="11261" y="826"/>
                  </a:cubicBezTo>
                  <a:cubicBezTo>
                    <a:pt x="10654" y="253"/>
                    <a:pt x="9860" y="1"/>
                    <a:pt x="90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0"/>
            <p:cNvSpPr/>
            <p:nvPr/>
          </p:nvSpPr>
          <p:spPr>
            <a:xfrm>
              <a:off x="7098751" y="1082658"/>
              <a:ext cx="220144" cy="495412"/>
            </a:xfrm>
            <a:custGeom>
              <a:avLst/>
              <a:gdLst/>
              <a:ahLst/>
              <a:cxnLst/>
              <a:rect l="l" t="t" r="r" b="b"/>
              <a:pathLst>
                <a:path w="6849" h="15413" extrusionOk="0">
                  <a:moveTo>
                    <a:pt x="1543" y="1"/>
                  </a:moveTo>
                  <a:cubicBezTo>
                    <a:pt x="1241" y="1"/>
                    <a:pt x="835" y="100"/>
                    <a:pt x="571" y="199"/>
                  </a:cubicBezTo>
                  <a:cubicBezTo>
                    <a:pt x="305" y="351"/>
                    <a:pt x="229" y="617"/>
                    <a:pt x="191" y="959"/>
                  </a:cubicBezTo>
                  <a:cubicBezTo>
                    <a:pt x="1" y="1834"/>
                    <a:pt x="39" y="2671"/>
                    <a:pt x="115" y="3546"/>
                  </a:cubicBezTo>
                  <a:cubicBezTo>
                    <a:pt x="191" y="6019"/>
                    <a:pt x="191" y="8492"/>
                    <a:pt x="419" y="10965"/>
                  </a:cubicBezTo>
                  <a:cubicBezTo>
                    <a:pt x="419" y="11231"/>
                    <a:pt x="495" y="11574"/>
                    <a:pt x="571" y="11878"/>
                  </a:cubicBezTo>
                  <a:cubicBezTo>
                    <a:pt x="609" y="11954"/>
                    <a:pt x="609" y="11992"/>
                    <a:pt x="723" y="12106"/>
                  </a:cubicBezTo>
                  <a:cubicBezTo>
                    <a:pt x="1066" y="12829"/>
                    <a:pt x="1484" y="13514"/>
                    <a:pt x="1865" y="14199"/>
                  </a:cubicBezTo>
                  <a:cubicBezTo>
                    <a:pt x="2017" y="14465"/>
                    <a:pt x="2169" y="14808"/>
                    <a:pt x="2473" y="14998"/>
                  </a:cubicBezTo>
                  <a:cubicBezTo>
                    <a:pt x="2778" y="15188"/>
                    <a:pt x="3082" y="15264"/>
                    <a:pt x="3425" y="15340"/>
                  </a:cubicBezTo>
                  <a:cubicBezTo>
                    <a:pt x="3698" y="15389"/>
                    <a:pt x="3976" y="15413"/>
                    <a:pt x="4255" y="15413"/>
                  </a:cubicBezTo>
                  <a:cubicBezTo>
                    <a:pt x="5063" y="15413"/>
                    <a:pt x="5875" y="15213"/>
                    <a:pt x="6582" y="14846"/>
                  </a:cubicBezTo>
                  <a:cubicBezTo>
                    <a:pt x="6658" y="14808"/>
                    <a:pt x="6772" y="14769"/>
                    <a:pt x="6811" y="14655"/>
                  </a:cubicBezTo>
                  <a:cubicBezTo>
                    <a:pt x="6849" y="14579"/>
                    <a:pt x="6849" y="14427"/>
                    <a:pt x="6849" y="14313"/>
                  </a:cubicBezTo>
                  <a:cubicBezTo>
                    <a:pt x="6849" y="13057"/>
                    <a:pt x="6126" y="11802"/>
                    <a:pt x="6088" y="10470"/>
                  </a:cubicBezTo>
                  <a:cubicBezTo>
                    <a:pt x="6088" y="9862"/>
                    <a:pt x="6240" y="9253"/>
                    <a:pt x="6126" y="8606"/>
                  </a:cubicBezTo>
                  <a:cubicBezTo>
                    <a:pt x="6050" y="7845"/>
                    <a:pt x="5631" y="7237"/>
                    <a:pt x="5365" y="6514"/>
                  </a:cubicBezTo>
                  <a:cubicBezTo>
                    <a:pt x="5137" y="5829"/>
                    <a:pt x="5099" y="5106"/>
                    <a:pt x="5060" y="4345"/>
                  </a:cubicBezTo>
                  <a:cubicBezTo>
                    <a:pt x="4984" y="3584"/>
                    <a:pt x="4908" y="2824"/>
                    <a:pt x="4604" y="2139"/>
                  </a:cubicBezTo>
                  <a:cubicBezTo>
                    <a:pt x="4224" y="1302"/>
                    <a:pt x="3348" y="693"/>
                    <a:pt x="2512" y="237"/>
                  </a:cubicBezTo>
                  <a:cubicBezTo>
                    <a:pt x="2245" y="122"/>
                    <a:pt x="1941" y="8"/>
                    <a:pt x="1675" y="8"/>
                  </a:cubicBezTo>
                  <a:cubicBezTo>
                    <a:pt x="1634" y="3"/>
                    <a:pt x="1590" y="1"/>
                    <a:pt x="1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0"/>
            <p:cNvSpPr/>
            <p:nvPr/>
          </p:nvSpPr>
          <p:spPr>
            <a:xfrm>
              <a:off x="7384892" y="1628613"/>
              <a:ext cx="398696" cy="736738"/>
            </a:xfrm>
            <a:custGeom>
              <a:avLst/>
              <a:gdLst/>
              <a:ahLst/>
              <a:cxnLst/>
              <a:rect l="l" t="t" r="r" b="b"/>
              <a:pathLst>
                <a:path w="12404" h="22921" extrusionOk="0">
                  <a:moveTo>
                    <a:pt x="2406" y="0"/>
                  </a:moveTo>
                  <a:cubicBezTo>
                    <a:pt x="1845" y="0"/>
                    <a:pt x="1249" y="233"/>
                    <a:pt x="838" y="676"/>
                  </a:cubicBezTo>
                  <a:cubicBezTo>
                    <a:pt x="724" y="866"/>
                    <a:pt x="610" y="1056"/>
                    <a:pt x="534" y="1246"/>
                  </a:cubicBezTo>
                  <a:cubicBezTo>
                    <a:pt x="419" y="1399"/>
                    <a:pt x="381" y="1551"/>
                    <a:pt x="343" y="1589"/>
                  </a:cubicBezTo>
                  <a:cubicBezTo>
                    <a:pt x="1" y="2730"/>
                    <a:pt x="77" y="3757"/>
                    <a:pt x="419" y="4861"/>
                  </a:cubicBezTo>
                  <a:cubicBezTo>
                    <a:pt x="800" y="6192"/>
                    <a:pt x="1218" y="7410"/>
                    <a:pt x="1599" y="8779"/>
                  </a:cubicBezTo>
                  <a:cubicBezTo>
                    <a:pt x="2664" y="12660"/>
                    <a:pt x="2854" y="16807"/>
                    <a:pt x="4756" y="20383"/>
                  </a:cubicBezTo>
                  <a:cubicBezTo>
                    <a:pt x="5175" y="21220"/>
                    <a:pt x="5746" y="22095"/>
                    <a:pt x="6621" y="22513"/>
                  </a:cubicBezTo>
                  <a:cubicBezTo>
                    <a:pt x="7211" y="22808"/>
                    <a:pt x="7846" y="22920"/>
                    <a:pt x="8510" y="22920"/>
                  </a:cubicBezTo>
                  <a:cubicBezTo>
                    <a:pt x="8702" y="22920"/>
                    <a:pt x="8897" y="22911"/>
                    <a:pt x="9094" y="22894"/>
                  </a:cubicBezTo>
                  <a:cubicBezTo>
                    <a:pt x="9702" y="22856"/>
                    <a:pt x="10349" y="22703"/>
                    <a:pt x="10882" y="22361"/>
                  </a:cubicBezTo>
                  <a:cubicBezTo>
                    <a:pt x="11795" y="21790"/>
                    <a:pt x="12213" y="20763"/>
                    <a:pt x="12327" y="19698"/>
                  </a:cubicBezTo>
                  <a:cubicBezTo>
                    <a:pt x="12403" y="18366"/>
                    <a:pt x="12023" y="16883"/>
                    <a:pt x="11604" y="15665"/>
                  </a:cubicBezTo>
                  <a:cubicBezTo>
                    <a:pt x="10349" y="12013"/>
                    <a:pt x="8789" y="8323"/>
                    <a:pt x="6811" y="5013"/>
                  </a:cubicBezTo>
                  <a:cubicBezTo>
                    <a:pt x="5860" y="3377"/>
                    <a:pt x="4909" y="295"/>
                    <a:pt x="2740" y="29"/>
                  </a:cubicBezTo>
                  <a:cubicBezTo>
                    <a:pt x="2631" y="10"/>
                    <a:pt x="2519" y="0"/>
                    <a:pt x="2406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0"/>
            <p:cNvSpPr/>
            <p:nvPr/>
          </p:nvSpPr>
          <p:spPr>
            <a:xfrm>
              <a:off x="7387367" y="1628613"/>
              <a:ext cx="371760" cy="502323"/>
            </a:xfrm>
            <a:custGeom>
              <a:avLst/>
              <a:gdLst/>
              <a:ahLst/>
              <a:cxnLst/>
              <a:rect l="l" t="t" r="r" b="b"/>
              <a:pathLst>
                <a:path w="11566" h="15628" extrusionOk="0">
                  <a:moveTo>
                    <a:pt x="2373" y="0"/>
                  </a:moveTo>
                  <a:cubicBezTo>
                    <a:pt x="1770" y="0"/>
                    <a:pt x="1185" y="233"/>
                    <a:pt x="837" y="676"/>
                  </a:cubicBezTo>
                  <a:cubicBezTo>
                    <a:pt x="685" y="866"/>
                    <a:pt x="571" y="1056"/>
                    <a:pt x="495" y="1246"/>
                  </a:cubicBezTo>
                  <a:lnTo>
                    <a:pt x="342" y="1665"/>
                  </a:lnTo>
                  <a:cubicBezTo>
                    <a:pt x="0" y="2806"/>
                    <a:pt x="114" y="3833"/>
                    <a:pt x="457" y="4975"/>
                  </a:cubicBezTo>
                  <a:cubicBezTo>
                    <a:pt x="723" y="6230"/>
                    <a:pt x="1217" y="7524"/>
                    <a:pt x="1598" y="8817"/>
                  </a:cubicBezTo>
                  <a:cubicBezTo>
                    <a:pt x="2207" y="11062"/>
                    <a:pt x="2549" y="13383"/>
                    <a:pt x="3044" y="15627"/>
                  </a:cubicBezTo>
                  <a:lnTo>
                    <a:pt x="11565" y="15627"/>
                  </a:lnTo>
                  <a:cubicBezTo>
                    <a:pt x="10348" y="11899"/>
                    <a:pt x="8750" y="8285"/>
                    <a:pt x="6772" y="5013"/>
                  </a:cubicBezTo>
                  <a:cubicBezTo>
                    <a:pt x="5821" y="3377"/>
                    <a:pt x="4870" y="295"/>
                    <a:pt x="2739" y="29"/>
                  </a:cubicBezTo>
                  <a:cubicBezTo>
                    <a:pt x="2618" y="10"/>
                    <a:pt x="2495" y="0"/>
                    <a:pt x="2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0"/>
            <p:cNvSpPr/>
            <p:nvPr/>
          </p:nvSpPr>
          <p:spPr>
            <a:xfrm>
              <a:off x="6704994" y="1484804"/>
              <a:ext cx="840109" cy="1484984"/>
            </a:xfrm>
            <a:custGeom>
              <a:avLst/>
              <a:gdLst/>
              <a:ahLst/>
              <a:cxnLst/>
              <a:rect l="l" t="t" r="r" b="b"/>
              <a:pathLst>
                <a:path w="26137" h="46200" extrusionOk="0">
                  <a:moveTo>
                    <a:pt x="13086" y="1"/>
                  </a:moveTo>
                  <a:cubicBezTo>
                    <a:pt x="12336" y="1"/>
                    <a:pt x="11589" y="137"/>
                    <a:pt x="10843" y="432"/>
                  </a:cubicBezTo>
                  <a:cubicBezTo>
                    <a:pt x="9968" y="775"/>
                    <a:pt x="9055" y="1155"/>
                    <a:pt x="8218" y="1536"/>
                  </a:cubicBezTo>
                  <a:cubicBezTo>
                    <a:pt x="7876" y="1688"/>
                    <a:pt x="7609" y="1802"/>
                    <a:pt x="7267" y="1954"/>
                  </a:cubicBezTo>
                  <a:cubicBezTo>
                    <a:pt x="6886" y="2106"/>
                    <a:pt x="6544" y="2297"/>
                    <a:pt x="6164" y="2449"/>
                  </a:cubicBezTo>
                  <a:cubicBezTo>
                    <a:pt x="6125" y="2449"/>
                    <a:pt x="6087" y="2487"/>
                    <a:pt x="6011" y="2487"/>
                  </a:cubicBezTo>
                  <a:cubicBezTo>
                    <a:pt x="5631" y="2677"/>
                    <a:pt x="5212" y="2867"/>
                    <a:pt x="4832" y="3057"/>
                  </a:cubicBezTo>
                  <a:cubicBezTo>
                    <a:pt x="3615" y="3628"/>
                    <a:pt x="2359" y="4275"/>
                    <a:pt x="1408" y="5226"/>
                  </a:cubicBezTo>
                  <a:cubicBezTo>
                    <a:pt x="837" y="5873"/>
                    <a:pt x="267" y="6710"/>
                    <a:pt x="114" y="7585"/>
                  </a:cubicBezTo>
                  <a:cubicBezTo>
                    <a:pt x="76" y="7851"/>
                    <a:pt x="76" y="8155"/>
                    <a:pt x="114" y="8422"/>
                  </a:cubicBezTo>
                  <a:cubicBezTo>
                    <a:pt x="191" y="8802"/>
                    <a:pt x="419" y="9144"/>
                    <a:pt x="495" y="9525"/>
                  </a:cubicBezTo>
                  <a:cubicBezTo>
                    <a:pt x="647" y="10210"/>
                    <a:pt x="609" y="10894"/>
                    <a:pt x="609" y="11541"/>
                  </a:cubicBezTo>
                  <a:cubicBezTo>
                    <a:pt x="609" y="12188"/>
                    <a:pt x="875" y="12873"/>
                    <a:pt x="875" y="13481"/>
                  </a:cubicBezTo>
                  <a:cubicBezTo>
                    <a:pt x="1332" y="15232"/>
                    <a:pt x="1180" y="17134"/>
                    <a:pt x="1218" y="18960"/>
                  </a:cubicBezTo>
                  <a:cubicBezTo>
                    <a:pt x="1332" y="27824"/>
                    <a:pt x="495" y="36726"/>
                    <a:pt x="0" y="45629"/>
                  </a:cubicBezTo>
                  <a:cubicBezTo>
                    <a:pt x="0" y="45819"/>
                    <a:pt x="0" y="46009"/>
                    <a:pt x="38" y="46123"/>
                  </a:cubicBezTo>
                  <a:lnTo>
                    <a:pt x="24805" y="46123"/>
                  </a:lnTo>
                  <a:lnTo>
                    <a:pt x="24805" y="46199"/>
                  </a:lnTo>
                  <a:cubicBezTo>
                    <a:pt x="24805" y="45477"/>
                    <a:pt x="24843" y="44754"/>
                    <a:pt x="24843" y="44107"/>
                  </a:cubicBezTo>
                  <a:cubicBezTo>
                    <a:pt x="24995" y="37449"/>
                    <a:pt x="25224" y="30792"/>
                    <a:pt x="25490" y="24134"/>
                  </a:cubicBezTo>
                  <a:cubicBezTo>
                    <a:pt x="25604" y="20786"/>
                    <a:pt x="25718" y="17476"/>
                    <a:pt x="25870" y="14128"/>
                  </a:cubicBezTo>
                  <a:cubicBezTo>
                    <a:pt x="25908" y="12530"/>
                    <a:pt x="26137" y="10818"/>
                    <a:pt x="26099" y="9183"/>
                  </a:cubicBezTo>
                  <a:lnTo>
                    <a:pt x="26099" y="8231"/>
                  </a:lnTo>
                  <a:cubicBezTo>
                    <a:pt x="26099" y="7280"/>
                    <a:pt x="26061" y="6291"/>
                    <a:pt x="25566" y="5568"/>
                  </a:cubicBezTo>
                  <a:cubicBezTo>
                    <a:pt x="25110" y="4845"/>
                    <a:pt x="24196" y="4465"/>
                    <a:pt x="23398" y="4161"/>
                  </a:cubicBezTo>
                  <a:cubicBezTo>
                    <a:pt x="21609" y="3400"/>
                    <a:pt x="19897" y="2487"/>
                    <a:pt x="18185" y="1612"/>
                  </a:cubicBezTo>
                  <a:cubicBezTo>
                    <a:pt x="17919" y="1498"/>
                    <a:pt x="17691" y="1345"/>
                    <a:pt x="17387" y="1231"/>
                  </a:cubicBezTo>
                  <a:cubicBezTo>
                    <a:pt x="17234" y="1193"/>
                    <a:pt x="17158" y="1155"/>
                    <a:pt x="17006" y="1041"/>
                  </a:cubicBezTo>
                  <a:cubicBezTo>
                    <a:pt x="16778" y="965"/>
                    <a:pt x="16550" y="813"/>
                    <a:pt x="16283" y="737"/>
                  </a:cubicBezTo>
                  <a:cubicBezTo>
                    <a:pt x="16093" y="623"/>
                    <a:pt x="15979" y="585"/>
                    <a:pt x="15789" y="546"/>
                  </a:cubicBezTo>
                  <a:cubicBezTo>
                    <a:pt x="14878" y="195"/>
                    <a:pt x="13979" y="1"/>
                    <a:pt x="13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0"/>
            <p:cNvSpPr/>
            <p:nvPr/>
          </p:nvSpPr>
          <p:spPr>
            <a:xfrm>
              <a:off x="6964231" y="1484707"/>
              <a:ext cx="245826" cy="205391"/>
            </a:xfrm>
            <a:custGeom>
              <a:avLst/>
              <a:gdLst/>
              <a:ahLst/>
              <a:cxnLst/>
              <a:rect l="l" t="t" r="r" b="b"/>
              <a:pathLst>
                <a:path w="7648" h="6390" extrusionOk="0">
                  <a:moveTo>
                    <a:pt x="4891" y="1"/>
                  </a:moveTo>
                  <a:cubicBezTo>
                    <a:pt x="4152" y="1"/>
                    <a:pt x="3400" y="132"/>
                    <a:pt x="2626" y="435"/>
                  </a:cubicBezTo>
                  <a:cubicBezTo>
                    <a:pt x="1713" y="816"/>
                    <a:pt x="876" y="1158"/>
                    <a:pt x="1" y="1539"/>
                  </a:cubicBezTo>
                  <a:cubicBezTo>
                    <a:pt x="115" y="2223"/>
                    <a:pt x="609" y="2908"/>
                    <a:pt x="914" y="3403"/>
                  </a:cubicBezTo>
                  <a:cubicBezTo>
                    <a:pt x="1484" y="4392"/>
                    <a:pt x="2131" y="5305"/>
                    <a:pt x="2892" y="6104"/>
                  </a:cubicBezTo>
                  <a:cubicBezTo>
                    <a:pt x="3006" y="6180"/>
                    <a:pt x="3158" y="6332"/>
                    <a:pt x="3273" y="6370"/>
                  </a:cubicBezTo>
                  <a:cubicBezTo>
                    <a:pt x="3317" y="6384"/>
                    <a:pt x="3361" y="6390"/>
                    <a:pt x="3404" y="6390"/>
                  </a:cubicBezTo>
                  <a:cubicBezTo>
                    <a:pt x="3731" y="6390"/>
                    <a:pt x="4018" y="6039"/>
                    <a:pt x="4186" y="5838"/>
                  </a:cubicBezTo>
                  <a:cubicBezTo>
                    <a:pt x="5327" y="4430"/>
                    <a:pt x="6316" y="3022"/>
                    <a:pt x="7267" y="1501"/>
                  </a:cubicBezTo>
                  <a:cubicBezTo>
                    <a:pt x="7457" y="1158"/>
                    <a:pt x="7610" y="816"/>
                    <a:pt x="7648" y="549"/>
                  </a:cubicBezTo>
                  <a:cubicBezTo>
                    <a:pt x="6735" y="210"/>
                    <a:pt x="5823" y="1"/>
                    <a:pt x="4891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0"/>
            <p:cNvSpPr/>
            <p:nvPr/>
          </p:nvSpPr>
          <p:spPr>
            <a:xfrm>
              <a:off x="7212475" y="1847188"/>
              <a:ext cx="657925" cy="589461"/>
            </a:xfrm>
            <a:custGeom>
              <a:avLst/>
              <a:gdLst/>
              <a:ahLst/>
              <a:cxnLst/>
              <a:rect l="l" t="t" r="r" b="b"/>
              <a:pathLst>
                <a:path w="20469" h="18339" extrusionOk="0">
                  <a:moveTo>
                    <a:pt x="8485" y="1"/>
                  </a:moveTo>
                  <a:lnTo>
                    <a:pt x="1" y="18224"/>
                  </a:lnTo>
                  <a:lnTo>
                    <a:pt x="12061" y="18338"/>
                  </a:lnTo>
                  <a:lnTo>
                    <a:pt x="20468" y="115"/>
                  </a:lnTo>
                  <a:lnTo>
                    <a:pt x="8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0"/>
            <p:cNvSpPr/>
            <p:nvPr/>
          </p:nvSpPr>
          <p:spPr>
            <a:xfrm>
              <a:off x="7228386" y="1847188"/>
              <a:ext cx="659146" cy="589461"/>
            </a:xfrm>
            <a:custGeom>
              <a:avLst/>
              <a:gdLst/>
              <a:ahLst/>
              <a:cxnLst/>
              <a:rect l="l" t="t" r="r" b="b"/>
              <a:pathLst>
                <a:path w="20507" h="18339" extrusionOk="0">
                  <a:moveTo>
                    <a:pt x="8522" y="1"/>
                  </a:moveTo>
                  <a:lnTo>
                    <a:pt x="0" y="18262"/>
                  </a:lnTo>
                  <a:lnTo>
                    <a:pt x="12098" y="18338"/>
                  </a:lnTo>
                  <a:lnTo>
                    <a:pt x="20506" y="115"/>
                  </a:lnTo>
                  <a:lnTo>
                    <a:pt x="85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0"/>
            <p:cNvSpPr/>
            <p:nvPr/>
          </p:nvSpPr>
          <p:spPr>
            <a:xfrm>
              <a:off x="7441143" y="1847188"/>
              <a:ext cx="456166" cy="404803"/>
            </a:xfrm>
            <a:custGeom>
              <a:avLst/>
              <a:gdLst/>
              <a:ahLst/>
              <a:cxnLst/>
              <a:rect l="l" t="t" r="r" b="b"/>
              <a:pathLst>
                <a:path w="14192" h="12594" extrusionOk="0">
                  <a:moveTo>
                    <a:pt x="2512" y="1"/>
                  </a:moveTo>
                  <a:cubicBezTo>
                    <a:pt x="2474" y="153"/>
                    <a:pt x="2474" y="343"/>
                    <a:pt x="2512" y="534"/>
                  </a:cubicBezTo>
                  <a:cubicBezTo>
                    <a:pt x="2778" y="2284"/>
                    <a:pt x="2816" y="3805"/>
                    <a:pt x="2436" y="5517"/>
                  </a:cubicBezTo>
                  <a:cubicBezTo>
                    <a:pt x="1903" y="7952"/>
                    <a:pt x="1104" y="10273"/>
                    <a:pt x="1" y="12517"/>
                  </a:cubicBezTo>
                  <a:lnTo>
                    <a:pt x="10882" y="12594"/>
                  </a:lnTo>
                  <a:cubicBezTo>
                    <a:pt x="12556" y="9093"/>
                    <a:pt x="13849" y="5365"/>
                    <a:pt x="14077" y="1371"/>
                  </a:cubicBezTo>
                  <a:cubicBezTo>
                    <a:pt x="14077" y="1104"/>
                    <a:pt x="14191" y="534"/>
                    <a:pt x="14115" y="115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0"/>
            <p:cNvSpPr/>
            <p:nvPr/>
          </p:nvSpPr>
          <p:spPr>
            <a:xfrm>
              <a:off x="7520634" y="1843845"/>
              <a:ext cx="377899" cy="410138"/>
            </a:xfrm>
            <a:custGeom>
              <a:avLst/>
              <a:gdLst/>
              <a:ahLst/>
              <a:cxnLst/>
              <a:rect l="l" t="t" r="r" b="b"/>
              <a:pathLst>
                <a:path w="11757" h="12760" extrusionOk="0">
                  <a:moveTo>
                    <a:pt x="11609" y="0"/>
                  </a:moveTo>
                  <a:cubicBezTo>
                    <a:pt x="11576" y="0"/>
                    <a:pt x="11547" y="10"/>
                    <a:pt x="11528" y="29"/>
                  </a:cubicBezTo>
                  <a:lnTo>
                    <a:pt x="115" y="29"/>
                  </a:lnTo>
                  <a:cubicBezTo>
                    <a:pt x="1" y="29"/>
                    <a:pt x="1" y="181"/>
                    <a:pt x="39" y="181"/>
                  </a:cubicBezTo>
                  <a:lnTo>
                    <a:pt x="11452" y="181"/>
                  </a:lnTo>
                  <a:cubicBezTo>
                    <a:pt x="11452" y="1132"/>
                    <a:pt x="11414" y="2007"/>
                    <a:pt x="11300" y="2958"/>
                  </a:cubicBezTo>
                  <a:cubicBezTo>
                    <a:pt x="11148" y="4670"/>
                    <a:pt x="10767" y="6344"/>
                    <a:pt x="10235" y="7980"/>
                  </a:cubicBezTo>
                  <a:cubicBezTo>
                    <a:pt x="10006" y="8779"/>
                    <a:pt x="9702" y="9578"/>
                    <a:pt x="9360" y="10377"/>
                  </a:cubicBezTo>
                  <a:cubicBezTo>
                    <a:pt x="9246" y="10757"/>
                    <a:pt x="9093" y="11214"/>
                    <a:pt x="8903" y="11594"/>
                  </a:cubicBezTo>
                  <a:cubicBezTo>
                    <a:pt x="8865" y="11784"/>
                    <a:pt x="8751" y="11975"/>
                    <a:pt x="8675" y="12165"/>
                  </a:cubicBezTo>
                  <a:lnTo>
                    <a:pt x="8523" y="12431"/>
                  </a:lnTo>
                  <a:cubicBezTo>
                    <a:pt x="8523" y="12431"/>
                    <a:pt x="8485" y="12469"/>
                    <a:pt x="8485" y="12545"/>
                  </a:cubicBezTo>
                  <a:cubicBezTo>
                    <a:pt x="8409" y="12545"/>
                    <a:pt x="8409" y="12583"/>
                    <a:pt x="8409" y="12583"/>
                  </a:cubicBezTo>
                  <a:cubicBezTo>
                    <a:pt x="8409" y="12610"/>
                    <a:pt x="8390" y="12637"/>
                    <a:pt x="8365" y="12637"/>
                  </a:cubicBezTo>
                  <a:cubicBezTo>
                    <a:pt x="8355" y="12637"/>
                    <a:pt x="8344" y="12633"/>
                    <a:pt x="8333" y="12621"/>
                  </a:cubicBezTo>
                  <a:cubicBezTo>
                    <a:pt x="8321" y="12610"/>
                    <a:pt x="8300" y="12606"/>
                    <a:pt x="8277" y="12606"/>
                  </a:cubicBezTo>
                  <a:cubicBezTo>
                    <a:pt x="8222" y="12606"/>
                    <a:pt x="8153" y="12633"/>
                    <a:pt x="8180" y="12659"/>
                  </a:cubicBezTo>
                  <a:cubicBezTo>
                    <a:pt x="8233" y="12730"/>
                    <a:pt x="8311" y="12760"/>
                    <a:pt x="8387" y="12760"/>
                  </a:cubicBezTo>
                  <a:cubicBezTo>
                    <a:pt x="8474" y="12760"/>
                    <a:pt x="8558" y="12721"/>
                    <a:pt x="8599" y="12659"/>
                  </a:cubicBezTo>
                  <a:cubicBezTo>
                    <a:pt x="8675" y="12621"/>
                    <a:pt x="8713" y="12545"/>
                    <a:pt x="8751" y="12431"/>
                  </a:cubicBezTo>
                  <a:cubicBezTo>
                    <a:pt x="8789" y="12279"/>
                    <a:pt x="8865" y="12203"/>
                    <a:pt x="8903" y="12051"/>
                  </a:cubicBezTo>
                  <a:lnTo>
                    <a:pt x="9474" y="10643"/>
                  </a:lnTo>
                  <a:cubicBezTo>
                    <a:pt x="10121" y="8969"/>
                    <a:pt x="10767" y="7181"/>
                    <a:pt x="11148" y="5431"/>
                  </a:cubicBezTo>
                  <a:cubicBezTo>
                    <a:pt x="11528" y="3681"/>
                    <a:pt x="11718" y="1931"/>
                    <a:pt x="11718" y="105"/>
                  </a:cubicBezTo>
                  <a:cubicBezTo>
                    <a:pt x="11757" y="67"/>
                    <a:pt x="11757" y="29"/>
                    <a:pt x="11718" y="29"/>
                  </a:cubicBezTo>
                  <a:cubicBezTo>
                    <a:pt x="11680" y="10"/>
                    <a:pt x="11642" y="0"/>
                    <a:pt x="11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0"/>
            <p:cNvSpPr/>
            <p:nvPr/>
          </p:nvSpPr>
          <p:spPr>
            <a:xfrm>
              <a:off x="7298073" y="2065892"/>
              <a:ext cx="245054" cy="243222"/>
            </a:xfrm>
            <a:custGeom>
              <a:avLst/>
              <a:gdLst/>
              <a:ahLst/>
              <a:cxnLst/>
              <a:rect l="l" t="t" r="r" b="b"/>
              <a:pathLst>
                <a:path w="7624" h="7567" extrusionOk="0">
                  <a:moveTo>
                    <a:pt x="2902" y="1"/>
                  </a:moveTo>
                  <a:cubicBezTo>
                    <a:pt x="2539" y="1"/>
                    <a:pt x="2786" y="625"/>
                    <a:pt x="2930" y="806"/>
                  </a:cubicBezTo>
                  <a:lnTo>
                    <a:pt x="3501" y="1529"/>
                  </a:lnTo>
                  <a:cubicBezTo>
                    <a:pt x="3653" y="1719"/>
                    <a:pt x="3805" y="2023"/>
                    <a:pt x="3805" y="2251"/>
                  </a:cubicBezTo>
                  <a:cubicBezTo>
                    <a:pt x="3805" y="2563"/>
                    <a:pt x="3532" y="2663"/>
                    <a:pt x="3282" y="2663"/>
                  </a:cubicBezTo>
                  <a:cubicBezTo>
                    <a:pt x="3196" y="2663"/>
                    <a:pt x="3113" y="2651"/>
                    <a:pt x="3044" y="2632"/>
                  </a:cubicBezTo>
                  <a:cubicBezTo>
                    <a:pt x="2664" y="2480"/>
                    <a:pt x="2283" y="2251"/>
                    <a:pt x="2093" y="1871"/>
                  </a:cubicBezTo>
                  <a:cubicBezTo>
                    <a:pt x="1979" y="1719"/>
                    <a:pt x="1941" y="1529"/>
                    <a:pt x="1827" y="1376"/>
                  </a:cubicBezTo>
                  <a:cubicBezTo>
                    <a:pt x="1789" y="1338"/>
                    <a:pt x="1789" y="1300"/>
                    <a:pt x="1751" y="1300"/>
                  </a:cubicBezTo>
                  <a:cubicBezTo>
                    <a:pt x="1699" y="1276"/>
                    <a:pt x="1651" y="1265"/>
                    <a:pt x="1609" y="1265"/>
                  </a:cubicBezTo>
                  <a:cubicBezTo>
                    <a:pt x="1249" y="1265"/>
                    <a:pt x="1218" y="2051"/>
                    <a:pt x="1218" y="2289"/>
                  </a:cubicBezTo>
                  <a:cubicBezTo>
                    <a:pt x="1206" y="2287"/>
                    <a:pt x="1193" y="2286"/>
                    <a:pt x="1181" y="2286"/>
                  </a:cubicBezTo>
                  <a:cubicBezTo>
                    <a:pt x="1009" y="2286"/>
                    <a:pt x="873" y="2528"/>
                    <a:pt x="838" y="2670"/>
                  </a:cubicBezTo>
                  <a:cubicBezTo>
                    <a:pt x="800" y="2784"/>
                    <a:pt x="800" y="2898"/>
                    <a:pt x="800" y="3012"/>
                  </a:cubicBezTo>
                  <a:cubicBezTo>
                    <a:pt x="800" y="3050"/>
                    <a:pt x="800" y="3088"/>
                    <a:pt x="686" y="3203"/>
                  </a:cubicBezTo>
                  <a:lnTo>
                    <a:pt x="686" y="3241"/>
                  </a:lnTo>
                  <a:lnTo>
                    <a:pt x="648" y="3241"/>
                  </a:lnTo>
                  <a:cubicBezTo>
                    <a:pt x="495" y="3241"/>
                    <a:pt x="381" y="3355"/>
                    <a:pt x="305" y="3469"/>
                  </a:cubicBezTo>
                  <a:cubicBezTo>
                    <a:pt x="229" y="3735"/>
                    <a:pt x="381" y="3925"/>
                    <a:pt x="381" y="4154"/>
                  </a:cubicBezTo>
                  <a:lnTo>
                    <a:pt x="381" y="4192"/>
                  </a:lnTo>
                  <a:cubicBezTo>
                    <a:pt x="381" y="4230"/>
                    <a:pt x="305" y="4230"/>
                    <a:pt x="305" y="4230"/>
                  </a:cubicBezTo>
                  <a:cubicBezTo>
                    <a:pt x="229" y="4306"/>
                    <a:pt x="115" y="4420"/>
                    <a:pt x="77" y="4572"/>
                  </a:cubicBezTo>
                  <a:cubicBezTo>
                    <a:pt x="1" y="4953"/>
                    <a:pt x="229" y="5181"/>
                    <a:pt x="457" y="5485"/>
                  </a:cubicBezTo>
                  <a:cubicBezTo>
                    <a:pt x="571" y="5561"/>
                    <a:pt x="610" y="5675"/>
                    <a:pt x="686" y="5751"/>
                  </a:cubicBezTo>
                  <a:cubicBezTo>
                    <a:pt x="1256" y="6436"/>
                    <a:pt x="2017" y="6436"/>
                    <a:pt x="2854" y="6512"/>
                  </a:cubicBezTo>
                  <a:cubicBezTo>
                    <a:pt x="3311" y="6588"/>
                    <a:pt x="3805" y="6627"/>
                    <a:pt x="4262" y="6779"/>
                  </a:cubicBezTo>
                  <a:cubicBezTo>
                    <a:pt x="5061" y="6969"/>
                    <a:pt x="5822" y="7387"/>
                    <a:pt x="6659" y="7540"/>
                  </a:cubicBezTo>
                  <a:cubicBezTo>
                    <a:pt x="6759" y="7558"/>
                    <a:pt x="6846" y="7567"/>
                    <a:pt x="6922" y="7567"/>
                  </a:cubicBezTo>
                  <a:cubicBezTo>
                    <a:pt x="7623" y="7567"/>
                    <a:pt x="7354" y="6818"/>
                    <a:pt x="7457" y="6132"/>
                  </a:cubicBezTo>
                  <a:cubicBezTo>
                    <a:pt x="7496" y="5866"/>
                    <a:pt x="7496" y="5333"/>
                    <a:pt x="7267" y="5105"/>
                  </a:cubicBezTo>
                  <a:cubicBezTo>
                    <a:pt x="7115" y="4915"/>
                    <a:pt x="6849" y="4876"/>
                    <a:pt x="6582" y="4762"/>
                  </a:cubicBezTo>
                  <a:cubicBezTo>
                    <a:pt x="6278" y="4610"/>
                    <a:pt x="5936" y="4420"/>
                    <a:pt x="5707" y="4192"/>
                  </a:cubicBezTo>
                  <a:cubicBezTo>
                    <a:pt x="5517" y="4001"/>
                    <a:pt x="5365" y="3773"/>
                    <a:pt x="5327" y="3545"/>
                  </a:cubicBezTo>
                  <a:cubicBezTo>
                    <a:pt x="5251" y="3355"/>
                    <a:pt x="5327" y="3203"/>
                    <a:pt x="5327" y="3012"/>
                  </a:cubicBezTo>
                  <a:cubicBezTo>
                    <a:pt x="5251" y="2518"/>
                    <a:pt x="4870" y="2061"/>
                    <a:pt x="4642" y="1681"/>
                  </a:cubicBezTo>
                  <a:cubicBezTo>
                    <a:pt x="4262" y="1110"/>
                    <a:pt x="3805" y="577"/>
                    <a:pt x="3273" y="159"/>
                  </a:cubicBezTo>
                  <a:cubicBezTo>
                    <a:pt x="3158" y="121"/>
                    <a:pt x="3082" y="7"/>
                    <a:pt x="2968" y="7"/>
                  </a:cubicBezTo>
                  <a:cubicBezTo>
                    <a:pt x="2944" y="3"/>
                    <a:pt x="2923" y="1"/>
                    <a:pt x="2902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0"/>
            <p:cNvSpPr/>
            <p:nvPr/>
          </p:nvSpPr>
          <p:spPr>
            <a:xfrm>
              <a:off x="7336002" y="2139758"/>
              <a:ext cx="23239" cy="31532"/>
            </a:xfrm>
            <a:custGeom>
              <a:avLst/>
              <a:gdLst/>
              <a:ahLst/>
              <a:cxnLst/>
              <a:rect l="l" t="t" r="r" b="b"/>
              <a:pathLst>
                <a:path w="723" h="981" extrusionOk="0">
                  <a:moveTo>
                    <a:pt x="38" y="1"/>
                  </a:moveTo>
                  <a:cubicBezTo>
                    <a:pt x="19" y="1"/>
                    <a:pt x="0" y="11"/>
                    <a:pt x="0" y="30"/>
                  </a:cubicBezTo>
                  <a:cubicBezTo>
                    <a:pt x="0" y="106"/>
                    <a:pt x="0" y="144"/>
                    <a:pt x="38" y="182"/>
                  </a:cubicBezTo>
                  <a:cubicBezTo>
                    <a:pt x="38" y="220"/>
                    <a:pt x="76" y="296"/>
                    <a:pt x="76" y="334"/>
                  </a:cubicBezTo>
                  <a:cubicBezTo>
                    <a:pt x="152" y="410"/>
                    <a:pt x="190" y="486"/>
                    <a:pt x="228" y="562"/>
                  </a:cubicBezTo>
                  <a:cubicBezTo>
                    <a:pt x="343" y="714"/>
                    <a:pt x="419" y="866"/>
                    <a:pt x="571" y="981"/>
                  </a:cubicBezTo>
                  <a:cubicBezTo>
                    <a:pt x="609" y="981"/>
                    <a:pt x="723" y="981"/>
                    <a:pt x="647" y="943"/>
                  </a:cubicBezTo>
                  <a:cubicBezTo>
                    <a:pt x="533" y="790"/>
                    <a:pt x="419" y="676"/>
                    <a:pt x="343" y="524"/>
                  </a:cubicBezTo>
                  <a:cubicBezTo>
                    <a:pt x="266" y="410"/>
                    <a:pt x="228" y="372"/>
                    <a:pt x="190" y="296"/>
                  </a:cubicBezTo>
                  <a:cubicBezTo>
                    <a:pt x="190" y="296"/>
                    <a:pt x="152" y="220"/>
                    <a:pt x="152" y="182"/>
                  </a:cubicBezTo>
                  <a:cubicBezTo>
                    <a:pt x="76" y="144"/>
                    <a:pt x="76" y="106"/>
                    <a:pt x="76" y="30"/>
                  </a:cubicBezTo>
                  <a:cubicBezTo>
                    <a:pt x="76" y="11"/>
                    <a:pt x="57" y="1"/>
                    <a:pt x="38" y="1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0"/>
            <p:cNvSpPr/>
            <p:nvPr/>
          </p:nvSpPr>
          <p:spPr>
            <a:xfrm>
              <a:off x="7323755" y="2170037"/>
              <a:ext cx="20828" cy="29378"/>
            </a:xfrm>
            <a:custGeom>
              <a:avLst/>
              <a:gdLst/>
              <a:ahLst/>
              <a:cxnLst/>
              <a:rect l="l" t="t" r="r" b="b"/>
              <a:pathLst>
                <a:path w="648" h="914" extrusionOk="0">
                  <a:moveTo>
                    <a:pt x="1" y="1"/>
                  </a:moveTo>
                  <a:cubicBezTo>
                    <a:pt x="77" y="381"/>
                    <a:pt x="305" y="685"/>
                    <a:pt x="609" y="914"/>
                  </a:cubicBezTo>
                  <a:lnTo>
                    <a:pt x="647" y="914"/>
                  </a:lnTo>
                  <a:lnTo>
                    <a:pt x="647" y="876"/>
                  </a:lnTo>
                  <a:cubicBezTo>
                    <a:pt x="381" y="685"/>
                    <a:pt x="153" y="343"/>
                    <a:pt x="39" y="1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0"/>
            <p:cNvSpPr/>
            <p:nvPr/>
          </p:nvSpPr>
          <p:spPr>
            <a:xfrm>
              <a:off x="7311927" y="2201280"/>
              <a:ext cx="24107" cy="23818"/>
            </a:xfrm>
            <a:custGeom>
              <a:avLst/>
              <a:gdLst/>
              <a:ahLst/>
              <a:cxnLst/>
              <a:rect l="l" t="t" r="r" b="b"/>
              <a:pathLst>
                <a:path w="750" h="741" extrusionOk="0">
                  <a:moveTo>
                    <a:pt x="69" y="1"/>
                  </a:moveTo>
                  <a:cubicBezTo>
                    <a:pt x="26" y="1"/>
                    <a:pt x="1" y="18"/>
                    <a:pt x="26" y="18"/>
                  </a:cubicBezTo>
                  <a:cubicBezTo>
                    <a:pt x="179" y="322"/>
                    <a:pt x="407" y="550"/>
                    <a:pt x="635" y="741"/>
                  </a:cubicBezTo>
                  <a:cubicBezTo>
                    <a:pt x="635" y="741"/>
                    <a:pt x="749" y="741"/>
                    <a:pt x="711" y="703"/>
                  </a:cubicBezTo>
                  <a:cubicBezTo>
                    <a:pt x="445" y="550"/>
                    <a:pt x="255" y="322"/>
                    <a:pt x="140" y="18"/>
                  </a:cubicBezTo>
                  <a:cubicBezTo>
                    <a:pt x="115" y="5"/>
                    <a:pt x="90" y="1"/>
                    <a:pt x="69" y="1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0"/>
            <p:cNvSpPr/>
            <p:nvPr/>
          </p:nvSpPr>
          <p:spPr>
            <a:xfrm>
              <a:off x="7438700" y="2210344"/>
              <a:ext cx="337561" cy="155377"/>
            </a:xfrm>
            <a:custGeom>
              <a:avLst/>
              <a:gdLst/>
              <a:ahLst/>
              <a:cxnLst/>
              <a:rect l="l" t="t" r="r" b="b"/>
              <a:pathLst>
                <a:path w="10502" h="4834" extrusionOk="0">
                  <a:moveTo>
                    <a:pt x="1219" y="0"/>
                  </a:moveTo>
                  <a:cubicBezTo>
                    <a:pt x="972" y="0"/>
                    <a:pt x="771" y="31"/>
                    <a:pt x="686" y="116"/>
                  </a:cubicBezTo>
                  <a:cubicBezTo>
                    <a:pt x="648" y="192"/>
                    <a:pt x="534" y="611"/>
                    <a:pt x="457" y="687"/>
                  </a:cubicBezTo>
                  <a:cubicBezTo>
                    <a:pt x="305" y="915"/>
                    <a:pt x="115" y="1143"/>
                    <a:pt x="77" y="1372"/>
                  </a:cubicBezTo>
                  <a:cubicBezTo>
                    <a:pt x="1" y="1828"/>
                    <a:pt x="419" y="2285"/>
                    <a:pt x="838" y="2551"/>
                  </a:cubicBezTo>
                  <a:cubicBezTo>
                    <a:pt x="1370" y="2893"/>
                    <a:pt x="1903" y="3236"/>
                    <a:pt x="2398" y="3464"/>
                  </a:cubicBezTo>
                  <a:cubicBezTo>
                    <a:pt x="4034" y="4301"/>
                    <a:pt x="5746" y="4796"/>
                    <a:pt x="7648" y="4834"/>
                  </a:cubicBezTo>
                  <a:cubicBezTo>
                    <a:pt x="8028" y="4834"/>
                    <a:pt x="8409" y="4834"/>
                    <a:pt x="8751" y="4758"/>
                  </a:cubicBezTo>
                  <a:cubicBezTo>
                    <a:pt x="9892" y="4415"/>
                    <a:pt x="10463" y="2779"/>
                    <a:pt x="10501" y="1752"/>
                  </a:cubicBezTo>
                  <a:cubicBezTo>
                    <a:pt x="10501" y="1600"/>
                    <a:pt x="10501" y="1448"/>
                    <a:pt x="10463" y="1334"/>
                  </a:cubicBezTo>
                  <a:cubicBezTo>
                    <a:pt x="10349" y="1143"/>
                    <a:pt x="10121" y="1029"/>
                    <a:pt x="9930" y="915"/>
                  </a:cubicBezTo>
                  <a:cubicBezTo>
                    <a:pt x="9284" y="687"/>
                    <a:pt x="8675" y="535"/>
                    <a:pt x="8066" y="497"/>
                  </a:cubicBezTo>
                  <a:cubicBezTo>
                    <a:pt x="7724" y="459"/>
                    <a:pt x="7420" y="459"/>
                    <a:pt x="7039" y="421"/>
                  </a:cubicBezTo>
                  <a:cubicBezTo>
                    <a:pt x="5593" y="306"/>
                    <a:pt x="4186" y="230"/>
                    <a:pt x="2740" y="192"/>
                  </a:cubicBezTo>
                  <a:cubicBezTo>
                    <a:pt x="2481" y="140"/>
                    <a:pt x="1746" y="0"/>
                    <a:pt x="1219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0"/>
            <p:cNvSpPr/>
            <p:nvPr/>
          </p:nvSpPr>
          <p:spPr>
            <a:xfrm>
              <a:off x="6977699" y="1323219"/>
              <a:ext cx="225030" cy="215837"/>
            </a:xfrm>
            <a:custGeom>
              <a:avLst/>
              <a:gdLst/>
              <a:ahLst/>
              <a:cxnLst/>
              <a:rect l="l" t="t" r="r" b="b"/>
              <a:pathLst>
                <a:path w="7001" h="6715" extrusionOk="0">
                  <a:moveTo>
                    <a:pt x="4860" y="0"/>
                  </a:moveTo>
                  <a:cubicBezTo>
                    <a:pt x="4708" y="0"/>
                    <a:pt x="4547" y="19"/>
                    <a:pt x="4413" y="19"/>
                  </a:cubicBezTo>
                  <a:lnTo>
                    <a:pt x="3310" y="95"/>
                  </a:lnTo>
                  <a:cubicBezTo>
                    <a:pt x="2777" y="133"/>
                    <a:pt x="2283" y="209"/>
                    <a:pt x="1788" y="247"/>
                  </a:cubicBezTo>
                  <a:cubicBezTo>
                    <a:pt x="1733" y="252"/>
                    <a:pt x="1671" y="253"/>
                    <a:pt x="1603" y="253"/>
                  </a:cubicBezTo>
                  <a:cubicBezTo>
                    <a:pt x="1468" y="253"/>
                    <a:pt x="1311" y="247"/>
                    <a:pt x="1150" y="247"/>
                  </a:cubicBezTo>
                  <a:cubicBezTo>
                    <a:pt x="668" y="247"/>
                    <a:pt x="152" y="298"/>
                    <a:pt x="76" y="704"/>
                  </a:cubicBezTo>
                  <a:cubicBezTo>
                    <a:pt x="0" y="1008"/>
                    <a:pt x="0" y="1351"/>
                    <a:pt x="0" y="1617"/>
                  </a:cubicBezTo>
                  <a:lnTo>
                    <a:pt x="0" y="1997"/>
                  </a:lnTo>
                  <a:lnTo>
                    <a:pt x="0" y="2035"/>
                  </a:lnTo>
                  <a:lnTo>
                    <a:pt x="0" y="2111"/>
                  </a:lnTo>
                  <a:cubicBezTo>
                    <a:pt x="0" y="2606"/>
                    <a:pt x="0" y="3177"/>
                    <a:pt x="76" y="3709"/>
                  </a:cubicBezTo>
                  <a:cubicBezTo>
                    <a:pt x="76" y="4052"/>
                    <a:pt x="114" y="4432"/>
                    <a:pt x="114" y="4775"/>
                  </a:cubicBezTo>
                  <a:lnTo>
                    <a:pt x="114" y="5003"/>
                  </a:lnTo>
                  <a:lnTo>
                    <a:pt x="267" y="6715"/>
                  </a:lnTo>
                  <a:lnTo>
                    <a:pt x="6924" y="6410"/>
                  </a:lnTo>
                  <a:cubicBezTo>
                    <a:pt x="6924" y="6372"/>
                    <a:pt x="6848" y="6334"/>
                    <a:pt x="7000" y="6296"/>
                  </a:cubicBezTo>
                  <a:cubicBezTo>
                    <a:pt x="6658" y="4965"/>
                    <a:pt x="6392" y="3557"/>
                    <a:pt x="6049" y="2188"/>
                  </a:cubicBezTo>
                  <a:cubicBezTo>
                    <a:pt x="5935" y="1807"/>
                    <a:pt x="5859" y="1389"/>
                    <a:pt x="5707" y="1008"/>
                  </a:cubicBezTo>
                  <a:cubicBezTo>
                    <a:pt x="5631" y="704"/>
                    <a:pt x="5479" y="285"/>
                    <a:pt x="5250" y="95"/>
                  </a:cubicBezTo>
                  <a:cubicBezTo>
                    <a:pt x="5155" y="19"/>
                    <a:pt x="5013" y="0"/>
                    <a:pt x="4860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0"/>
            <p:cNvSpPr/>
            <p:nvPr/>
          </p:nvSpPr>
          <p:spPr>
            <a:xfrm>
              <a:off x="6976478" y="1384034"/>
              <a:ext cx="160198" cy="118606"/>
            </a:xfrm>
            <a:custGeom>
              <a:avLst/>
              <a:gdLst/>
              <a:ahLst/>
              <a:cxnLst/>
              <a:rect l="l" t="t" r="r" b="b"/>
              <a:pathLst>
                <a:path w="4984" h="3690" extrusionOk="0">
                  <a:moveTo>
                    <a:pt x="1847" y="0"/>
                  </a:moveTo>
                  <a:cubicBezTo>
                    <a:pt x="1687" y="0"/>
                    <a:pt x="1527" y="10"/>
                    <a:pt x="1370" y="29"/>
                  </a:cubicBezTo>
                  <a:cubicBezTo>
                    <a:pt x="951" y="67"/>
                    <a:pt x="381" y="29"/>
                    <a:pt x="0" y="219"/>
                  </a:cubicBezTo>
                  <a:cubicBezTo>
                    <a:pt x="0" y="714"/>
                    <a:pt x="0" y="1285"/>
                    <a:pt x="38" y="1817"/>
                  </a:cubicBezTo>
                  <a:cubicBezTo>
                    <a:pt x="38" y="2160"/>
                    <a:pt x="114" y="2540"/>
                    <a:pt x="114" y="2883"/>
                  </a:cubicBezTo>
                  <a:cubicBezTo>
                    <a:pt x="343" y="3111"/>
                    <a:pt x="609" y="3339"/>
                    <a:pt x="951" y="3491"/>
                  </a:cubicBezTo>
                  <a:cubicBezTo>
                    <a:pt x="1250" y="3627"/>
                    <a:pt x="1588" y="3690"/>
                    <a:pt x="1937" y="3690"/>
                  </a:cubicBezTo>
                  <a:cubicBezTo>
                    <a:pt x="3055" y="3690"/>
                    <a:pt x="4292" y="3049"/>
                    <a:pt x="4756" y="2122"/>
                  </a:cubicBezTo>
                  <a:cubicBezTo>
                    <a:pt x="4946" y="1741"/>
                    <a:pt x="4984" y="1247"/>
                    <a:pt x="4756" y="904"/>
                  </a:cubicBezTo>
                  <a:cubicBezTo>
                    <a:pt x="4413" y="410"/>
                    <a:pt x="3767" y="334"/>
                    <a:pt x="3196" y="219"/>
                  </a:cubicBezTo>
                  <a:cubicBezTo>
                    <a:pt x="2773" y="78"/>
                    <a:pt x="2308" y="0"/>
                    <a:pt x="1847" y="0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0"/>
            <p:cNvSpPr/>
            <p:nvPr/>
          </p:nvSpPr>
          <p:spPr>
            <a:xfrm>
              <a:off x="6861533" y="1064175"/>
              <a:ext cx="319175" cy="418045"/>
            </a:xfrm>
            <a:custGeom>
              <a:avLst/>
              <a:gdLst/>
              <a:ahLst/>
              <a:cxnLst/>
              <a:rect l="l" t="t" r="r" b="b"/>
              <a:pathLst>
                <a:path w="9930" h="13006" extrusionOk="0">
                  <a:moveTo>
                    <a:pt x="4309" y="0"/>
                  </a:moveTo>
                  <a:cubicBezTo>
                    <a:pt x="4178" y="0"/>
                    <a:pt x="4048" y="4"/>
                    <a:pt x="3919" y="13"/>
                  </a:cubicBezTo>
                  <a:cubicBezTo>
                    <a:pt x="2625" y="165"/>
                    <a:pt x="1636" y="850"/>
                    <a:pt x="875" y="1877"/>
                  </a:cubicBezTo>
                  <a:cubicBezTo>
                    <a:pt x="837" y="1915"/>
                    <a:pt x="837" y="1991"/>
                    <a:pt x="761" y="2029"/>
                  </a:cubicBezTo>
                  <a:cubicBezTo>
                    <a:pt x="0" y="3208"/>
                    <a:pt x="114" y="4844"/>
                    <a:pt x="380" y="6176"/>
                  </a:cubicBezTo>
                  <a:cubicBezTo>
                    <a:pt x="723" y="7698"/>
                    <a:pt x="1141" y="9067"/>
                    <a:pt x="1902" y="10437"/>
                  </a:cubicBezTo>
                  <a:cubicBezTo>
                    <a:pt x="2092" y="10741"/>
                    <a:pt x="2245" y="11007"/>
                    <a:pt x="2435" y="11236"/>
                  </a:cubicBezTo>
                  <a:cubicBezTo>
                    <a:pt x="2967" y="11997"/>
                    <a:pt x="3614" y="12453"/>
                    <a:pt x="4451" y="12834"/>
                  </a:cubicBezTo>
                  <a:cubicBezTo>
                    <a:pt x="4725" y="12952"/>
                    <a:pt x="5024" y="13005"/>
                    <a:pt x="5333" y="13005"/>
                  </a:cubicBezTo>
                  <a:cubicBezTo>
                    <a:pt x="6310" y="13005"/>
                    <a:pt x="7373" y="12472"/>
                    <a:pt x="7951" y="11806"/>
                  </a:cubicBezTo>
                  <a:cubicBezTo>
                    <a:pt x="8712" y="10969"/>
                    <a:pt x="9245" y="9866"/>
                    <a:pt x="9511" y="8763"/>
                  </a:cubicBezTo>
                  <a:cubicBezTo>
                    <a:pt x="9815" y="7736"/>
                    <a:pt x="9930" y="6632"/>
                    <a:pt x="9853" y="5529"/>
                  </a:cubicBezTo>
                  <a:cubicBezTo>
                    <a:pt x="9701" y="3627"/>
                    <a:pt x="8978" y="1915"/>
                    <a:pt x="7343" y="888"/>
                  </a:cubicBezTo>
                  <a:cubicBezTo>
                    <a:pt x="6462" y="278"/>
                    <a:pt x="5370" y="0"/>
                    <a:pt x="4309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0"/>
            <p:cNvSpPr/>
            <p:nvPr/>
          </p:nvSpPr>
          <p:spPr>
            <a:xfrm>
              <a:off x="6810167" y="1015253"/>
              <a:ext cx="382753" cy="408853"/>
            </a:xfrm>
            <a:custGeom>
              <a:avLst/>
              <a:gdLst/>
              <a:ahLst/>
              <a:cxnLst/>
              <a:rect l="l" t="t" r="r" b="b"/>
              <a:pathLst>
                <a:path w="11908" h="12720" extrusionOk="0">
                  <a:moveTo>
                    <a:pt x="5946" y="1"/>
                  </a:moveTo>
                  <a:cubicBezTo>
                    <a:pt x="5853" y="1"/>
                    <a:pt x="5760" y="5"/>
                    <a:pt x="5669" y="13"/>
                  </a:cubicBezTo>
                  <a:cubicBezTo>
                    <a:pt x="5174" y="51"/>
                    <a:pt x="4718" y="241"/>
                    <a:pt x="4261" y="431"/>
                  </a:cubicBezTo>
                  <a:cubicBezTo>
                    <a:pt x="3767" y="698"/>
                    <a:pt x="3234" y="926"/>
                    <a:pt x="2739" y="1268"/>
                  </a:cubicBezTo>
                  <a:cubicBezTo>
                    <a:pt x="2359" y="1535"/>
                    <a:pt x="2169" y="1953"/>
                    <a:pt x="1902" y="2296"/>
                  </a:cubicBezTo>
                  <a:cubicBezTo>
                    <a:pt x="1522" y="2790"/>
                    <a:pt x="1027" y="3056"/>
                    <a:pt x="799" y="3627"/>
                  </a:cubicBezTo>
                  <a:cubicBezTo>
                    <a:pt x="457" y="4464"/>
                    <a:pt x="761" y="5339"/>
                    <a:pt x="571" y="6138"/>
                  </a:cubicBezTo>
                  <a:cubicBezTo>
                    <a:pt x="457" y="6633"/>
                    <a:pt x="190" y="7051"/>
                    <a:pt x="152" y="7546"/>
                  </a:cubicBezTo>
                  <a:cubicBezTo>
                    <a:pt x="0" y="8535"/>
                    <a:pt x="761" y="9448"/>
                    <a:pt x="1218" y="10361"/>
                  </a:cubicBezTo>
                  <a:cubicBezTo>
                    <a:pt x="1560" y="11122"/>
                    <a:pt x="1864" y="11921"/>
                    <a:pt x="2055" y="12720"/>
                  </a:cubicBezTo>
                  <a:cubicBezTo>
                    <a:pt x="2435" y="12301"/>
                    <a:pt x="2549" y="11654"/>
                    <a:pt x="2625" y="11122"/>
                  </a:cubicBezTo>
                  <a:cubicBezTo>
                    <a:pt x="2663" y="10209"/>
                    <a:pt x="2283" y="9410"/>
                    <a:pt x="2321" y="8535"/>
                  </a:cubicBezTo>
                  <a:cubicBezTo>
                    <a:pt x="2359" y="7736"/>
                    <a:pt x="2511" y="6823"/>
                    <a:pt x="2892" y="6100"/>
                  </a:cubicBezTo>
                  <a:cubicBezTo>
                    <a:pt x="3843" y="4464"/>
                    <a:pt x="6468" y="4236"/>
                    <a:pt x="7305" y="2562"/>
                  </a:cubicBezTo>
                  <a:cubicBezTo>
                    <a:pt x="8636" y="3361"/>
                    <a:pt x="9359" y="4883"/>
                    <a:pt x="9930" y="6290"/>
                  </a:cubicBezTo>
                  <a:cubicBezTo>
                    <a:pt x="10082" y="6633"/>
                    <a:pt x="10234" y="6975"/>
                    <a:pt x="10462" y="7203"/>
                  </a:cubicBezTo>
                  <a:cubicBezTo>
                    <a:pt x="10843" y="7584"/>
                    <a:pt x="11528" y="7432"/>
                    <a:pt x="11604" y="8116"/>
                  </a:cubicBezTo>
                  <a:lnTo>
                    <a:pt x="11642" y="8116"/>
                  </a:lnTo>
                  <a:cubicBezTo>
                    <a:pt x="11870" y="7926"/>
                    <a:pt x="11870" y="6557"/>
                    <a:pt x="11908" y="6138"/>
                  </a:cubicBezTo>
                  <a:cubicBezTo>
                    <a:pt x="11908" y="5377"/>
                    <a:pt x="11794" y="4616"/>
                    <a:pt x="11604" y="3855"/>
                  </a:cubicBezTo>
                  <a:cubicBezTo>
                    <a:pt x="11261" y="2638"/>
                    <a:pt x="10576" y="1877"/>
                    <a:pt x="9511" y="1268"/>
                  </a:cubicBezTo>
                  <a:cubicBezTo>
                    <a:pt x="9207" y="1116"/>
                    <a:pt x="8788" y="888"/>
                    <a:pt x="8446" y="888"/>
                  </a:cubicBezTo>
                  <a:cubicBezTo>
                    <a:pt x="8294" y="888"/>
                    <a:pt x="8161" y="916"/>
                    <a:pt x="8027" y="916"/>
                  </a:cubicBezTo>
                  <a:cubicBezTo>
                    <a:pt x="7894" y="916"/>
                    <a:pt x="7761" y="888"/>
                    <a:pt x="7609" y="774"/>
                  </a:cubicBezTo>
                  <a:cubicBezTo>
                    <a:pt x="7419" y="622"/>
                    <a:pt x="7229" y="431"/>
                    <a:pt x="7038" y="317"/>
                  </a:cubicBezTo>
                  <a:cubicBezTo>
                    <a:pt x="6704" y="74"/>
                    <a:pt x="6320" y="1"/>
                    <a:pt x="5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0"/>
            <p:cNvSpPr/>
            <p:nvPr/>
          </p:nvSpPr>
          <p:spPr>
            <a:xfrm>
              <a:off x="7142788" y="1234535"/>
              <a:ext cx="72160" cy="115134"/>
            </a:xfrm>
            <a:custGeom>
              <a:avLst/>
              <a:gdLst/>
              <a:ahLst/>
              <a:cxnLst/>
              <a:rect l="l" t="t" r="r" b="b"/>
              <a:pathLst>
                <a:path w="2245" h="3582" extrusionOk="0">
                  <a:moveTo>
                    <a:pt x="1142" y="1"/>
                  </a:moveTo>
                  <a:cubicBezTo>
                    <a:pt x="913" y="1"/>
                    <a:pt x="685" y="77"/>
                    <a:pt x="533" y="267"/>
                  </a:cubicBezTo>
                  <a:cubicBezTo>
                    <a:pt x="533" y="343"/>
                    <a:pt x="495" y="381"/>
                    <a:pt x="457" y="419"/>
                  </a:cubicBezTo>
                  <a:cubicBezTo>
                    <a:pt x="305" y="571"/>
                    <a:pt x="267" y="724"/>
                    <a:pt x="190" y="952"/>
                  </a:cubicBezTo>
                  <a:cubicBezTo>
                    <a:pt x="0" y="1637"/>
                    <a:pt x="152" y="2436"/>
                    <a:pt x="381" y="3082"/>
                  </a:cubicBezTo>
                  <a:cubicBezTo>
                    <a:pt x="419" y="3349"/>
                    <a:pt x="571" y="3539"/>
                    <a:pt x="799" y="3577"/>
                  </a:cubicBezTo>
                  <a:cubicBezTo>
                    <a:pt x="822" y="3580"/>
                    <a:pt x="844" y="3581"/>
                    <a:pt x="866" y="3581"/>
                  </a:cubicBezTo>
                  <a:cubicBezTo>
                    <a:pt x="1148" y="3581"/>
                    <a:pt x="1422" y="3367"/>
                    <a:pt x="1598" y="3120"/>
                  </a:cubicBezTo>
                  <a:cubicBezTo>
                    <a:pt x="2055" y="2474"/>
                    <a:pt x="2245" y="1446"/>
                    <a:pt x="1978" y="686"/>
                  </a:cubicBezTo>
                  <a:cubicBezTo>
                    <a:pt x="1826" y="343"/>
                    <a:pt x="1522" y="1"/>
                    <a:pt x="1142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0"/>
            <p:cNvSpPr/>
            <p:nvPr/>
          </p:nvSpPr>
          <p:spPr>
            <a:xfrm>
              <a:off x="6988692" y="1268543"/>
              <a:ext cx="44067" cy="91992"/>
            </a:xfrm>
            <a:custGeom>
              <a:avLst/>
              <a:gdLst/>
              <a:ahLst/>
              <a:cxnLst/>
              <a:rect l="l" t="t" r="r" b="b"/>
              <a:pathLst>
                <a:path w="1371" h="2862" extrusionOk="0">
                  <a:moveTo>
                    <a:pt x="147" y="0"/>
                  </a:moveTo>
                  <a:cubicBezTo>
                    <a:pt x="136" y="0"/>
                    <a:pt x="126" y="3"/>
                    <a:pt x="115" y="8"/>
                  </a:cubicBezTo>
                  <a:cubicBezTo>
                    <a:pt x="39" y="8"/>
                    <a:pt x="1" y="46"/>
                    <a:pt x="115" y="122"/>
                  </a:cubicBezTo>
                  <a:cubicBezTo>
                    <a:pt x="39" y="274"/>
                    <a:pt x="153" y="427"/>
                    <a:pt x="191" y="503"/>
                  </a:cubicBezTo>
                  <a:cubicBezTo>
                    <a:pt x="229" y="617"/>
                    <a:pt x="267" y="769"/>
                    <a:pt x="267" y="883"/>
                  </a:cubicBezTo>
                  <a:cubicBezTo>
                    <a:pt x="343" y="1187"/>
                    <a:pt x="343" y="1416"/>
                    <a:pt x="267" y="1720"/>
                  </a:cubicBezTo>
                  <a:cubicBezTo>
                    <a:pt x="267" y="1834"/>
                    <a:pt x="229" y="2024"/>
                    <a:pt x="229" y="2215"/>
                  </a:cubicBezTo>
                  <a:cubicBezTo>
                    <a:pt x="191" y="2367"/>
                    <a:pt x="229" y="2519"/>
                    <a:pt x="343" y="2595"/>
                  </a:cubicBezTo>
                  <a:cubicBezTo>
                    <a:pt x="533" y="2785"/>
                    <a:pt x="914" y="2861"/>
                    <a:pt x="1180" y="2861"/>
                  </a:cubicBezTo>
                  <a:cubicBezTo>
                    <a:pt x="1294" y="2861"/>
                    <a:pt x="1370" y="2709"/>
                    <a:pt x="1218" y="2709"/>
                  </a:cubicBezTo>
                  <a:cubicBezTo>
                    <a:pt x="914" y="2709"/>
                    <a:pt x="419" y="2595"/>
                    <a:pt x="419" y="2215"/>
                  </a:cubicBezTo>
                  <a:cubicBezTo>
                    <a:pt x="419" y="1910"/>
                    <a:pt x="533" y="1606"/>
                    <a:pt x="533" y="1264"/>
                  </a:cubicBezTo>
                  <a:cubicBezTo>
                    <a:pt x="533" y="1035"/>
                    <a:pt x="495" y="769"/>
                    <a:pt x="419" y="503"/>
                  </a:cubicBezTo>
                  <a:cubicBezTo>
                    <a:pt x="384" y="432"/>
                    <a:pt x="283" y="0"/>
                    <a:pt x="147" y="0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0"/>
            <p:cNvSpPr/>
            <p:nvPr/>
          </p:nvSpPr>
          <p:spPr>
            <a:xfrm>
              <a:off x="6884740" y="1245335"/>
              <a:ext cx="80003" cy="38153"/>
            </a:xfrm>
            <a:custGeom>
              <a:avLst/>
              <a:gdLst/>
              <a:ahLst/>
              <a:cxnLst/>
              <a:rect l="l" t="t" r="r" b="b"/>
              <a:pathLst>
                <a:path w="2489" h="1187" extrusionOk="0">
                  <a:moveTo>
                    <a:pt x="2122" y="0"/>
                  </a:moveTo>
                  <a:cubicBezTo>
                    <a:pt x="2042" y="0"/>
                    <a:pt x="1962" y="7"/>
                    <a:pt x="1903" y="7"/>
                  </a:cubicBezTo>
                  <a:cubicBezTo>
                    <a:pt x="1523" y="45"/>
                    <a:pt x="1180" y="83"/>
                    <a:pt x="838" y="235"/>
                  </a:cubicBezTo>
                  <a:cubicBezTo>
                    <a:pt x="572" y="312"/>
                    <a:pt x="381" y="502"/>
                    <a:pt x="191" y="768"/>
                  </a:cubicBezTo>
                  <a:cubicBezTo>
                    <a:pt x="115" y="844"/>
                    <a:pt x="39" y="996"/>
                    <a:pt x="1" y="1149"/>
                  </a:cubicBezTo>
                  <a:lnTo>
                    <a:pt x="1" y="1187"/>
                  </a:lnTo>
                  <a:cubicBezTo>
                    <a:pt x="39" y="1187"/>
                    <a:pt x="115" y="1149"/>
                    <a:pt x="153" y="1110"/>
                  </a:cubicBezTo>
                  <a:lnTo>
                    <a:pt x="229" y="996"/>
                  </a:lnTo>
                  <a:cubicBezTo>
                    <a:pt x="381" y="882"/>
                    <a:pt x="495" y="806"/>
                    <a:pt x="610" y="692"/>
                  </a:cubicBezTo>
                  <a:cubicBezTo>
                    <a:pt x="800" y="616"/>
                    <a:pt x="990" y="578"/>
                    <a:pt x="1180" y="502"/>
                  </a:cubicBezTo>
                  <a:cubicBezTo>
                    <a:pt x="1244" y="489"/>
                    <a:pt x="1307" y="485"/>
                    <a:pt x="1370" y="485"/>
                  </a:cubicBezTo>
                  <a:cubicBezTo>
                    <a:pt x="1497" y="485"/>
                    <a:pt x="1624" y="502"/>
                    <a:pt x="1751" y="502"/>
                  </a:cubicBezTo>
                  <a:cubicBezTo>
                    <a:pt x="1903" y="502"/>
                    <a:pt x="2055" y="502"/>
                    <a:pt x="2169" y="464"/>
                  </a:cubicBezTo>
                  <a:cubicBezTo>
                    <a:pt x="2284" y="464"/>
                    <a:pt x="2360" y="388"/>
                    <a:pt x="2436" y="274"/>
                  </a:cubicBezTo>
                  <a:cubicBezTo>
                    <a:pt x="2488" y="36"/>
                    <a:pt x="2304" y="0"/>
                    <a:pt x="2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0"/>
            <p:cNvSpPr/>
            <p:nvPr/>
          </p:nvSpPr>
          <p:spPr>
            <a:xfrm>
              <a:off x="7011932" y="1213963"/>
              <a:ext cx="96620" cy="26035"/>
            </a:xfrm>
            <a:custGeom>
              <a:avLst/>
              <a:gdLst/>
              <a:ahLst/>
              <a:cxnLst/>
              <a:rect l="l" t="t" r="r" b="b"/>
              <a:pathLst>
                <a:path w="3006" h="810" extrusionOk="0">
                  <a:moveTo>
                    <a:pt x="1502" y="1"/>
                  </a:moveTo>
                  <a:cubicBezTo>
                    <a:pt x="1093" y="1"/>
                    <a:pt x="682" y="104"/>
                    <a:pt x="343" y="260"/>
                  </a:cubicBezTo>
                  <a:cubicBezTo>
                    <a:pt x="153" y="375"/>
                    <a:pt x="0" y="641"/>
                    <a:pt x="267" y="793"/>
                  </a:cubicBezTo>
                  <a:cubicBezTo>
                    <a:pt x="305" y="806"/>
                    <a:pt x="339" y="810"/>
                    <a:pt x="371" y="810"/>
                  </a:cubicBezTo>
                  <a:cubicBezTo>
                    <a:pt x="436" y="810"/>
                    <a:pt x="495" y="793"/>
                    <a:pt x="571" y="793"/>
                  </a:cubicBezTo>
                  <a:cubicBezTo>
                    <a:pt x="761" y="755"/>
                    <a:pt x="990" y="679"/>
                    <a:pt x="1180" y="603"/>
                  </a:cubicBezTo>
                  <a:cubicBezTo>
                    <a:pt x="1484" y="489"/>
                    <a:pt x="1712" y="298"/>
                    <a:pt x="2055" y="298"/>
                  </a:cubicBezTo>
                  <a:cubicBezTo>
                    <a:pt x="2245" y="298"/>
                    <a:pt x="2359" y="375"/>
                    <a:pt x="2549" y="413"/>
                  </a:cubicBezTo>
                  <a:cubicBezTo>
                    <a:pt x="2636" y="441"/>
                    <a:pt x="2789" y="514"/>
                    <a:pt x="2907" y="514"/>
                  </a:cubicBezTo>
                  <a:cubicBezTo>
                    <a:pt x="2944" y="514"/>
                    <a:pt x="2979" y="507"/>
                    <a:pt x="3006" y="489"/>
                  </a:cubicBezTo>
                  <a:cubicBezTo>
                    <a:pt x="2854" y="260"/>
                    <a:pt x="2321" y="108"/>
                    <a:pt x="2055" y="70"/>
                  </a:cubicBezTo>
                  <a:cubicBezTo>
                    <a:pt x="1876" y="22"/>
                    <a:pt x="1689" y="1"/>
                    <a:pt x="1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0"/>
            <p:cNvSpPr/>
            <p:nvPr/>
          </p:nvSpPr>
          <p:spPr>
            <a:xfrm>
              <a:off x="7063297" y="1247553"/>
              <a:ext cx="26935" cy="35935"/>
            </a:xfrm>
            <a:custGeom>
              <a:avLst/>
              <a:gdLst/>
              <a:ahLst/>
              <a:cxnLst/>
              <a:rect l="l" t="t" r="r" b="b"/>
              <a:pathLst>
                <a:path w="838" h="1118" extrusionOk="0">
                  <a:moveTo>
                    <a:pt x="290" y="0"/>
                  </a:moveTo>
                  <a:cubicBezTo>
                    <a:pt x="198" y="0"/>
                    <a:pt x="105" y="43"/>
                    <a:pt x="76" y="128"/>
                  </a:cubicBezTo>
                  <a:cubicBezTo>
                    <a:pt x="0" y="166"/>
                    <a:pt x="0" y="281"/>
                    <a:pt x="0" y="357"/>
                  </a:cubicBezTo>
                  <a:lnTo>
                    <a:pt x="0" y="661"/>
                  </a:lnTo>
                  <a:cubicBezTo>
                    <a:pt x="0" y="851"/>
                    <a:pt x="38" y="965"/>
                    <a:pt x="191" y="1080"/>
                  </a:cubicBezTo>
                  <a:cubicBezTo>
                    <a:pt x="229" y="1080"/>
                    <a:pt x="229" y="1118"/>
                    <a:pt x="305" y="1118"/>
                  </a:cubicBezTo>
                  <a:lnTo>
                    <a:pt x="381" y="1118"/>
                  </a:lnTo>
                  <a:cubicBezTo>
                    <a:pt x="571" y="1118"/>
                    <a:pt x="723" y="1080"/>
                    <a:pt x="761" y="927"/>
                  </a:cubicBezTo>
                  <a:cubicBezTo>
                    <a:pt x="837" y="851"/>
                    <a:pt x="837" y="699"/>
                    <a:pt x="837" y="547"/>
                  </a:cubicBezTo>
                  <a:cubicBezTo>
                    <a:pt x="837" y="395"/>
                    <a:pt x="761" y="281"/>
                    <a:pt x="685" y="166"/>
                  </a:cubicBezTo>
                  <a:cubicBezTo>
                    <a:pt x="571" y="90"/>
                    <a:pt x="495" y="14"/>
                    <a:pt x="381" y="14"/>
                  </a:cubicBezTo>
                  <a:cubicBezTo>
                    <a:pt x="352" y="5"/>
                    <a:pt x="321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0"/>
            <p:cNvSpPr/>
            <p:nvPr/>
          </p:nvSpPr>
          <p:spPr>
            <a:xfrm>
              <a:off x="6933663" y="1278572"/>
              <a:ext cx="28157" cy="35485"/>
            </a:xfrm>
            <a:custGeom>
              <a:avLst/>
              <a:gdLst/>
              <a:ahLst/>
              <a:cxnLst/>
              <a:rect l="l" t="t" r="r" b="b"/>
              <a:pathLst>
                <a:path w="876" h="1104" extrusionOk="0">
                  <a:moveTo>
                    <a:pt x="343" y="0"/>
                  </a:moveTo>
                  <a:cubicBezTo>
                    <a:pt x="229" y="0"/>
                    <a:pt x="115" y="76"/>
                    <a:pt x="39" y="153"/>
                  </a:cubicBezTo>
                  <a:cubicBezTo>
                    <a:pt x="39" y="191"/>
                    <a:pt x="1" y="305"/>
                    <a:pt x="39" y="381"/>
                  </a:cubicBezTo>
                  <a:cubicBezTo>
                    <a:pt x="1" y="495"/>
                    <a:pt x="39" y="571"/>
                    <a:pt x="39" y="685"/>
                  </a:cubicBezTo>
                  <a:cubicBezTo>
                    <a:pt x="39" y="837"/>
                    <a:pt x="153" y="952"/>
                    <a:pt x="305" y="1066"/>
                  </a:cubicBezTo>
                  <a:cubicBezTo>
                    <a:pt x="343" y="1104"/>
                    <a:pt x="343" y="1104"/>
                    <a:pt x="381" y="1104"/>
                  </a:cubicBezTo>
                  <a:lnTo>
                    <a:pt x="495" y="1104"/>
                  </a:lnTo>
                  <a:cubicBezTo>
                    <a:pt x="609" y="1104"/>
                    <a:pt x="762" y="1028"/>
                    <a:pt x="800" y="875"/>
                  </a:cubicBezTo>
                  <a:cubicBezTo>
                    <a:pt x="876" y="723"/>
                    <a:pt x="876" y="647"/>
                    <a:pt x="800" y="495"/>
                  </a:cubicBezTo>
                  <a:cubicBezTo>
                    <a:pt x="800" y="343"/>
                    <a:pt x="723" y="191"/>
                    <a:pt x="609" y="115"/>
                  </a:cubicBezTo>
                  <a:cubicBezTo>
                    <a:pt x="533" y="76"/>
                    <a:pt x="419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0"/>
            <p:cNvSpPr/>
            <p:nvPr/>
          </p:nvSpPr>
          <p:spPr>
            <a:xfrm>
              <a:off x="6992357" y="1376223"/>
              <a:ext cx="75953" cy="26485"/>
            </a:xfrm>
            <a:custGeom>
              <a:avLst/>
              <a:gdLst/>
              <a:ahLst/>
              <a:cxnLst/>
              <a:rect l="l" t="t" r="r" b="b"/>
              <a:pathLst>
                <a:path w="2363" h="824" extrusionOk="0">
                  <a:moveTo>
                    <a:pt x="2231" y="1"/>
                  </a:moveTo>
                  <a:cubicBezTo>
                    <a:pt x="2167" y="1"/>
                    <a:pt x="2090" y="29"/>
                    <a:pt x="2055" y="82"/>
                  </a:cubicBezTo>
                  <a:cubicBezTo>
                    <a:pt x="1903" y="310"/>
                    <a:pt x="1599" y="462"/>
                    <a:pt x="1256" y="539"/>
                  </a:cubicBezTo>
                  <a:cubicBezTo>
                    <a:pt x="1115" y="592"/>
                    <a:pt x="957" y="620"/>
                    <a:pt x="795" y="620"/>
                  </a:cubicBezTo>
                  <a:cubicBezTo>
                    <a:pt x="607" y="620"/>
                    <a:pt x="413" y="582"/>
                    <a:pt x="229" y="501"/>
                  </a:cubicBezTo>
                  <a:cubicBezTo>
                    <a:pt x="210" y="481"/>
                    <a:pt x="172" y="472"/>
                    <a:pt x="134" y="472"/>
                  </a:cubicBezTo>
                  <a:cubicBezTo>
                    <a:pt x="96" y="472"/>
                    <a:pt x="58" y="481"/>
                    <a:pt x="39" y="501"/>
                  </a:cubicBezTo>
                  <a:cubicBezTo>
                    <a:pt x="39" y="539"/>
                    <a:pt x="1" y="577"/>
                    <a:pt x="39" y="691"/>
                  </a:cubicBezTo>
                  <a:cubicBezTo>
                    <a:pt x="229" y="786"/>
                    <a:pt x="438" y="824"/>
                    <a:pt x="652" y="824"/>
                  </a:cubicBezTo>
                  <a:cubicBezTo>
                    <a:pt x="866" y="824"/>
                    <a:pt x="1085" y="786"/>
                    <a:pt x="1294" y="729"/>
                  </a:cubicBezTo>
                  <a:cubicBezTo>
                    <a:pt x="1675" y="615"/>
                    <a:pt x="2055" y="424"/>
                    <a:pt x="2321" y="120"/>
                  </a:cubicBezTo>
                  <a:cubicBezTo>
                    <a:pt x="2362" y="39"/>
                    <a:pt x="2305" y="1"/>
                    <a:pt x="2231" y="1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0"/>
            <p:cNvSpPr/>
            <p:nvPr/>
          </p:nvSpPr>
          <p:spPr>
            <a:xfrm>
              <a:off x="7157960" y="1088218"/>
              <a:ext cx="26421" cy="147148"/>
            </a:xfrm>
            <a:custGeom>
              <a:avLst/>
              <a:gdLst/>
              <a:ahLst/>
              <a:cxnLst/>
              <a:rect l="l" t="t" r="r" b="b"/>
              <a:pathLst>
                <a:path w="822" h="4578" extrusionOk="0">
                  <a:moveTo>
                    <a:pt x="114" y="1"/>
                  </a:moveTo>
                  <a:cubicBezTo>
                    <a:pt x="57" y="1"/>
                    <a:pt x="0" y="19"/>
                    <a:pt x="23" y="64"/>
                  </a:cubicBezTo>
                  <a:cubicBezTo>
                    <a:pt x="403" y="786"/>
                    <a:pt x="555" y="1547"/>
                    <a:pt x="593" y="2384"/>
                  </a:cubicBezTo>
                  <a:cubicBezTo>
                    <a:pt x="631" y="2765"/>
                    <a:pt x="631" y="3145"/>
                    <a:pt x="631" y="3526"/>
                  </a:cubicBezTo>
                  <a:cubicBezTo>
                    <a:pt x="631" y="3830"/>
                    <a:pt x="593" y="4210"/>
                    <a:pt x="365" y="4515"/>
                  </a:cubicBezTo>
                  <a:cubicBezTo>
                    <a:pt x="321" y="4559"/>
                    <a:pt x="367" y="4578"/>
                    <a:pt x="429" y="4578"/>
                  </a:cubicBezTo>
                  <a:cubicBezTo>
                    <a:pt x="473" y="4578"/>
                    <a:pt x="524" y="4569"/>
                    <a:pt x="555" y="4553"/>
                  </a:cubicBezTo>
                  <a:cubicBezTo>
                    <a:pt x="784" y="4287"/>
                    <a:pt x="822" y="3944"/>
                    <a:pt x="822" y="3602"/>
                  </a:cubicBezTo>
                  <a:cubicBezTo>
                    <a:pt x="822" y="3221"/>
                    <a:pt x="822" y="2803"/>
                    <a:pt x="784" y="2422"/>
                  </a:cubicBezTo>
                  <a:cubicBezTo>
                    <a:pt x="708" y="1623"/>
                    <a:pt x="593" y="786"/>
                    <a:pt x="213" y="26"/>
                  </a:cubicBezTo>
                  <a:cubicBezTo>
                    <a:pt x="197" y="10"/>
                    <a:pt x="155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0"/>
            <p:cNvSpPr/>
            <p:nvPr/>
          </p:nvSpPr>
          <p:spPr>
            <a:xfrm>
              <a:off x="7066961" y="1069447"/>
              <a:ext cx="55735" cy="64735"/>
            </a:xfrm>
            <a:custGeom>
              <a:avLst/>
              <a:gdLst/>
              <a:ahLst/>
              <a:cxnLst/>
              <a:rect l="l" t="t" r="r" b="b"/>
              <a:pathLst>
                <a:path w="1734" h="2014" extrusionOk="0">
                  <a:moveTo>
                    <a:pt x="38" y="1"/>
                  </a:moveTo>
                  <a:cubicBezTo>
                    <a:pt x="0" y="39"/>
                    <a:pt x="0" y="39"/>
                    <a:pt x="38" y="115"/>
                  </a:cubicBezTo>
                  <a:cubicBezTo>
                    <a:pt x="799" y="419"/>
                    <a:pt x="1332" y="1142"/>
                    <a:pt x="1522" y="1941"/>
                  </a:cubicBezTo>
                  <a:cubicBezTo>
                    <a:pt x="1522" y="1993"/>
                    <a:pt x="1569" y="2013"/>
                    <a:pt x="1616" y="2013"/>
                  </a:cubicBezTo>
                  <a:cubicBezTo>
                    <a:pt x="1674" y="2013"/>
                    <a:pt x="1733" y="1983"/>
                    <a:pt x="1712" y="1941"/>
                  </a:cubicBezTo>
                  <a:cubicBezTo>
                    <a:pt x="1560" y="1104"/>
                    <a:pt x="990" y="381"/>
                    <a:pt x="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0"/>
            <p:cNvSpPr/>
            <p:nvPr/>
          </p:nvSpPr>
          <p:spPr>
            <a:xfrm>
              <a:off x="6862754" y="1093361"/>
              <a:ext cx="141877" cy="102374"/>
            </a:xfrm>
            <a:custGeom>
              <a:avLst/>
              <a:gdLst/>
              <a:ahLst/>
              <a:cxnLst/>
              <a:rect l="l" t="t" r="r" b="b"/>
              <a:pathLst>
                <a:path w="4414" h="3185" extrusionOk="0">
                  <a:moveTo>
                    <a:pt x="4295" y="1"/>
                  </a:moveTo>
                  <a:cubicBezTo>
                    <a:pt x="4265" y="1"/>
                    <a:pt x="4236" y="5"/>
                    <a:pt x="4223" y="18"/>
                  </a:cubicBezTo>
                  <a:cubicBezTo>
                    <a:pt x="3196" y="1007"/>
                    <a:pt x="1636" y="1159"/>
                    <a:pt x="609" y="2224"/>
                  </a:cubicBezTo>
                  <a:cubicBezTo>
                    <a:pt x="342" y="2453"/>
                    <a:pt x="114" y="2757"/>
                    <a:pt x="38" y="3099"/>
                  </a:cubicBezTo>
                  <a:cubicBezTo>
                    <a:pt x="0" y="3156"/>
                    <a:pt x="48" y="3185"/>
                    <a:pt x="105" y="3185"/>
                  </a:cubicBezTo>
                  <a:cubicBezTo>
                    <a:pt x="162" y="3185"/>
                    <a:pt x="228" y="3156"/>
                    <a:pt x="228" y="3099"/>
                  </a:cubicBezTo>
                  <a:cubicBezTo>
                    <a:pt x="647" y="1730"/>
                    <a:pt x="2245" y="1349"/>
                    <a:pt x="3386" y="741"/>
                  </a:cubicBezTo>
                  <a:cubicBezTo>
                    <a:pt x="3728" y="550"/>
                    <a:pt x="4071" y="322"/>
                    <a:pt x="4337" y="18"/>
                  </a:cubicBezTo>
                  <a:cubicBezTo>
                    <a:pt x="4413" y="18"/>
                    <a:pt x="4354" y="1"/>
                    <a:pt x="4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0"/>
            <p:cNvSpPr/>
            <p:nvPr/>
          </p:nvSpPr>
          <p:spPr>
            <a:xfrm>
              <a:off x="6842568" y="1098794"/>
              <a:ext cx="55285" cy="55382"/>
            </a:xfrm>
            <a:custGeom>
              <a:avLst/>
              <a:gdLst/>
              <a:ahLst/>
              <a:cxnLst/>
              <a:rect l="l" t="t" r="r" b="b"/>
              <a:pathLst>
                <a:path w="1720" h="1723" extrusionOk="0">
                  <a:moveTo>
                    <a:pt x="1541" y="1"/>
                  </a:moveTo>
                  <a:cubicBezTo>
                    <a:pt x="742" y="191"/>
                    <a:pt x="286" y="914"/>
                    <a:pt x="19" y="1637"/>
                  </a:cubicBezTo>
                  <a:cubicBezTo>
                    <a:pt x="0" y="1694"/>
                    <a:pt x="48" y="1722"/>
                    <a:pt x="100" y="1722"/>
                  </a:cubicBezTo>
                  <a:cubicBezTo>
                    <a:pt x="153" y="1722"/>
                    <a:pt x="210" y="1694"/>
                    <a:pt x="210" y="1637"/>
                  </a:cubicBezTo>
                  <a:cubicBezTo>
                    <a:pt x="400" y="990"/>
                    <a:pt x="856" y="267"/>
                    <a:pt x="1579" y="77"/>
                  </a:cubicBezTo>
                  <a:cubicBezTo>
                    <a:pt x="1615" y="101"/>
                    <a:pt x="1643" y="110"/>
                    <a:pt x="1663" y="110"/>
                  </a:cubicBezTo>
                  <a:cubicBezTo>
                    <a:pt x="1710" y="110"/>
                    <a:pt x="1720" y="65"/>
                    <a:pt x="1693" y="39"/>
                  </a:cubicBezTo>
                  <a:cubicBezTo>
                    <a:pt x="1693" y="1"/>
                    <a:pt x="1617" y="1"/>
                    <a:pt x="1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0"/>
            <p:cNvSpPr/>
            <p:nvPr/>
          </p:nvSpPr>
          <p:spPr>
            <a:xfrm>
              <a:off x="7244811" y="1297665"/>
              <a:ext cx="38635" cy="124327"/>
            </a:xfrm>
            <a:custGeom>
              <a:avLst/>
              <a:gdLst/>
              <a:ahLst/>
              <a:cxnLst/>
              <a:rect l="l" t="t" r="r" b="b"/>
              <a:pathLst>
                <a:path w="1202" h="3868" extrusionOk="0">
                  <a:moveTo>
                    <a:pt x="103" y="0"/>
                  </a:moveTo>
                  <a:cubicBezTo>
                    <a:pt x="49" y="0"/>
                    <a:pt x="1" y="28"/>
                    <a:pt x="22" y="91"/>
                  </a:cubicBezTo>
                  <a:cubicBezTo>
                    <a:pt x="783" y="1118"/>
                    <a:pt x="1011" y="2526"/>
                    <a:pt x="631" y="3781"/>
                  </a:cubicBezTo>
                  <a:cubicBezTo>
                    <a:pt x="612" y="3839"/>
                    <a:pt x="659" y="3867"/>
                    <a:pt x="711" y="3867"/>
                  </a:cubicBezTo>
                  <a:cubicBezTo>
                    <a:pt x="764" y="3867"/>
                    <a:pt x="821" y="3839"/>
                    <a:pt x="821" y="3781"/>
                  </a:cubicBezTo>
                  <a:cubicBezTo>
                    <a:pt x="1201" y="2526"/>
                    <a:pt x="973" y="1080"/>
                    <a:pt x="212" y="53"/>
                  </a:cubicBezTo>
                  <a:cubicBezTo>
                    <a:pt x="195" y="19"/>
                    <a:pt x="147" y="0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0"/>
            <p:cNvSpPr/>
            <p:nvPr/>
          </p:nvSpPr>
          <p:spPr>
            <a:xfrm>
              <a:off x="7226457" y="1351216"/>
              <a:ext cx="20282" cy="59656"/>
            </a:xfrm>
            <a:custGeom>
              <a:avLst/>
              <a:gdLst/>
              <a:ahLst/>
              <a:cxnLst/>
              <a:rect l="l" t="t" r="r" b="b"/>
              <a:pathLst>
                <a:path w="631" h="1856" extrusionOk="0">
                  <a:moveTo>
                    <a:pt x="318" y="0"/>
                  </a:moveTo>
                  <a:cubicBezTo>
                    <a:pt x="256" y="0"/>
                    <a:pt x="188" y="27"/>
                    <a:pt x="212" y="99"/>
                  </a:cubicBezTo>
                  <a:cubicBezTo>
                    <a:pt x="441" y="670"/>
                    <a:pt x="365" y="1317"/>
                    <a:pt x="22" y="1811"/>
                  </a:cubicBezTo>
                  <a:cubicBezTo>
                    <a:pt x="0" y="1833"/>
                    <a:pt x="54" y="1855"/>
                    <a:pt x="111" y="1855"/>
                  </a:cubicBezTo>
                  <a:cubicBezTo>
                    <a:pt x="153" y="1855"/>
                    <a:pt x="196" y="1843"/>
                    <a:pt x="212" y="1811"/>
                  </a:cubicBezTo>
                  <a:cubicBezTo>
                    <a:pt x="555" y="1279"/>
                    <a:pt x="631" y="594"/>
                    <a:pt x="403" y="23"/>
                  </a:cubicBezTo>
                  <a:cubicBezTo>
                    <a:pt x="389" y="9"/>
                    <a:pt x="354" y="0"/>
                    <a:pt x="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0"/>
            <p:cNvSpPr/>
            <p:nvPr/>
          </p:nvSpPr>
          <p:spPr>
            <a:xfrm>
              <a:off x="6689533" y="1766991"/>
              <a:ext cx="65185" cy="132331"/>
            </a:xfrm>
            <a:custGeom>
              <a:avLst/>
              <a:gdLst/>
              <a:ahLst/>
              <a:cxnLst/>
              <a:rect l="l" t="t" r="r" b="b"/>
              <a:pathLst>
                <a:path w="2028" h="4117" extrusionOk="0">
                  <a:moveTo>
                    <a:pt x="148" y="0"/>
                  </a:moveTo>
                  <a:cubicBezTo>
                    <a:pt x="84" y="0"/>
                    <a:pt x="1" y="27"/>
                    <a:pt x="25" y="99"/>
                  </a:cubicBezTo>
                  <a:cubicBezTo>
                    <a:pt x="519" y="1469"/>
                    <a:pt x="1090" y="2800"/>
                    <a:pt x="1813" y="4094"/>
                  </a:cubicBezTo>
                  <a:cubicBezTo>
                    <a:pt x="1813" y="4108"/>
                    <a:pt x="1843" y="4117"/>
                    <a:pt x="1880" y="4117"/>
                  </a:cubicBezTo>
                  <a:cubicBezTo>
                    <a:pt x="1944" y="4117"/>
                    <a:pt x="2027" y="4090"/>
                    <a:pt x="2003" y="4018"/>
                  </a:cubicBezTo>
                  <a:cubicBezTo>
                    <a:pt x="1280" y="2762"/>
                    <a:pt x="710" y="1431"/>
                    <a:pt x="215" y="23"/>
                  </a:cubicBezTo>
                  <a:cubicBezTo>
                    <a:pt x="215" y="9"/>
                    <a:pt x="184" y="0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0"/>
            <p:cNvSpPr/>
            <p:nvPr/>
          </p:nvSpPr>
          <p:spPr>
            <a:xfrm>
              <a:off x="6730677" y="1955415"/>
              <a:ext cx="25103" cy="284654"/>
            </a:xfrm>
            <a:custGeom>
              <a:avLst/>
              <a:gdLst/>
              <a:ahLst/>
              <a:cxnLst/>
              <a:rect l="l" t="t" r="r" b="b"/>
              <a:pathLst>
                <a:path w="781" h="8856" extrusionOk="0">
                  <a:moveTo>
                    <a:pt x="680" y="1"/>
                  </a:moveTo>
                  <a:cubicBezTo>
                    <a:pt x="628" y="1"/>
                    <a:pt x="571" y="20"/>
                    <a:pt x="571" y="58"/>
                  </a:cubicBezTo>
                  <a:cubicBezTo>
                    <a:pt x="533" y="2341"/>
                    <a:pt x="419" y="4585"/>
                    <a:pt x="191" y="6868"/>
                  </a:cubicBezTo>
                  <a:cubicBezTo>
                    <a:pt x="152" y="7477"/>
                    <a:pt x="38" y="8161"/>
                    <a:pt x="0" y="8770"/>
                  </a:cubicBezTo>
                  <a:cubicBezTo>
                    <a:pt x="0" y="8827"/>
                    <a:pt x="48" y="8856"/>
                    <a:pt x="95" y="8856"/>
                  </a:cubicBezTo>
                  <a:cubicBezTo>
                    <a:pt x="143" y="8856"/>
                    <a:pt x="191" y="8827"/>
                    <a:pt x="191" y="8770"/>
                  </a:cubicBezTo>
                  <a:cubicBezTo>
                    <a:pt x="419" y="6525"/>
                    <a:pt x="609" y="4243"/>
                    <a:pt x="723" y="1960"/>
                  </a:cubicBezTo>
                  <a:cubicBezTo>
                    <a:pt x="723" y="1351"/>
                    <a:pt x="761" y="705"/>
                    <a:pt x="761" y="58"/>
                  </a:cubicBezTo>
                  <a:cubicBezTo>
                    <a:pt x="780" y="20"/>
                    <a:pt x="733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0"/>
            <p:cNvSpPr/>
            <p:nvPr/>
          </p:nvSpPr>
          <p:spPr>
            <a:xfrm>
              <a:off x="6925659" y="1515629"/>
              <a:ext cx="301529" cy="207673"/>
            </a:xfrm>
            <a:custGeom>
              <a:avLst/>
              <a:gdLst/>
              <a:ahLst/>
              <a:cxnLst/>
              <a:rect l="l" t="t" r="r" b="b"/>
              <a:pathLst>
                <a:path w="9381" h="6461" extrusionOk="0">
                  <a:moveTo>
                    <a:pt x="9256" y="0"/>
                  </a:moveTo>
                  <a:cubicBezTo>
                    <a:pt x="9211" y="0"/>
                    <a:pt x="9168" y="12"/>
                    <a:pt x="9152" y="44"/>
                  </a:cubicBezTo>
                  <a:cubicBezTo>
                    <a:pt x="8353" y="1756"/>
                    <a:pt x="7402" y="3430"/>
                    <a:pt x="6299" y="4990"/>
                  </a:cubicBezTo>
                  <a:cubicBezTo>
                    <a:pt x="5994" y="5370"/>
                    <a:pt x="5728" y="5751"/>
                    <a:pt x="5386" y="6055"/>
                  </a:cubicBezTo>
                  <a:cubicBezTo>
                    <a:pt x="5215" y="6191"/>
                    <a:pt x="5045" y="6327"/>
                    <a:pt x="4821" y="6327"/>
                  </a:cubicBezTo>
                  <a:cubicBezTo>
                    <a:pt x="4794" y="6327"/>
                    <a:pt x="4767" y="6325"/>
                    <a:pt x="4739" y="6321"/>
                  </a:cubicBezTo>
                  <a:cubicBezTo>
                    <a:pt x="4473" y="6283"/>
                    <a:pt x="4244" y="6131"/>
                    <a:pt x="4092" y="6017"/>
                  </a:cubicBezTo>
                  <a:cubicBezTo>
                    <a:pt x="3331" y="5446"/>
                    <a:pt x="2723" y="4609"/>
                    <a:pt x="2152" y="3848"/>
                  </a:cubicBezTo>
                  <a:cubicBezTo>
                    <a:pt x="1505" y="2935"/>
                    <a:pt x="820" y="2060"/>
                    <a:pt x="212" y="1109"/>
                  </a:cubicBezTo>
                  <a:cubicBezTo>
                    <a:pt x="194" y="1075"/>
                    <a:pt x="147" y="1056"/>
                    <a:pt x="103" y="1056"/>
                  </a:cubicBezTo>
                  <a:cubicBezTo>
                    <a:pt x="49" y="1056"/>
                    <a:pt x="0" y="1084"/>
                    <a:pt x="21" y="1147"/>
                  </a:cubicBezTo>
                  <a:cubicBezTo>
                    <a:pt x="592" y="2060"/>
                    <a:pt x="1201" y="2897"/>
                    <a:pt x="1886" y="3772"/>
                  </a:cubicBezTo>
                  <a:cubicBezTo>
                    <a:pt x="2494" y="4571"/>
                    <a:pt x="3065" y="5370"/>
                    <a:pt x="3864" y="5979"/>
                  </a:cubicBezTo>
                  <a:cubicBezTo>
                    <a:pt x="4155" y="6206"/>
                    <a:pt x="4475" y="6460"/>
                    <a:pt x="4845" y="6460"/>
                  </a:cubicBezTo>
                  <a:cubicBezTo>
                    <a:pt x="4909" y="6460"/>
                    <a:pt x="4975" y="6452"/>
                    <a:pt x="5043" y="6435"/>
                  </a:cubicBezTo>
                  <a:cubicBezTo>
                    <a:pt x="5500" y="6283"/>
                    <a:pt x="5804" y="5903"/>
                    <a:pt x="6108" y="5560"/>
                  </a:cubicBezTo>
                  <a:cubicBezTo>
                    <a:pt x="6717" y="4800"/>
                    <a:pt x="7250" y="3963"/>
                    <a:pt x="7782" y="3088"/>
                  </a:cubicBezTo>
                  <a:cubicBezTo>
                    <a:pt x="8353" y="2098"/>
                    <a:pt x="8886" y="1109"/>
                    <a:pt x="9380" y="44"/>
                  </a:cubicBezTo>
                  <a:cubicBezTo>
                    <a:pt x="9380" y="22"/>
                    <a:pt x="9317" y="0"/>
                    <a:pt x="9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0"/>
            <p:cNvSpPr/>
            <p:nvPr/>
          </p:nvSpPr>
          <p:spPr>
            <a:xfrm>
              <a:off x="7484473" y="1728997"/>
              <a:ext cx="49146" cy="111695"/>
            </a:xfrm>
            <a:custGeom>
              <a:avLst/>
              <a:gdLst/>
              <a:ahLst/>
              <a:cxnLst/>
              <a:rect l="l" t="t" r="r" b="b"/>
              <a:pathLst>
                <a:path w="1529" h="3475" extrusionOk="0">
                  <a:moveTo>
                    <a:pt x="1415" y="1"/>
                  </a:moveTo>
                  <a:cubicBezTo>
                    <a:pt x="1374" y="1"/>
                    <a:pt x="1332" y="10"/>
                    <a:pt x="1316" y="26"/>
                  </a:cubicBezTo>
                  <a:cubicBezTo>
                    <a:pt x="898" y="1167"/>
                    <a:pt x="479" y="2270"/>
                    <a:pt x="23" y="3412"/>
                  </a:cubicBezTo>
                  <a:cubicBezTo>
                    <a:pt x="0" y="3456"/>
                    <a:pt x="69" y="3475"/>
                    <a:pt x="130" y="3475"/>
                  </a:cubicBezTo>
                  <a:cubicBezTo>
                    <a:pt x="174" y="3475"/>
                    <a:pt x="213" y="3465"/>
                    <a:pt x="213" y="3450"/>
                  </a:cubicBezTo>
                  <a:cubicBezTo>
                    <a:pt x="631" y="2308"/>
                    <a:pt x="1088" y="1205"/>
                    <a:pt x="1506" y="64"/>
                  </a:cubicBezTo>
                  <a:cubicBezTo>
                    <a:pt x="1529" y="19"/>
                    <a:pt x="1473" y="1"/>
                    <a:pt x="1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0"/>
            <p:cNvSpPr/>
            <p:nvPr/>
          </p:nvSpPr>
          <p:spPr>
            <a:xfrm>
              <a:off x="6943434" y="1503575"/>
              <a:ext cx="291082" cy="531958"/>
            </a:xfrm>
            <a:custGeom>
              <a:avLst/>
              <a:gdLst/>
              <a:ahLst/>
              <a:cxnLst/>
              <a:rect l="l" t="t" r="r" b="b"/>
              <a:pathLst>
                <a:path w="9056" h="16550" extrusionOk="0">
                  <a:moveTo>
                    <a:pt x="8865" y="1"/>
                  </a:moveTo>
                  <a:cubicBezTo>
                    <a:pt x="8770" y="1"/>
                    <a:pt x="8675" y="39"/>
                    <a:pt x="8675" y="115"/>
                  </a:cubicBezTo>
                  <a:cubicBezTo>
                    <a:pt x="8561" y="1294"/>
                    <a:pt x="8333" y="2473"/>
                    <a:pt x="8180" y="3615"/>
                  </a:cubicBezTo>
                  <a:cubicBezTo>
                    <a:pt x="7838" y="5707"/>
                    <a:pt x="7458" y="7762"/>
                    <a:pt x="6887" y="9816"/>
                  </a:cubicBezTo>
                  <a:cubicBezTo>
                    <a:pt x="6354" y="11756"/>
                    <a:pt x="5708" y="13658"/>
                    <a:pt x="4833" y="15446"/>
                  </a:cubicBezTo>
                  <a:cubicBezTo>
                    <a:pt x="4452" y="14495"/>
                    <a:pt x="4072" y="13620"/>
                    <a:pt x="3691" y="12669"/>
                  </a:cubicBezTo>
                  <a:cubicBezTo>
                    <a:pt x="2968" y="10805"/>
                    <a:pt x="2360" y="8941"/>
                    <a:pt x="1789" y="7039"/>
                  </a:cubicBezTo>
                  <a:cubicBezTo>
                    <a:pt x="1218" y="5136"/>
                    <a:pt x="762" y="3196"/>
                    <a:pt x="381" y="1256"/>
                  </a:cubicBezTo>
                  <a:cubicBezTo>
                    <a:pt x="381" y="1180"/>
                    <a:pt x="286" y="1142"/>
                    <a:pt x="191" y="1142"/>
                  </a:cubicBezTo>
                  <a:cubicBezTo>
                    <a:pt x="96" y="1142"/>
                    <a:pt x="1" y="1180"/>
                    <a:pt x="1" y="1256"/>
                  </a:cubicBezTo>
                  <a:cubicBezTo>
                    <a:pt x="191" y="2321"/>
                    <a:pt x="419" y="3425"/>
                    <a:pt x="686" y="4528"/>
                  </a:cubicBezTo>
                  <a:cubicBezTo>
                    <a:pt x="1180" y="6430"/>
                    <a:pt x="1751" y="8332"/>
                    <a:pt x="2398" y="10234"/>
                  </a:cubicBezTo>
                  <a:cubicBezTo>
                    <a:pt x="3045" y="12099"/>
                    <a:pt x="3729" y="13887"/>
                    <a:pt x="4566" y="15713"/>
                  </a:cubicBezTo>
                  <a:lnTo>
                    <a:pt x="4566" y="16474"/>
                  </a:lnTo>
                  <a:cubicBezTo>
                    <a:pt x="4566" y="16550"/>
                    <a:pt x="4680" y="16550"/>
                    <a:pt x="4757" y="16550"/>
                  </a:cubicBezTo>
                  <a:cubicBezTo>
                    <a:pt x="4795" y="16550"/>
                    <a:pt x="4833" y="16550"/>
                    <a:pt x="4871" y="16512"/>
                  </a:cubicBezTo>
                  <a:cubicBezTo>
                    <a:pt x="4947" y="16512"/>
                    <a:pt x="5061" y="16512"/>
                    <a:pt x="5061" y="16398"/>
                  </a:cubicBezTo>
                  <a:lnTo>
                    <a:pt x="5061" y="15713"/>
                  </a:lnTo>
                  <a:cubicBezTo>
                    <a:pt x="5593" y="14609"/>
                    <a:pt x="6012" y="13506"/>
                    <a:pt x="6392" y="12403"/>
                  </a:cubicBezTo>
                  <a:cubicBezTo>
                    <a:pt x="7115" y="10425"/>
                    <a:pt x="7610" y="8370"/>
                    <a:pt x="8028" y="6316"/>
                  </a:cubicBezTo>
                  <a:cubicBezTo>
                    <a:pt x="8447" y="4300"/>
                    <a:pt x="8751" y="2207"/>
                    <a:pt x="9056" y="115"/>
                  </a:cubicBezTo>
                  <a:cubicBezTo>
                    <a:pt x="9056" y="39"/>
                    <a:pt x="8960" y="1"/>
                    <a:pt x="8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0"/>
            <p:cNvSpPr/>
            <p:nvPr/>
          </p:nvSpPr>
          <p:spPr>
            <a:xfrm>
              <a:off x="6993578" y="2019638"/>
              <a:ext cx="216480" cy="133295"/>
            </a:xfrm>
            <a:custGeom>
              <a:avLst/>
              <a:gdLst/>
              <a:ahLst/>
              <a:cxnLst/>
              <a:rect l="l" t="t" r="r" b="b"/>
              <a:pathLst>
                <a:path w="6735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6735" y="4147"/>
                  </a:lnTo>
                  <a:lnTo>
                    <a:pt x="6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6" name="Google Shape;2216;p60"/>
          <p:cNvGrpSpPr/>
          <p:nvPr/>
        </p:nvGrpSpPr>
        <p:grpSpPr>
          <a:xfrm>
            <a:off x="5029511" y="1078407"/>
            <a:ext cx="1341478" cy="3986714"/>
            <a:chOff x="5100586" y="917698"/>
            <a:chExt cx="1341478" cy="3986714"/>
          </a:xfrm>
        </p:grpSpPr>
        <p:sp>
          <p:nvSpPr>
            <p:cNvPr id="2217" name="Google Shape;2217;p60"/>
            <p:cNvSpPr/>
            <p:nvPr/>
          </p:nvSpPr>
          <p:spPr>
            <a:xfrm>
              <a:off x="5227746" y="2371801"/>
              <a:ext cx="122334" cy="229947"/>
            </a:xfrm>
            <a:custGeom>
              <a:avLst/>
              <a:gdLst/>
              <a:ahLst/>
              <a:cxnLst/>
              <a:rect l="l" t="t" r="r" b="b"/>
              <a:pathLst>
                <a:path w="3806" h="7154" extrusionOk="0">
                  <a:moveTo>
                    <a:pt x="1" y="1"/>
                  </a:moveTo>
                  <a:lnTo>
                    <a:pt x="1" y="7153"/>
                  </a:lnTo>
                  <a:lnTo>
                    <a:pt x="3805" y="7153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41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0"/>
            <p:cNvSpPr/>
            <p:nvPr/>
          </p:nvSpPr>
          <p:spPr>
            <a:xfrm>
              <a:off x="5796395" y="4810521"/>
              <a:ext cx="17164" cy="13178"/>
            </a:xfrm>
            <a:custGeom>
              <a:avLst/>
              <a:gdLst/>
              <a:ahLst/>
              <a:cxnLst/>
              <a:rect l="l" t="t" r="r" b="b"/>
              <a:pathLst>
                <a:path w="534" h="410" extrusionOk="0">
                  <a:moveTo>
                    <a:pt x="124" y="0"/>
                  </a:moveTo>
                  <a:cubicBezTo>
                    <a:pt x="96" y="0"/>
                    <a:pt x="58" y="10"/>
                    <a:pt x="1" y="29"/>
                  </a:cubicBezTo>
                  <a:cubicBezTo>
                    <a:pt x="115" y="143"/>
                    <a:pt x="229" y="219"/>
                    <a:pt x="343" y="371"/>
                  </a:cubicBezTo>
                  <a:cubicBezTo>
                    <a:pt x="343" y="409"/>
                    <a:pt x="381" y="409"/>
                    <a:pt x="381" y="409"/>
                  </a:cubicBezTo>
                  <a:lnTo>
                    <a:pt x="457" y="409"/>
                  </a:lnTo>
                  <a:lnTo>
                    <a:pt x="533" y="371"/>
                  </a:lnTo>
                  <a:lnTo>
                    <a:pt x="533" y="333"/>
                  </a:lnTo>
                  <a:cubicBezTo>
                    <a:pt x="419" y="219"/>
                    <a:pt x="267" y="143"/>
                    <a:pt x="191" y="29"/>
                  </a:cubicBezTo>
                  <a:cubicBezTo>
                    <a:pt x="172" y="10"/>
                    <a:pt x="153" y="0"/>
                    <a:pt x="124" y="0"/>
                  </a:cubicBezTo>
                  <a:close/>
                </a:path>
              </a:pathLst>
            </a:custGeom>
            <a:solidFill>
              <a:srgbClr val="41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0"/>
            <p:cNvSpPr/>
            <p:nvPr/>
          </p:nvSpPr>
          <p:spPr>
            <a:xfrm>
              <a:off x="5782959" y="4819392"/>
              <a:ext cx="14689" cy="14078"/>
            </a:xfrm>
            <a:custGeom>
              <a:avLst/>
              <a:gdLst/>
              <a:ahLst/>
              <a:cxnLst/>
              <a:rect l="l" t="t" r="r" b="b"/>
              <a:pathLst>
                <a:path w="457" h="438" extrusionOk="0">
                  <a:moveTo>
                    <a:pt x="109" y="0"/>
                  </a:moveTo>
                  <a:cubicBezTo>
                    <a:pt x="76" y="0"/>
                    <a:pt x="38" y="19"/>
                    <a:pt x="0" y="57"/>
                  </a:cubicBezTo>
                  <a:cubicBezTo>
                    <a:pt x="76" y="133"/>
                    <a:pt x="190" y="248"/>
                    <a:pt x="228" y="324"/>
                  </a:cubicBezTo>
                  <a:lnTo>
                    <a:pt x="266" y="362"/>
                  </a:lnTo>
                  <a:cubicBezTo>
                    <a:pt x="342" y="438"/>
                    <a:pt x="380" y="438"/>
                    <a:pt x="419" y="438"/>
                  </a:cubicBezTo>
                  <a:cubicBezTo>
                    <a:pt x="419" y="362"/>
                    <a:pt x="457" y="362"/>
                    <a:pt x="457" y="362"/>
                  </a:cubicBezTo>
                  <a:lnTo>
                    <a:pt x="457" y="324"/>
                  </a:lnTo>
                  <a:lnTo>
                    <a:pt x="190" y="57"/>
                  </a:lnTo>
                  <a:cubicBezTo>
                    <a:pt x="171" y="19"/>
                    <a:pt x="143" y="0"/>
                    <a:pt x="109" y="0"/>
                  </a:cubicBezTo>
                  <a:close/>
                </a:path>
              </a:pathLst>
            </a:custGeom>
            <a:solidFill>
              <a:srgbClr val="41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0"/>
            <p:cNvSpPr/>
            <p:nvPr/>
          </p:nvSpPr>
          <p:spPr>
            <a:xfrm>
              <a:off x="5457668" y="4664686"/>
              <a:ext cx="171223" cy="187134"/>
            </a:xfrm>
            <a:custGeom>
              <a:avLst/>
              <a:gdLst/>
              <a:ahLst/>
              <a:cxnLst/>
              <a:rect l="l" t="t" r="r" b="b"/>
              <a:pathLst>
                <a:path w="5327" h="5822" extrusionOk="0">
                  <a:moveTo>
                    <a:pt x="3310" y="1"/>
                  </a:moveTo>
                  <a:cubicBezTo>
                    <a:pt x="2778" y="1"/>
                    <a:pt x="2207" y="115"/>
                    <a:pt x="1712" y="191"/>
                  </a:cubicBezTo>
                  <a:cubicBezTo>
                    <a:pt x="1142" y="305"/>
                    <a:pt x="1370" y="2588"/>
                    <a:pt x="1332" y="3044"/>
                  </a:cubicBezTo>
                  <a:cubicBezTo>
                    <a:pt x="1256" y="3767"/>
                    <a:pt x="1218" y="4566"/>
                    <a:pt x="571" y="4984"/>
                  </a:cubicBezTo>
                  <a:cubicBezTo>
                    <a:pt x="305" y="5137"/>
                    <a:pt x="0" y="5289"/>
                    <a:pt x="191" y="5631"/>
                  </a:cubicBezTo>
                  <a:cubicBezTo>
                    <a:pt x="267" y="5745"/>
                    <a:pt x="495" y="5821"/>
                    <a:pt x="685" y="5821"/>
                  </a:cubicBezTo>
                  <a:cubicBezTo>
                    <a:pt x="1446" y="5821"/>
                    <a:pt x="2169" y="5821"/>
                    <a:pt x="2930" y="5707"/>
                  </a:cubicBezTo>
                  <a:cubicBezTo>
                    <a:pt x="3653" y="5593"/>
                    <a:pt x="4261" y="5441"/>
                    <a:pt x="4984" y="5441"/>
                  </a:cubicBezTo>
                  <a:lnTo>
                    <a:pt x="5060" y="5441"/>
                  </a:lnTo>
                  <a:cubicBezTo>
                    <a:pt x="5326" y="5289"/>
                    <a:pt x="4832" y="4300"/>
                    <a:pt x="4794" y="4033"/>
                  </a:cubicBezTo>
                  <a:cubicBezTo>
                    <a:pt x="4680" y="3425"/>
                    <a:pt x="4642" y="2816"/>
                    <a:pt x="4756" y="2207"/>
                  </a:cubicBezTo>
                  <a:cubicBezTo>
                    <a:pt x="4794" y="1713"/>
                    <a:pt x="5022" y="838"/>
                    <a:pt x="4680" y="419"/>
                  </a:cubicBezTo>
                  <a:cubicBezTo>
                    <a:pt x="4413" y="39"/>
                    <a:pt x="3729" y="1"/>
                    <a:pt x="3310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0"/>
            <p:cNvSpPr/>
            <p:nvPr/>
          </p:nvSpPr>
          <p:spPr>
            <a:xfrm>
              <a:off x="5314597" y="4794867"/>
              <a:ext cx="327725" cy="109542"/>
            </a:xfrm>
            <a:custGeom>
              <a:avLst/>
              <a:gdLst/>
              <a:ahLst/>
              <a:cxnLst/>
              <a:rect l="l" t="t" r="r" b="b"/>
              <a:pathLst>
                <a:path w="10196" h="3408" extrusionOk="0">
                  <a:moveTo>
                    <a:pt x="5495" y="1"/>
                  </a:moveTo>
                  <a:cubicBezTo>
                    <a:pt x="5359" y="1"/>
                    <a:pt x="5210" y="50"/>
                    <a:pt x="5060" y="135"/>
                  </a:cubicBezTo>
                  <a:cubicBezTo>
                    <a:pt x="4451" y="554"/>
                    <a:pt x="3881" y="1087"/>
                    <a:pt x="3196" y="1429"/>
                  </a:cubicBezTo>
                  <a:cubicBezTo>
                    <a:pt x="2359" y="1886"/>
                    <a:pt x="1294" y="2076"/>
                    <a:pt x="457" y="2570"/>
                  </a:cubicBezTo>
                  <a:cubicBezTo>
                    <a:pt x="304" y="2646"/>
                    <a:pt x="152" y="2799"/>
                    <a:pt x="114" y="2951"/>
                  </a:cubicBezTo>
                  <a:cubicBezTo>
                    <a:pt x="76" y="3103"/>
                    <a:pt x="0" y="3293"/>
                    <a:pt x="114" y="3407"/>
                  </a:cubicBezTo>
                  <a:lnTo>
                    <a:pt x="6049" y="3407"/>
                  </a:lnTo>
                  <a:cubicBezTo>
                    <a:pt x="6544" y="3369"/>
                    <a:pt x="7000" y="3293"/>
                    <a:pt x="7533" y="3217"/>
                  </a:cubicBezTo>
                  <a:cubicBezTo>
                    <a:pt x="7596" y="3204"/>
                    <a:pt x="7664" y="3196"/>
                    <a:pt x="7733" y="3196"/>
                  </a:cubicBezTo>
                  <a:cubicBezTo>
                    <a:pt x="7871" y="3196"/>
                    <a:pt x="8015" y="3230"/>
                    <a:pt x="8142" y="3331"/>
                  </a:cubicBezTo>
                  <a:lnTo>
                    <a:pt x="8256" y="3407"/>
                  </a:lnTo>
                  <a:lnTo>
                    <a:pt x="10006" y="3407"/>
                  </a:lnTo>
                  <a:cubicBezTo>
                    <a:pt x="10044" y="3293"/>
                    <a:pt x="10044" y="3141"/>
                    <a:pt x="10044" y="2951"/>
                  </a:cubicBezTo>
                  <a:cubicBezTo>
                    <a:pt x="10044" y="2837"/>
                    <a:pt x="10044" y="2761"/>
                    <a:pt x="10082" y="2722"/>
                  </a:cubicBezTo>
                  <a:cubicBezTo>
                    <a:pt x="10158" y="2608"/>
                    <a:pt x="10158" y="2532"/>
                    <a:pt x="10196" y="2418"/>
                  </a:cubicBezTo>
                  <a:lnTo>
                    <a:pt x="10196" y="2114"/>
                  </a:lnTo>
                  <a:cubicBezTo>
                    <a:pt x="10158" y="1733"/>
                    <a:pt x="10006" y="896"/>
                    <a:pt x="9587" y="706"/>
                  </a:cubicBezTo>
                  <a:cubicBezTo>
                    <a:pt x="9473" y="668"/>
                    <a:pt x="9397" y="668"/>
                    <a:pt x="9245" y="668"/>
                  </a:cubicBezTo>
                  <a:cubicBezTo>
                    <a:pt x="8065" y="934"/>
                    <a:pt x="6810" y="1239"/>
                    <a:pt x="5631" y="1543"/>
                  </a:cubicBezTo>
                  <a:cubicBezTo>
                    <a:pt x="5821" y="1277"/>
                    <a:pt x="6011" y="972"/>
                    <a:pt x="6011" y="668"/>
                  </a:cubicBezTo>
                  <a:cubicBezTo>
                    <a:pt x="6011" y="364"/>
                    <a:pt x="5897" y="174"/>
                    <a:pt x="5783" y="97"/>
                  </a:cubicBezTo>
                  <a:cubicBezTo>
                    <a:pt x="5699" y="31"/>
                    <a:pt x="5601" y="1"/>
                    <a:pt x="5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0"/>
            <p:cNvSpPr/>
            <p:nvPr/>
          </p:nvSpPr>
          <p:spPr>
            <a:xfrm>
              <a:off x="5314597" y="4889690"/>
              <a:ext cx="322839" cy="14721"/>
            </a:xfrm>
            <a:custGeom>
              <a:avLst/>
              <a:gdLst/>
              <a:ahLst/>
              <a:cxnLst/>
              <a:rect l="l" t="t" r="r" b="b"/>
              <a:pathLst>
                <a:path w="10044" h="458" extrusionOk="0">
                  <a:moveTo>
                    <a:pt x="114" y="1"/>
                  </a:moveTo>
                  <a:cubicBezTo>
                    <a:pt x="76" y="153"/>
                    <a:pt x="0" y="343"/>
                    <a:pt x="114" y="457"/>
                  </a:cubicBezTo>
                  <a:lnTo>
                    <a:pt x="6049" y="457"/>
                  </a:lnTo>
                  <a:cubicBezTo>
                    <a:pt x="6544" y="419"/>
                    <a:pt x="7000" y="343"/>
                    <a:pt x="7533" y="267"/>
                  </a:cubicBezTo>
                  <a:cubicBezTo>
                    <a:pt x="7596" y="254"/>
                    <a:pt x="7664" y="246"/>
                    <a:pt x="7733" y="246"/>
                  </a:cubicBezTo>
                  <a:cubicBezTo>
                    <a:pt x="7871" y="246"/>
                    <a:pt x="8015" y="280"/>
                    <a:pt x="8142" y="381"/>
                  </a:cubicBezTo>
                  <a:lnTo>
                    <a:pt x="8256" y="457"/>
                  </a:lnTo>
                  <a:lnTo>
                    <a:pt x="10006" y="457"/>
                  </a:lnTo>
                  <a:cubicBezTo>
                    <a:pt x="10044" y="343"/>
                    <a:pt x="10044" y="191"/>
                    <a:pt x="10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0"/>
            <p:cNvSpPr/>
            <p:nvPr/>
          </p:nvSpPr>
          <p:spPr>
            <a:xfrm>
              <a:off x="5412410" y="4827750"/>
              <a:ext cx="61167" cy="46092"/>
            </a:xfrm>
            <a:custGeom>
              <a:avLst/>
              <a:gdLst/>
              <a:ahLst/>
              <a:cxnLst/>
              <a:rect l="l" t="t" r="r" b="b"/>
              <a:pathLst>
                <a:path w="1903" h="1434" extrusionOk="0">
                  <a:moveTo>
                    <a:pt x="506" y="1"/>
                  </a:moveTo>
                  <a:cubicBezTo>
                    <a:pt x="438" y="1"/>
                    <a:pt x="368" y="10"/>
                    <a:pt x="305" y="26"/>
                  </a:cubicBezTo>
                  <a:cubicBezTo>
                    <a:pt x="191" y="64"/>
                    <a:pt x="1" y="178"/>
                    <a:pt x="153" y="254"/>
                  </a:cubicBezTo>
                  <a:cubicBezTo>
                    <a:pt x="533" y="520"/>
                    <a:pt x="876" y="939"/>
                    <a:pt x="1142" y="1319"/>
                  </a:cubicBezTo>
                  <a:cubicBezTo>
                    <a:pt x="1256" y="1433"/>
                    <a:pt x="1446" y="1433"/>
                    <a:pt x="1599" y="1433"/>
                  </a:cubicBezTo>
                  <a:cubicBezTo>
                    <a:pt x="1675" y="1433"/>
                    <a:pt x="1903" y="1357"/>
                    <a:pt x="1827" y="1205"/>
                  </a:cubicBezTo>
                  <a:cubicBezTo>
                    <a:pt x="1522" y="786"/>
                    <a:pt x="1218" y="406"/>
                    <a:pt x="762" y="64"/>
                  </a:cubicBezTo>
                  <a:cubicBezTo>
                    <a:pt x="695" y="19"/>
                    <a:pt x="602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0"/>
            <p:cNvSpPr/>
            <p:nvPr/>
          </p:nvSpPr>
          <p:spPr>
            <a:xfrm>
              <a:off x="5758498" y="4624475"/>
              <a:ext cx="171223" cy="227344"/>
            </a:xfrm>
            <a:custGeom>
              <a:avLst/>
              <a:gdLst/>
              <a:ahLst/>
              <a:cxnLst/>
              <a:rect l="l" t="t" r="r" b="b"/>
              <a:pathLst>
                <a:path w="5327" h="7073" extrusionOk="0">
                  <a:moveTo>
                    <a:pt x="3724" y="0"/>
                  </a:moveTo>
                  <a:cubicBezTo>
                    <a:pt x="3526" y="0"/>
                    <a:pt x="3328" y="31"/>
                    <a:pt x="3120" y="72"/>
                  </a:cubicBezTo>
                  <a:cubicBezTo>
                    <a:pt x="2777" y="110"/>
                    <a:pt x="2511" y="148"/>
                    <a:pt x="2207" y="186"/>
                  </a:cubicBezTo>
                  <a:cubicBezTo>
                    <a:pt x="1978" y="262"/>
                    <a:pt x="1712" y="301"/>
                    <a:pt x="1560" y="491"/>
                  </a:cubicBezTo>
                  <a:cubicBezTo>
                    <a:pt x="1370" y="719"/>
                    <a:pt x="1370" y="1061"/>
                    <a:pt x="1370" y="1366"/>
                  </a:cubicBezTo>
                  <a:cubicBezTo>
                    <a:pt x="1408" y="2241"/>
                    <a:pt x="1370" y="3154"/>
                    <a:pt x="1294" y="4067"/>
                  </a:cubicBezTo>
                  <a:cubicBezTo>
                    <a:pt x="1180" y="4790"/>
                    <a:pt x="1218" y="5817"/>
                    <a:pt x="571" y="6235"/>
                  </a:cubicBezTo>
                  <a:cubicBezTo>
                    <a:pt x="343" y="6388"/>
                    <a:pt x="0" y="6540"/>
                    <a:pt x="190" y="6882"/>
                  </a:cubicBezTo>
                  <a:cubicBezTo>
                    <a:pt x="266" y="6996"/>
                    <a:pt x="533" y="7072"/>
                    <a:pt x="723" y="7072"/>
                  </a:cubicBezTo>
                  <a:cubicBezTo>
                    <a:pt x="1446" y="7072"/>
                    <a:pt x="2169" y="7072"/>
                    <a:pt x="2930" y="6958"/>
                  </a:cubicBezTo>
                  <a:cubicBezTo>
                    <a:pt x="3652" y="6844"/>
                    <a:pt x="4261" y="6692"/>
                    <a:pt x="4984" y="6692"/>
                  </a:cubicBezTo>
                  <a:lnTo>
                    <a:pt x="5098" y="6692"/>
                  </a:lnTo>
                  <a:cubicBezTo>
                    <a:pt x="5326" y="6578"/>
                    <a:pt x="5022" y="5665"/>
                    <a:pt x="4984" y="5475"/>
                  </a:cubicBezTo>
                  <a:lnTo>
                    <a:pt x="4984" y="5284"/>
                  </a:lnTo>
                  <a:cubicBezTo>
                    <a:pt x="4946" y="4866"/>
                    <a:pt x="4946" y="4447"/>
                    <a:pt x="4870" y="3953"/>
                  </a:cubicBezTo>
                  <a:cubicBezTo>
                    <a:pt x="4870" y="2964"/>
                    <a:pt x="4984" y="1936"/>
                    <a:pt x="5022" y="909"/>
                  </a:cubicBezTo>
                  <a:cubicBezTo>
                    <a:pt x="5022" y="719"/>
                    <a:pt x="5022" y="529"/>
                    <a:pt x="4946" y="339"/>
                  </a:cubicBezTo>
                  <a:cubicBezTo>
                    <a:pt x="4794" y="72"/>
                    <a:pt x="4489" y="110"/>
                    <a:pt x="4223" y="72"/>
                  </a:cubicBezTo>
                  <a:cubicBezTo>
                    <a:pt x="4051" y="21"/>
                    <a:pt x="3887" y="0"/>
                    <a:pt x="3724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0"/>
            <p:cNvSpPr/>
            <p:nvPr/>
          </p:nvSpPr>
          <p:spPr>
            <a:xfrm>
              <a:off x="5619092" y="4794867"/>
              <a:ext cx="325282" cy="109542"/>
            </a:xfrm>
            <a:custGeom>
              <a:avLst/>
              <a:gdLst/>
              <a:ahLst/>
              <a:cxnLst/>
              <a:rect l="l" t="t" r="r" b="b"/>
              <a:pathLst>
                <a:path w="10120" h="3408" extrusionOk="0">
                  <a:moveTo>
                    <a:pt x="5431" y="1"/>
                  </a:moveTo>
                  <a:cubicBezTo>
                    <a:pt x="5302" y="1"/>
                    <a:pt x="5155" y="50"/>
                    <a:pt x="4984" y="135"/>
                  </a:cubicBezTo>
                  <a:cubicBezTo>
                    <a:pt x="4375" y="554"/>
                    <a:pt x="3805" y="1087"/>
                    <a:pt x="3158" y="1429"/>
                  </a:cubicBezTo>
                  <a:cubicBezTo>
                    <a:pt x="2283" y="1886"/>
                    <a:pt x="1256" y="2076"/>
                    <a:pt x="381" y="2570"/>
                  </a:cubicBezTo>
                  <a:cubicBezTo>
                    <a:pt x="228" y="2646"/>
                    <a:pt x="114" y="2799"/>
                    <a:pt x="38" y="2951"/>
                  </a:cubicBezTo>
                  <a:cubicBezTo>
                    <a:pt x="0" y="3141"/>
                    <a:pt x="0" y="3293"/>
                    <a:pt x="38" y="3407"/>
                  </a:cubicBezTo>
                  <a:lnTo>
                    <a:pt x="6011" y="3407"/>
                  </a:lnTo>
                  <a:cubicBezTo>
                    <a:pt x="6468" y="3369"/>
                    <a:pt x="6962" y="3293"/>
                    <a:pt x="7457" y="3217"/>
                  </a:cubicBezTo>
                  <a:cubicBezTo>
                    <a:pt x="7520" y="3204"/>
                    <a:pt x="7592" y="3196"/>
                    <a:pt x="7667" y="3196"/>
                  </a:cubicBezTo>
                  <a:cubicBezTo>
                    <a:pt x="7816" y="3196"/>
                    <a:pt x="7977" y="3230"/>
                    <a:pt x="8104" y="3331"/>
                  </a:cubicBezTo>
                  <a:lnTo>
                    <a:pt x="8180" y="3407"/>
                  </a:lnTo>
                  <a:lnTo>
                    <a:pt x="9930" y="3407"/>
                  </a:lnTo>
                  <a:cubicBezTo>
                    <a:pt x="10006" y="3293"/>
                    <a:pt x="10006" y="3141"/>
                    <a:pt x="10006" y="2951"/>
                  </a:cubicBezTo>
                  <a:cubicBezTo>
                    <a:pt x="10006" y="2837"/>
                    <a:pt x="10006" y="2761"/>
                    <a:pt x="10044" y="2722"/>
                  </a:cubicBezTo>
                  <a:cubicBezTo>
                    <a:pt x="10082" y="2608"/>
                    <a:pt x="10082" y="2532"/>
                    <a:pt x="10120" y="2418"/>
                  </a:cubicBezTo>
                  <a:lnTo>
                    <a:pt x="10120" y="2114"/>
                  </a:lnTo>
                  <a:cubicBezTo>
                    <a:pt x="10082" y="1733"/>
                    <a:pt x="9930" y="896"/>
                    <a:pt x="9511" y="706"/>
                  </a:cubicBezTo>
                  <a:cubicBezTo>
                    <a:pt x="9435" y="668"/>
                    <a:pt x="9321" y="668"/>
                    <a:pt x="9169" y="668"/>
                  </a:cubicBezTo>
                  <a:cubicBezTo>
                    <a:pt x="7989" y="934"/>
                    <a:pt x="6772" y="1239"/>
                    <a:pt x="5555" y="1543"/>
                  </a:cubicBezTo>
                  <a:cubicBezTo>
                    <a:pt x="5745" y="1277"/>
                    <a:pt x="5935" y="972"/>
                    <a:pt x="5935" y="668"/>
                  </a:cubicBezTo>
                  <a:cubicBezTo>
                    <a:pt x="5935" y="364"/>
                    <a:pt x="5859" y="174"/>
                    <a:pt x="5707" y="97"/>
                  </a:cubicBezTo>
                  <a:cubicBezTo>
                    <a:pt x="5623" y="31"/>
                    <a:pt x="5533" y="1"/>
                    <a:pt x="5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0"/>
            <p:cNvSpPr/>
            <p:nvPr/>
          </p:nvSpPr>
          <p:spPr>
            <a:xfrm>
              <a:off x="5619092" y="4889690"/>
              <a:ext cx="321618" cy="14721"/>
            </a:xfrm>
            <a:custGeom>
              <a:avLst/>
              <a:gdLst/>
              <a:ahLst/>
              <a:cxnLst/>
              <a:rect l="l" t="t" r="r" b="b"/>
              <a:pathLst>
                <a:path w="10006" h="458" extrusionOk="0">
                  <a:moveTo>
                    <a:pt x="38" y="1"/>
                  </a:moveTo>
                  <a:cubicBezTo>
                    <a:pt x="0" y="191"/>
                    <a:pt x="0" y="343"/>
                    <a:pt x="38" y="457"/>
                  </a:cubicBezTo>
                  <a:lnTo>
                    <a:pt x="6011" y="457"/>
                  </a:lnTo>
                  <a:cubicBezTo>
                    <a:pt x="6468" y="419"/>
                    <a:pt x="6962" y="343"/>
                    <a:pt x="7457" y="267"/>
                  </a:cubicBezTo>
                  <a:cubicBezTo>
                    <a:pt x="7520" y="254"/>
                    <a:pt x="7592" y="246"/>
                    <a:pt x="7667" y="246"/>
                  </a:cubicBezTo>
                  <a:cubicBezTo>
                    <a:pt x="7816" y="246"/>
                    <a:pt x="7977" y="280"/>
                    <a:pt x="8104" y="381"/>
                  </a:cubicBezTo>
                  <a:lnTo>
                    <a:pt x="8180" y="457"/>
                  </a:lnTo>
                  <a:lnTo>
                    <a:pt x="9930" y="457"/>
                  </a:lnTo>
                  <a:cubicBezTo>
                    <a:pt x="10006" y="343"/>
                    <a:pt x="10006" y="19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0"/>
            <p:cNvSpPr/>
            <p:nvPr/>
          </p:nvSpPr>
          <p:spPr>
            <a:xfrm>
              <a:off x="5715683" y="4827750"/>
              <a:ext cx="61167" cy="46092"/>
            </a:xfrm>
            <a:custGeom>
              <a:avLst/>
              <a:gdLst/>
              <a:ahLst/>
              <a:cxnLst/>
              <a:rect l="l" t="t" r="r" b="b"/>
              <a:pathLst>
                <a:path w="1903" h="1434" extrusionOk="0">
                  <a:moveTo>
                    <a:pt x="470" y="1"/>
                  </a:moveTo>
                  <a:cubicBezTo>
                    <a:pt x="400" y="1"/>
                    <a:pt x="330" y="10"/>
                    <a:pt x="267" y="26"/>
                  </a:cubicBezTo>
                  <a:cubicBezTo>
                    <a:pt x="191" y="64"/>
                    <a:pt x="1" y="178"/>
                    <a:pt x="153" y="254"/>
                  </a:cubicBezTo>
                  <a:cubicBezTo>
                    <a:pt x="533" y="520"/>
                    <a:pt x="838" y="939"/>
                    <a:pt x="1142" y="1319"/>
                  </a:cubicBezTo>
                  <a:cubicBezTo>
                    <a:pt x="1218" y="1433"/>
                    <a:pt x="1408" y="1433"/>
                    <a:pt x="1560" y="1433"/>
                  </a:cubicBezTo>
                  <a:cubicBezTo>
                    <a:pt x="1675" y="1433"/>
                    <a:pt x="1903" y="1357"/>
                    <a:pt x="1789" y="1205"/>
                  </a:cubicBezTo>
                  <a:cubicBezTo>
                    <a:pt x="1522" y="786"/>
                    <a:pt x="1180" y="406"/>
                    <a:pt x="761" y="64"/>
                  </a:cubicBezTo>
                  <a:cubicBezTo>
                    <a:pt x="672" y="19"/>
                    <a:pt x="570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0"/>
            <p:cNvSpPr/>
            <p:nvPr/>
          </p:nvSpPr>
          <p:spPr>
            <a:xfrm>
              <a:off x="5328033" y="2443770"/>
              <a:ext cx="398663" cy="2344410"/>
            </a:xfrm>
            <a:custGeom>
              <a:avLst/>
              <a:gdLst/>
              <a:ahLst/>
              <a:cxnLst/>
              <a:rect l="l" t="t" r="r" b="b"/>
              <a:pathLst>
                <a:path w="12403" h="72938" extrusionOk="0">
                  <a:moveTo>
                    <a:pt x="6259" y="0"/>
                  </a:moveTo>
                  <a:cubicBezTo>
                    <a:pt x="5683" y="0"/>
                    <a:pt x="5050" y="114"/>
                    <a:pt x="4376" y="311"/>
                  </a:cubicBezTo>
                  <a:cubicBezTo>
                    <a:pt x="4224" y="425"/>
                    <a:pt x="3995" y="463"/>
                    <a:pt x="3843" y="577"/>
                  </a:cubicBezTo>
                  <a:cubicBezTo>
                    <a:pt x="3729" y="615"/>
                    <a:pt x="3577" y="653"/>
                    <a:pt x="3425" y="767"/>
                  </a:cubicBezTo>
                  <a:cubicBezTo>
                    <a:pt x="3387" y="805"/>
                    <a:pt x="3310" y="843"/>
                    <a:pt x="3272" y="881"/>
                  </a:cubicBezTo>
                  <a:cubicBezTo>
                    <a:pt x="3196" y="958"/>
                    <a:pt x="3120" y="996"/>
                    <a:pt x="3082" y="1034"/>
                  </a:cubicBezTo>
                  <a:cubicBezTo>
                    <a:pt x="3082" y="1072"/>
                    <a:pt x="3006" y="1072"/>
                    <a:pt x="2968" y="1148"/>
                  </a:cubicBezTo>
                  <a:cubicBezTo>
                    <a:pt x="2778" y="1262"/>
                    <a:pt x="2588" y="1414"/>
                    <a:pt x="2397" y="1604"/>
                  </a:cubicBezTo>
                  <a:cubicBezTo>
                    <a:pt x="2245" y="1757"/>
                    <a:pt x="2169" y="1909"/>
                    <a:pt x="2017" y="2023"/>
                  </a:cubicBezTo>
                  <a:lnTo>
                    <a:pt x="2017" y="2099"/>
                  </a:lnTo>
                  <a:cubicBezTo>
                    <a:pt x="1560" y="2708"/>
                    <a:pt x="1104" y="3430"/>
                    <a:pt x="838" y="4229"/>
                  </a:cubicBezTo>
                  <a:cubicBezTo>
                    <a:pt x="838" y="4229"/>
                    <a:pt x="800" y="4267"/>
                    <a:pt x="800" y="4305"/>
                  </a:cubicBezTo>
                  <a:cubicBezTo>
                    <a:pt x="723" y="4420"/>
                    <a:pt x="723" y="4496"/>
                    <a:pt x="685" y="4610"/>
                  </a:cubicBezTo>
                  <a:cubicBezTo>
                    <a:pt x="685" y="4648"/>
                    <a:pt x="647" y="4686"/>
                    <a:pt x="647" y="4762"/>
                  </a:cubicBezTo>
                  <a:cubicBezTo>
                    <a:pt x="343" y="5561"/>
                    <a:pt x="191" y="6474"/>
                    <a:pt x="115" y="7349"/>
                  </a:cubicBezTo>
                  <a:cubicBezTo>
                    <a:pt x="77" y="8072"/>
                    <a:pt x="1" y="8833"/>
                    <a:pt x="77" y="9556"/>
                  </a:cubicBezTo>
                  <a:cubicBezTo>
                    <a:pt x="77" y="9898"/>
                    <a:pt x="115" y="10278"/>
                    <a:pt x="115" y="10583"/>
                  </a:cubicBezTo>
                  <a:cubicBezTo>
                    <a:pt x="115" y="10887"/>
                    <a:pt x="153" y="11153"/>
                    <a:pt x="153" y="11458"/>
                  </a:cubicBezTo>
                  <a:cubicBezTo>
                    <a:pt x="229" y="11686"/>
                    <a:pt x="229" y="11914"/>
                    <a:pt x="229" y="12181"/>
                  </a:cubicBezTo>
                  <a:lnTo>
                    <a:pt x="229" y="12447"/>
                  </a:lnTo>
                  <a:cubicBezTo>
                    <a:pt x="305" y="14958"/>
                    <a:pt x="419" y="17545"/>
                    <a:pt x="533" y="20056"/>
                  </a:cubicBezTo>
                  <a:cubicBezTo>
                    <a:pt x="533" y="20360"/>
                    <a:pt x="609" y="20626"/>
                    <a:pt x="609" y="20931"/>
                  </a:cubicBezTo>
                  <a:lnTo>
                    <a:pt x="609" y="21235"/>
                  </a:lnTo>
                  <a:lnTo>
                    <a:pt x="609" y="21539"/>
                  </a:lnTo>
                  <a:cubicBezTo>
                    <a:pt x="609" y="22300"/>
                    <a:pt x="647" y="23061"/>
                    <a:pt x="685" y="23822"/>
                  </a:cubicBezTo>
                  <a:cubicBezTo>
                    <a:pt x="800" y="25420"/>
                    <a:pt x="838" y="27018"/>
                    <a:pt x="914" y="28616"/>
                  </a:cubicBezTo>
                  <a:lnTo>
                    <a:pt x="914" y="28920"/>
                  </a:lnTo>
                  <a:cubicBezTo>
                    <a:pt x="990" y="29567"/>
                    <a:pt x="990" y="30175"/>
                    <a:pt x="1028" y="30860"/>
                  </a:cubicBezTo>
                  <a:cubicBezTo>
                    <a:pt x="1028" y="31127"/>
                    <a:pt x="1066" y="31431"/>
                    <a:pt x="1066" y="31697"/>
                  </a:cubicBezTo>
                  <a:cubicBezTo>
                    <a:pt x="1104" y="33143"/>
                    <a:pt x="1218" y="34551"/>
                    <a:pt x="1256" y="35996"/>
                  </a:cubicBezTo>
                  <a:lnTo>
                    <a:pt x="1256" y="36263"/>
                  </a:lnTo>
                  <a:cubicBezTo>
                    <a:pt x="1294" y="36909"/>
                    <a:pt x="1294" y="37518"/>
                    <a:pt x="1370" y="38127"/>
                  </a:cubicBezTo>
                  <a:cubicBezTo>
                    <a:pt x="1370" y="38469"/>
                    <a:pt x="1408" y="38811"/>
                    <a:pt x="1408" y="39116"/>
                  </a:cubicBezTo>
                  <a:cubicBezTo>
                    <a:pt x="1446" y="39610"/>
                    <a:pt x="1446" y="40143"/>
                    <a:pt x="1484" y="40638"/>
                  </a:cubicBezTo>
                  <a:cubicBezTo>
                    <a:pt x="1484" y="40942"/>
                    <a:pt x="1560" y="41208"/>
                    <a:pt x="1560" y="41513"/>
                  </a:cubicBezTo>
                  <a:cubicBezTo>
                    <a:pt x="1598" y="42083"/>
                    <a:pt x="1598" y="42692"/>
                    <a:pt x="1636" y="43263"/>
                  </a:cubicBezTo>
                  <a:lnTo>
                    <a:pt x="1636" y="43567"/>
                  </a:lnTo>
                  <a:lnTo>
                    <a:pt x="1636" y="43643"/>
                  </a:lnTo>
                  <a:cubicBezTo>
                    <a:pt x="1751" y="46230"/>
                    <a:pt x="1827" y="48741"/>
                    <a:pt x="1941" y="51290"/>
                  </a:cubicBezTo>
                  <a:lnTo>
                    <a:pt x="1941" y="51594"/>
                  </a:lnTo>
                  <a:cubicBezTo>
                    <a:pt x="2017" y="55779"/>
                    <a:pt x="2245" y="59926"/>
                    <a:pt x="2397" y="64111"/>
                  </a:cubicBezTo>
                  <a:cubicBezTo>
                    <a:pt x="2512" y="66165"/>
                    <a:pt x="2550" y="68258"/>
                    <a:pt x="2588" y="70350"/>
                  </a:cubicBezTo>
                  <a:cubicBezTo>
                    <a:pt x="2626" y="71187"/>
                    <a:pt x="2626" y="72100"/>
                    <a:pt x="2626" y="72937"/>
                  </a:cubicBezTo>
                  <a:lnTo>
                    <a:pt x="10805" y="72937"/>
                  </a:lnTo>
                  <a:cubicBezTo>
                    <a:pt x="10919" y="69475"/>
                    <a:pt x="10995" y="65975"/>
                    <a:pt x="11071" y="62437"/>
                  </a:cubicBezTo>
                  <a:cubicBezTo>
                    <a:pt x="11148" y="57872"/>
                    <a:pt x="10881" y="53268"/>
                    <a:pt x="11186" y="48703"/>
                  </a:cubicBezTo>
                  <a:cubicBezTo>
                    <a:pt x="11490" y="45051"/>
                    <a:pt x="11718" y="41437"/>
                    <a:pt x="11908" y="37746"/>
                  </a:cubicBezTo>
                  <a:cubicBezTo>
                    <a:pt x="12099" y="34056"/>
                    <a:pt x="12251" y="30404"/>
                    <a:pt x="12327" y="26675"/>
                  </a:cubicBezTo>
                  <a:cubicBezTo>
                    <a:pt x="12327" y="25838"/>
                    <a:pt x="12403" y="24963"/>
                    <a:pt x="12327" y="24088"/>
                  </a:cubicBezTo>
                  <a:cubicBezTo>
                    <a:pt x="12403" y="19637"/>
                    <a:pt x="12403" y="15148"/>
                    <a:pt x="12251" y="10697"/>
                  </a:cubicBezTo>
                  <a:cubicBezTo>
                    <a:pt x="12251" y="9594"/>
                    <a:pt x="12213" y="8566"/>
                    <a:pt x="12137" y="7463"/>
                  </a:cubicBezTo>
                  <a:cubicBezTo>
                    <a:pt x="12099" y="6284"/>
                    <a:pt x="11794" y="5028"/>
                    <a:pt x="11376" y="3925"/>
                  </a:cubicBezTo>
                  <a:cubicBezTo>
                    <a:pt x="11338" y="3811"/>
                    <a:pt x="11300" y="3659"/>
                    <a:pt x="11224" y="3545"/>
                  </a:cubicBezTo>
                  <a:cubicBezTo>
                    <a:pt x="11148" y="3430"/>
                    <a:pt x="11110" y="3278"/>
                    <a:pt x="10995" y="3126"/>
                  </a:cubicBezTo>
                  <a:cubicBezTo>
                    <a:pt x="10158" y="1528"/>
                    <a:pt x="8827" y="311"/>
                    <a:pt x="7039" y="83"/>
                  </a:cubicBezTo>
                  <a:cubicBezTo>
                    <a:pt x="7001" y="45"/>
                    <a:pt x="6925" y="45"/>
                    <a:pt x="6849" y="45"/>
                  </a:cubicBezTo>
                  <a:cubicBezTo>
                    <a:pt x="6660" y="15"/>
                    <a:pt x="6463" y="0"/>
                    <a:pt x="6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0"/>
            <p:cNvSpPr/>
            <p:nvPr/>
          </p:nvSpPr>
          <p:spPr>
            <a:xfrm>
              <a:off x="5633750" y="2442773"/>
              <a:ext cx="408467" cy="2345406"/>
            </a:xfrm>
            <a:custGeom>
              <a:avLst/>
              <a:gdLst/>
              <a:ahLst/>
              <a:cxnLst/>
              <a:rect l="l" t="t" r="r" b="b"/>
              <a:pathLst>
                <a:path w="12708" h="72969" extrusionOk="0">
                  <a:moveTo>
                    <a:pt x="6326" y="0"/>
                  </a:moveTo>
                  <a:cubicBezTo>
                    <a:pt x="5969" y="0"/>
                    <a:pt x="5598" y="36"/>
                    <a:pt x="5213" y="114"/>
                  </a:cubicBezTo>
                  <a:cubicBezTo>
                    <a:pt x="5175" y="114"/>
                    <a:pt x="5061" y="152"/>
                    <a:pt x="5022" y="152"/>
                  </a:cubicBezTo>
                  <a:cubicBezTo>
                    <a:pt x="4832" y="228"/>
                    <a:pt x="4642" y="304"/>
                    <a:pt x="4376" y="342"/>
                  </a:cubicBezTo>
                  <a:cubicBezTo>
                    <a:pt x="4224" y="456"/>
                    <a:pt x="3995" y="494"/>
                    <a:pt x="3843" y="608"/>
                  </a:cubicBezTo>
                  <a:cubicBezTo>
                    <a:pt x="3577" y="684"/>
                    <a:pt x="3310" y="836"/>
                    <a:pt x="3044" y="1027"/>
                  </a:cubicBezTo>
                  <a:cubicBezTo>
                    <a:pt x="3044" y="1065"/>
                    <a:pt x="3006" y="1065"/>
                    <a:pt x="2968" y="1103"/>
                  </a:cubicBezTo>
                  <a:cubicBezTo>
                    <a:pt x="2778" y="1255"/>
                    <a:pt x="2588" y="1407"/>
                    <a:pt x="2397" y="1597"/>
                  </a:cubicBezTo>
                  <a:cubicBezTo>
                    <a:pt x="2245" y="1749"/>
                    <a:pt x="2169" y="1864"/>
                    <a:pt x="2017" y="2016"/>
                  </a:cubicBezTo>
                  <a:lnTo>
                    <a:pt x="2017" y="2054"/>
                  </a:lnTo>
                  <a:cubicBezTo>
                    <a:pt x="1599" y="2624"/>
                    <a:pt x="1218" y="3271"/>
                    <a:pt x="914" y="3956"/>
                  </a:cubicBezTo>
                  <a:cubicBezTo>
                    <a:pt x="876" y="4070"/>
                    <a:pt x="838" y="4222"/>
                    <a:pt x="762" y="4298"/>
                  </a:cubicBezTo>
                  <a:lnTo>
                    <a:pt x="762" y="4336"/>
                  </a:lnTo>
                  <a:cubicBezTo>
                    <a:pt x="723" y="4451"/>
                    <a:pt x="723" y="4527"/>
                    <a:pt x="685" y="4641"/>
                  </a:cubicBezTo>
                  <a:cubicBezTo>
                    <a:pt x="685" y="4679"/>
                    <a:pt x="647" y="4793"/>
                    <a:pt x="647" y="4831"/>
                  </a:cubicBezTo>
                  <a:cubicBezTo>
                    <a:pt x="343" y="5668"/>
                    <a:pt x="191" y="6543"/>
                    <a:pt x="115" y="7380"/>
                  </a:cubicBezTo>
                  <a:cubicBezTo>
                    <a:pt x="77" y="8103"/>
                    <a:pt x="1" y="8864"/>
                    <a:pt x="77" y="9587"/>
                  </a:cubicBezTo>
                  <a:cubicBezTo>
                    <a:pt x="77" y="9929"/>
                    <a:pt x="115" y="10309"/>
                    <a:pt x="115" y="10614"/>
                  </a:cubicBezTo>
                  <a:cubicBezTo>
                    <a:pt x="115" y="10918"/>
                    <a:pt x="153" y="11184"/>
                    <a:pt x="153" y="11489"/>
                  </a:cubicBezTo>
                  <a:cubicBezTo>
                    <a:pt x="191" y="11717"/>
                    <a:pt x="191" y="11945"/>
                    <a:pt x="191" y="12212"/>
                  </a:cubicBezTo>
                  <a:lnTo>
                    <a:pt x="191" y="12478"/>
                  </a:lnTo>
                  <a:cubicBezTo>
                    <a:pt x="305" y="14989"/>
                    <a:pt x="381" y="17576"/>
                    <a:pt x="533" y="20087"/>
                  </a:cubicBezTo>
                  <a:cubicBezTo>
                    <a:pt x="533" y="20391"/>
                    <a:pt x="571" y="20657"/>
                    <a:pt x="571" y="20962"/>
                  </a:cubicBezTo>
                  <a:lnTo>
                    <a:pt x="571" y="21266"/>
                  </a:lnTo>
                  <a:lnTo>
                    <a:pt x="571" y="21570"/>
                  </a:lnTo>
                  <a:cubicBezTo>
                    <a:pt x="571" y="22331"/>
                    <a:pt x="647" y="23092"/>
                    <a:pt x="685" y="23853"/>
                  </a:cubicBezTo>
                  <a:cubicBezTo>
                    <a:pt x="762" y="25451"/>
                    <a:pt x="838" y="27049"/>
                    <a:pt x="914" y="28647"/>
                  </a:cubicBezTo>
                  <a:lnTo>
                    <a:pt x="914" y="28951"/>
                  </a:lnTo>
                  <a:cubicBezTo>
                    <a:pt x="952" y="29598"/>
                    <a:pt x="952" y="30206"/>
                    <a:pt x="1028" y="30891"/>
                  </a:cubicBezTo>
                  <a:cubicBezTo>
                    <a:pt x="1028" y="31158"/>
                    <a:pt x="1066" y="31462"/>
                    <a:pt x="1066" y="31728"/>
                  </a:cubicBezTo>
                  <a:cubicBezTo>
                    <a:pt x="1104" y="33174"/>
                    <a:pt x="1218" y="34582"/>
                    <a:pt x="1256" y="36027"/>
                  </a:cubicBezTo>
                  <a:lnTo>
                    <a:pt x="1256" y="36294"/>
                  </a:lnTo>
                  <a:cubicBezTo>
                    <a:pt x="1294" y="36826"/>
                    <a:pt x="1294" y="37321"/>
                    <a:pt x="1332" y="37815"/>
                  </a:cubicBezTo>
                  <a:lnTo>
                    <a:pt x="1332" y="38158"/>
                  </a:lnTo>
                  <a:cubicBezTo>
                    <a:pt x="1408" y="39033"/>
                    <a:pt x="1446" y="39832"/>
                    <a:pt x="1484" y="40669"/>
                  </a:cubicBezTo>
                  <a:cubicBezTo>
                    <a:pt x="1484" y="40973"/>
                    <a:pt x="1522" y="41239"/>
                    <a:pt x="1522" y="41544"/>
                  </a:cubicBezTo>
                  <a:cubicBezTo>
                    <a:pt x="1599" y="42114"/>
                    <a:pt x="1599" y="42723"/>
                    <a:pt x="1637" y="43294"/>
                  </a:cubicBezTo>
                  <a:lnTo>
                    <a:pt x="1637" y="43598"/>
                  </a:lnTo>
                  <a:cubicBezTo>
                    <a:pt x="1751" y="46147"/>
                    <a:pt x="1827" y="48772"/>
                    <a:pt x="1941" y="51321"/>
                  </a:cubicBezTo>
                  <a:lnTo>
                    <a:pt x="1941" y="51625"/>
                  </a:lnTo>
                  <a:cubicBezTo>
                    <a:pt x="2017" y="54136"/>
                    <a:pt x="2093" y="56723"/>
                    <a:pt x="2169" y="59272"/>
                  </a:cubicBezTo>
                  <a:lnTo>
                    <a:pt x="2169" y="59577"/>
                  </a:lnTo>
                  <a:cubicBezTo>
                    <a:pt x="2207" y="62848"/>
                    <a:pt x="2397" y="66234"/>
                    <a:pt x="2588" y="69544"/>
                  </a:cubicBezTo>
                  <a:lnTo>
                    <a:pt x="2740" y="72968"/>
                  </a:lnTo>
                  <a:lnTo>
                    <a:pt x="10881" y="72968"/>
                  </a:lnTo>
                  <a:cubicBezTo>
                    <a:pt x="10957" y="68669"/>
                    <a:pt x="11072" y="64332"/>
                    <a:pt x="11110" y="59881"/>
                  </a:cubicBezTo>
                  <a:cubicBezTo>
                    <a:pt x="11528" y="43484"/>
                    <a:pt x="12707" y="27049"/>
                    <a:pt x="12251" y="10614"/>
                  </a:cubicBezTo>
                  <a:cubicBezTo>
                    <a:pt x="12251" y="9549"/>
                    <a:pt x="12175" y="8483"/>
                    <a:pt x="12137" y="7380"/>
                  </a:cubicBezTo>
                  <a:cubicBezTo>
                    <a:pt x="12061" y="5211"/>
                    <a:pt x="11338" y="3081"/>
                    <a:pt x="10006" y="1635"/>
                  </a:cubicBezTo>
                  <a:lnTo>
                    <a:pt x="9816" y="1445"/>
                  </a:lnTo>
                  <a:cubicBezTo>
                    <a:pt x="8906" y="565"/>
                    <a:pt x="7730" y="0"/>
                    <a:pt x="6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0"/>
            <p:cNvSpPr/>
            <p:nvPr/>
          </p:nvSpPr>
          <p:spPr>
            <a:xfrm>
              <a:off x="5100586" y="1566544"/>
              <a:ext cx="336307" cy="1128105"/>
            </a:xfrm>
            <a:custGeom>
              <a:avLst/>
              <a:gdLst/>
              <a:ahLst/>
              <a:cxnLst/>
              <a:rect l="l" t="t" r="r" b="b"/>
              <a:pathLst>
                <a:path w="10463" h="35097" extrusionOk="0">
                  <a:moveTo>
                    <a:pt x="8831" y="1"/>
                  </a:moveTo>
                  <a:cubicBezTo>
                    <a:pt x="8674" y="1"/>
                    <a:pt x="8503" y="58"/>
                    <a:pt x="8294" y="134"/>
                  </a:cubicBezTo>
                  <a:cubicBezTo>
                    <a:pt x="7381" y="400"/>
                    <a:pt x="6582" y="1085"/>
                    <a:pt x="6011" y="1846"/>
                  </a:cubicBezTo>
                  <a:cubicBezTo>
                    <a:pt x="5250" y="2873"/>
                    <a:pt x="4794" y="4129"/>
                    <a:pt x="4375" y="5308"/>
                  </a:cubicBezTo>
                  <a:cubicBezTo>
                    <a:pt x="3957" y="6525"/>
                    <a:pt x="3577" y="7705"/>
                    <a:pt x="3196" y="8884"/>
                  </a:cubicBezTo>
                  <a:cubicBezTo>
                    <a:pt x="2854" y="9873"/>
                    <a:pt x="2587" y="10900"/>
                    <a:pt x="2245" y="11890"/>
                  </a:cubicBezTo>
                  <a:cubicBezTo>
                    <a:pt x="1865" y="12993"/>
                    <a:pt x="1522" y="14134"/>
                    <a:pt x="1218" y="15276"/>
                  </a:cubicBezTo>
                  <a:cubicBezTo>
                    <a:pt x="1066" y="15846"/>
                    <a:pt x="875" y="16417"/>
                    <a:pt x="761" y="17026"/>
                  </a:cubicBezTo>
                  <a:cubicBezTo>
                    <a:pt x="647" y="17558"/>
                    <a:pt x="457" y="18167"/>
                    <a:pt x="457" y="18699"/>
                  </a:cubicBezTo>
                  <a:cubicBezTo>
                    <a:pt x="191" y="20031"/>
                    <a:pt x="0" y="21401"/>
                    <a:pt x="153" y="22732"/>
                  </a:cubicBezTo>
                  <a:cubicBezTo>
                    <a:pt x="267" y="23835"/>
                    <a:pt x="533" y="24825"/>
                    <a:pt x="875" y="25852"/>
                  </a:cubicBezTo>
                  <a:cubicBezTo>
                    <a:pt x="1598" y="28096"/>
                    <a:pt x="2473" y="30303"/>
                    <a:pt x="3500" y="32433"/>
                  </a:cubicBezTo>
                  <a:cubicBezTo>
                    <a:pt x="3881" y="33194"/>
                    <a:pt x="4299" y="33993"/>
                    <a:pt x="4870" y="34602"/>
                  </a:cubicBezTo>
                  <a:cubicBezTo>
                    <a:pt x="5098" y="34868"/>
                    <a:pt x="5403" y="35097"/>
                    <a:pt x="5707" y="35097"/>
                  </a:cubicBezTo>
                  <a:cubicBezTo>
                    <a:pt x="6278" y="35097"/>
                    <a:pt x="6658" y="34488"/>
                    <a:pt x="6924" y="33955"/>
                  </a:cubicBezTo>
                  <a:cubicBezTo>
                    <a:pt x="8941" y="28857"/>
                    <a:pt x="8827" y="23265"/>
                    <a:pt x="8903" y="17824"/>
                  </a:cubicBezTo>
                  <a:cubicBezTo>
                    <a:pt x="8941" y="15161"/>
                    <a:pt x="9055" y="12612"/>
                    <a:pt x="9626" y="9987"/>
                  </a:cubicBezTo>
                  <a:cubicBezTo>
                    <a:pt x="10196" y="7210"/>
                    <a:pt x="10463" y="4319"/>
                    <a:pt x="9816" y="1580"/>
                  </a:cubicBezTo>
                  <a:cubicBezTo>
                    <a:pt x="9702" y="1123"/>
                    <a:pt x="9549" y="629"/>
                    <a:pt x="9283" y="210"/>
                  </a:cubicBezTo>
                  <a:cubicBezTo>
                    <a:pt x="9131" y="58"/>
                    <a:pt x="8988" y="1"/>
                    <a:pt x="8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0"/>
            <p:cNvSpPr/>
            <p:nvPr/>
          </p:nvSpPr>
          <p:spPr>
            <a:xfrm>
              <a:off x="5241214" y="1414538"/>
              <a:ext cx="860905" cy="2330524"/>
            </a:xfrm>
            <a:custGeom>
              <a:avLst/>
              <a:gdLst/>
              <a:ahLst/>
              <a:cxnLst/>
              <a:rect l="l" t="t" r="r" b="b"/>
              <a:pathLst>
                <a:path w="26784" h="72506" extrusionOk="0">
                  <a:moveTo>
                    <a:pt x="13103" y="0"/>
                  </a:moveTo>
                  <a:cubicBezTo>
                    <a:pt x="12705" y="0"/>
                    <a:pt x="12307" y="22"/>
                    <a:pt x="11908" y="69"/>
                  </a:cubicBezTo>
                  <a:cubicBezTo>
                    <a:pt x="10957" y="145"/>
                    <a:pt x="10082" y="754"/>
                    <a:pt x="9321" y="1325"/>
                  </a:cubicBezTo>
                  <a:cubicBezTo>
                    <a:pt x="9283" y="1401"/>
                    <a:pt x="9245" y="1401"/>
                    <a:pt x="9207" y="1439"/>
                  </a:cubicBezTo>
                  <a:cubicBezTo>
                    <a:pt x="7609" y="2618"/>
                    <a:pt x="6049" y="3760"/>
                    <a:pt x="4185" y="4483"/>
                  </a:cubicBezTo>
                  <a:cubicBezTo>
                    <a:pt x="3729" y="4673"/>
                    <a:pt x="3310" y="4825"/>
                    <a:pt x="2854" y="5053"/>
                  </a:cubicBezTo>
                  <a:cubicBezTo>
                    <a:pt x="2245" y="5434"/>
                    <a:pt x="1827" y="6004"/>
                    <a:pt x="1484" y="6613"/>
                  </a:cubicBezTo>
                  <a:cubicBezTo>
                    <a:pt x="1218" y="7184"/>
                    <a:pt x="761" y="7792"/>
                    <a:pt x="533" y="8363"/>
                  </a:cubicBezTo>
                  <a:cubicBezTo>
                    <a:pt x="267" y="9238"/>
                    <a:pt x="381" y="10379"/>
                    <a:pt x="457" y="11292"/>
                  </a:cubicBezTo>
                  <a:cubicBezTo>
                    <a:pt x="533" y="12624"/>
                    <a:pt x="685" y="13803"/>
                    <a:pt x="647" y="15135"/>
                  </a:cubicBezTo>
                  <a:lnTo>
                    <a:pt x="495" y="19130"/>
                  </a:lnTo>
                  <a:cubicBezTo>
                    <a:pt x="419" y="21032"/>
                    <a:pt x="343" y="22896"/>
                    <a:pt x="305" y="24798"/>
                  </a:cubicBezTo>
                  <a:cubicBezTo>
                    <a:pt x="115" y="31532"/>
                    <a:pt x="0" y="38304"/>
                    <a:pt x="115" y="45076"/>
                  </a:cubicBezTo>
                  <a:cubicBezTo>
                    <a:pt x="267" y="54282"/>
                    <a:pt x="457" y="63375"/>
                    <a:pt x="533" y="72505"/>
                  </a:cubicBezTo>
                  <a:lnTo>
                    <a:pt x="10729" y="72505"/>
                  </a:lnTo>
                  <a:cubicBezTo>
                    <a:pt x="10805" y="72429"/>
                    <a:pt x="10881" y="72353"/>
                    <a:pt x="10881" y="72201"/>
                  </a:cubicBezTo>
                  <a:cubicBezTo>
                    <a:pt x="11071" y="71098"/>
                    <a:pt x="11300" y="69995"/>
                    <a:pt x="11300" y="68929"/>
                  </a:cubicBezTo>
                  <a:cubicBezTo>
                    <a:pt x="11300" y="67788"/>
                    <a:pt x="11414" y="66647"/>
                    <a:pt x="11680" y="65543"/>
                  </a:cubicBezTo>
                  <a:cubicBezTo>
                    <a:pt x="11832" y="67750"/>
                    <a:pt x="12175" y="69918"/>
                    <a:pt x="12631" y="72125"/>
                  </a:cubicBezTo>
                  <a:cubicBezTo>
                    <a:pt x="12669" y="72277"/>
                    <a:pt x="12745" y="72429"/>
                    <a:pt x="12897" y="72505"/>
                  </a:cubicBezTo>
                  <a:lnTo>
                    <a:pt x="26784" y="72505"/>
                  </a:lnTo>
                  <a:cubicBezTo>
                    <a:pt x="26784" y="72049"/>
                    <a:pt x="26746" y="71060"/>
                    <a:pt x="26707" y="69842"/>
                  </a:cubicBezTo>
                  <a:cubicBezTo>
                    <a:pt x="26555" y="66342"/>
                    <a:pt x="26327" y="60978"/>
                    <a:pt x="26251" y="60369"/>
                  </a:cubicBezTo>
                  <a:cubicBezTo>
                    <a:pt x="26137" y="57364"/>
                    <a:pt x="26023" y="54320"/>
                    <a:pt x="25947" y="51315"/>
                  </a:cubicBezTo>
                  <a:cubicBezTo>
                    <a:pt x="25680" y="42489"/>
                    <a:pt x="25604" y="33586"/>
                    <a:pt x="25680" y="24684"/>
                  </a:cubicBezTo>
                  <a:cubicBezTo>
                    <a:pt x="25680" y="22744"/>
                    <a:pt x="25756" y="20803"/>
                    <a:pt x="25794" y="18863"/>
                  </a:cubicBezTo>
                  <a:cubicBezTo>
                    <a:pt x="25794" y="17988"/>
                    <a:pt x="25756" y="17189"/>
                    <a:pt x="25794" y="16314"/>
                  </a:cubicBezTo>
                  <a:cubicBezTo>
                    <a:pt x="25794" y="15515"/>
                    <a:pt x="26137" y="14716"/>
                    <a:pt x="26251" y="13956"/>
                  </a:cubicBezTo>
                  <a:cubicBezTo>
                    <a:pt x="26403" y="13157"/>
                    <a:pt x="26403" y="12320"/>
                    <a:pt x="26403" y="11521"/>
                  </a:cubicBezTo>
                  <a:cubicBezTo>
                    <a:pt x="26403" y="9542"/>
                    <a:pt x="26365" y="7564"/>
                    <a:pt x="26175" y="5586"/>
                  </a:cubicBezTo>
                  <a:cubicBezTo>
                    <a:pt x="26137" y="5129"/>
                    <a:pt x="26061" y="4711"/>
                    <a:pt x="25871" y="4406"/>
                  </a:cubicBezTo>
                  <a:cubicBezTo>
                    <a:pt x="25680" y="4064"/>
                    <a:pt x="25376" y="3874"/>
                    <a:pt x="25034" y="3684"/>
                  </a:cubicBezTo>
                  <a:cubicBezTo>
                    <a:pt x="23854" y="3037"/>
                    <a:pt x="22561" y="2961"/>
                    <a:pt x="21305" y="2542"/>
                  </a:cubicBezTo>
                  <a:cubicBezTo>
                    <a:pt x="19936" y="2048"/>
                    <a:pt x="18566" y="1477"/>
                    <a:pt x="17234" y="906"/>
                  </a:cubicBezTo>
                  <a:lnTo>
                    <a:pt x="17158" y="906"/>
                  </a:lnTo>
                  <a:cubicBezTo>
                    <a:pt x="16702" y="716"/>
                    <a:pt x="16283" y="488"/>
                    <a:pt x="15789" y="298"/>
                  </a:cubicBezTo>
                  <a:cubicBezTo>
                    <a:pt x="15408" y="145"/>
                    <a:pt x="15142" y="145"/>
                    <a:pt x="14762" y="107"/>
                  </a:cubicBezTo>
                  <a:cubicBezTo>
                    <a:pt x="14209" y="41"/>
                    <a:pt x="13656" y="0"/>
                    <a:pt x="13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0"/>
            <p:cNvSpPr/>
            <p:nvPr/>
          </p:nvSpPr>
          <p:spPr>
            <a:xfrm>
              <a:off x="5583606" y="1940308"/>
              <a:ext cx="42846" cy="42814"/>
            </a:xfrm>
            <a:custGeom>
              <a:avLst/>
              <a:gdLst/>
              <a:ahLst/>
              <a:cxnLst/>
              <a:rect l="l" t="t" r="r" b="b"/>
              <a:pathLst>
                <a:path w="1333" h="1332" extrusionOk="0">
                  <a:moveTo>
                    <a:pt x="661" y="1"/>
                  </a:moveTo>
                  <a:cubicBezTo>
                    <a:pt x="610" y="1"/>
                    <a:pt x="554" y="10"/>
                    <a:pt x="495" y="33"/>
                  </a:cubicBezTo>
                  <a:cubicBezTo>
                    <a:pt x="305" y="71"/>
                    <a:pt x="191" y="147"/>
                    <a:pt x="153" y="300"/>
                  </a:cubicBezTo>
                  <a:cubicBezTo>
                    <a:pt x="1" y="528"/>
                    <a:pt x="1" y="870"/>
                    <a:pt x="191" y="1099"/>
                  </a:cubicBezTo>
                  <a:cubicBezTo>
                    <a:pt x="346" y="1254"/>
                    <a:pt x="541" y="1332"/>
                    <a:pt x="728" y="1332"/>
                  </a:cubicBezTo>
                  <a:cubicBezTo>
                    <a:pt x="862" y="1332"/>
                    <a:pt x="993" y="1292"/>
                    <a:pt x="1104" y="1213"/>
                  </a:cubicBezTo>
                  <a:cubicBezTo>
                    <a:pt x="1218" y="1099"/>
                    <a:pt x="1294" y="984"/>
                    <a:pt x="1294" y="870"/>
                  </a:cubicBezTo>
                  <a:cubicBezTo>
                    <a:pt x="1294" y="832"/>
                    <a:pt x="1332" y="718"/>
                    <a:pt x="1332" y="680"/>
                  </a:cubicBezTo>
                  <a:cubicBezTo>
                    <a:pt x="1332" y="604"/>
                    <a:pt x="1294" y="528"/>
                    <a:pt x="1294" y="528"/>
                  </a:cubicBezTo>
                  <a:cubicBezTo>
                    <a:pt x="1256" y="338"/>
                    <a:pt x="1104" y="147"/>
                    <a:pt x="952" y="71"/>
                  </a:cubicBezTo>
                  <a:cubicBezTo>
                    <a:pt x="873" y="45"/>
                    <a:pt x="776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0"/>
            <p:cNvSpPr/>
            <p:nvPr/>
          </p:nvSpPr>
          <p:spPr>
            <a:xfrm>
              <a:off x="5583606" y="2231913"/>
              <a:ext cx="42846" cy="42878"/>
            </a:xfrm>
            <a:custGeom>
              <a:avLst/>
              <a:gdLst/>
              <a:ahLst/>
              <a:cxnLst/>
              <a:rect l="l" t="t" r="r" b="b"/>
              <a:pathLst>
                <a:path w="1333" h="1334" extrusionOk="0">
                  <a:moveTo>
                    <a:pt x="640" y="1"/>
                  </a:moveTo>
                  <a:cubicBezTo>
                    <a:pt x="595" y="1"/>
                    <a:pt x="546" y="6"/>
                    <a:pt x="495" y="16"/>
                  </a:cubicBezTo>
                  <a:cubicBezTo>
                    <a:pt x="305" y="92"/>
                    <a:pt x="191" y="168"/>
                    <a:pt x="153" y="320"/>
                  </a:cubicBezTo>
                  <a:cubicBezTo>
                    <a:pt x="1" y="548"/>
                    <a:pt x="1" y="891"/>
                    <a:pt x="191" y="1119"/>
                  </a:cubicBezTo>
                  <a:cubicBezTo>
                    <a:pt x="346" y="1252"/>
                    <a:pt x="539" y="1333"/>
                    <a:pt x="726" y="1333"/>
                  </a:cubicBezTo>
                  <a:cubicBezTo>
                    <a:pt x="861" y="1333"/>
                    <a:pt x="993" y="1291"/>
                    <a:pt x="1104" y="1195"/>
                  </a:cubicBezTo>
                  <a:cubicBezTo>
                    <a:pt x="1218" y="1119"/>
                    <a:pt x="1294" y="967"/>
                    <a:pt x="1294" y="891"/>
                  </a:cubicBezTo>
                  <a:cubicBezTo>
                    <a:pt x="1294" y="853"/>
                    <a:pt x="1332" y="739"/>
                    <a:pt x="1332" y="701"/>
                  </a:cubicBezTo>
                  <a:cubicBezTo>
                    <a:pt x="1332" y="586"/>
                    <a:pt x="1294" y="586"/>
                    <a:pt x="1294" y="548"/>
                  </a:cubicBezTo>
                  <a:cubicBezTo>
                    <a:pt x="1256" y="358"/>
                    <a:pt x="1104" y="168"/>
                    <a:pt x="952" y="92"/>
                  </a:cubicBezTo>
                  <a:cubicBezTo>
                    <a:pt x="868" y="36"/>
                    <a:pt x="764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0"/>
            <p:cNvSpPr/>
            <p:nvPr/>
          </p:nvSpPr>
          <p:spPr>
            <a:xfrm>
              <a:off x="5583606" y="2525414"/>
              <a:ext cx="42846" cy="42332"/>
            </a:xfrm>
            <a:custGeom>
              <a:avLst/>
              <a:gdLst/>
              <a:ahLst/>
              <a:cxnLst/>
              <a:rect l="l" t="t" r="r" b="b"/>
              <a:pathLst>
                <a:path w="1333" h="1317" extrusionOk="0">
                  <a:moveTo>
                    <a:pt x="640" y="1"/>
                  </a:moveTo>
                  <a:cubicBezTo>
                    <a:pt x="595" y="1"/>
                    <a:pt x="546" y="5"/>
                    <a:pt x="495" y="15"/>
                  </a:cubicBezTo>
                  <a:cubicBezTo>
                    <a:pt x="305" y="92"/>
                    <a:pt x="191" y="168"/>
                    <a:pt x="153" y="320"/>
                  </a:cubicBezTo>
                  <a:cubicBezTo>
                    <a:pt x="1" y="548"/>
                    <a:pt x="1" y="890"/>
                    <a:pt x="191" y="1119"/>
                  </a:cubicBezTo>
                  <a:cubicBezTo>
                    <a:pt x="342" y="1248"/>
                    <a:pt x="530" y="1317"/>
                    <a:pt x="713" y="1317"/>
                  </a:cubicBezTo>
                  <a:cubicBezTo>
                    <a:pt x="853" y="1317"/>
                    <a:pt x="989" y="1277"/>
                    <a:pt x="1104" y="1195"/>
                  </a:cubicBezTo>
                  <a:cubicBezTo>
                    <a:pt x="1218" y="1119"/>
                    <a:pt x="1294" y="967"/>
                    <a:pt x="1294" y="890"/>
                  </a:cubicBezTo>
                  <a:cubicBezTo>
                    <a:pt x="1294" y="852"/>
                    <a:pt x="1332" y="738"/>
                    <a:pt x="1332" y="700"/>
                  </a:cubicBezTo>
                  <a:cubicBezTo>
                    <a:pt x="1332" y="586"/>
                    <a:pt x="1294" y="548"/>
                    <a:pt x="1294" y="548"/>
                  </a:cubicBezTo>
                  <a:cubicBezTo>
                    <a:pt x="1256" y="358"/>
                    <a:pt x="1104" y="168"/>
                    <a:pt x="952" y="92"/>
                  </a:cubicBezTo>
                  <a:cubicBezTo>
                    <a:pt x="868" y="36"/>
                    <a:pt x="764" y="1"/>
                    <a:pt x="640" y="1"/>
                  </a:cubicBezTo>
                  <a:close/>
                </a:path>
              </a:pathLst>
            </a:custGeom>
            <a:solidFill>
              <a:srgbClr val="638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0"/>
            <p:cNvSpPr/>
            <p:nvPr/>
          </p:nvSpPr>
          <p:spPr>
            <a:xfrm>
              <a:off x="5583606" y="2817662"/>
              <a:ext cx="42846" cy="42364"/>
            </a:xfrm>
            <a:custGeom>
              <a:avLst/>
              <a:gdLst/>
              <a:ahLst/>
              <a:cxnLst/>
              <a:rect l="l" t="t" r="r" b="b"/>
              <a:pathLst>
                <a:path w="1333" h="1318" extrusionOk="0">
                  <a:moveTo>
                    <a:pt x="653" y="0"/>
                  </a:moveTo>
                  <a:cubicBezTo>
                    <a:pt x="604" y="0"/>
                    <a:pt x="551" y="5"/>
                    <a:pt x="495" y="16"/>
                  </a:cubicBezTo>
                  <a:cubicBezTo>
                    <a:pt x="305" y="54"/>
                    <a:pt x="191" y="168"/>
                    <a:pt x="153" y="320"/>
                  </a:cubicBezTo>
                  <a:cubicBezTo>
                    <a:pt x="1" y="549"/>
                    <a:pt x="1" y="891"/>
                    <a:pt x="191" y="1119"/>
                  </a:cubicBezTo>
                  <a:cubicBezTo>
                    <a:pt x="342" y="1249"/>
                    <a:pt x="530" y="1317"/>
                    <a:pt x="713" y="1317"/>
                  </a:cubicBezTo>
                  <a:cubicBezTo>
                    <a:pt x="853" y="1317"/>
                    <a:pt x="989" y="1278"/>
                    <a:pt x="1104" y="1195"/>
                  </a:cubicBezTo>
                  <a:cubicBezTo>
                    <a:pt x="1218" y="1119"/>
                    <a:pt x="1294" y="967"/>
                    <a:pt x="1294" y="891"/>
                  </a:cubicBezTo>
                  <a:cubicBezTo>
                    <a:pt x="1294" y="815"/>
                    <a:pt x="1332" y="739"/>
                    <a:pt x="1332" y="701"/>
                  </a:cubicBezTo>
                  <a:cubicBezTo>
                    <a:pt x="1332" y="587"/>
                    <a:pt x="1294" y="587"/>
                    <a:pt x="1294" y="549"/>
                  </a:cubicBezTo>
                  <a:cubicBezTo>
                    <a:pt x="1256" y="358"/>
                    <a:pt x="1104" y="168"/>
                    <a:pt x="952" y="54"/>
                  </a:cubicBezTo>
                  <a:cubicBezTo>
                    <a:pt x="871" y="27"/>
                    <a:pt x="772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5583606" y="3111131"/>
              <a:ext cx="42846" cy="42364"/>
            </a:xfrm>
            <a:custGeom>
              <a:avLst/>
              <a:gdLst/>
              <a:ahLst/>
              <a:cxnLst/>
              <a:rect l="l" t="t" r="r" b="b"/>
              <a:pathLst>
                <a:path w="1333" h="1318" extrusionOk="0">
                  <a:moveTo>
                    <a:pt x="653" y="1"/>
                  </a:moveTo>
                  <a:cubicBezTo>
                    <a:pt x="604" y="1"/>
                    <a:pt x="551" y="5"/>
                    <a:pt x="495" y="17"/>
                  </a:cubicBezTo>
                  <a:cubicBezTo>
                    <a:pt x="305" y="55"/>
                    <a:pt x="191" y="169"/>
                    <a:pt x="153" y="321"/>
                  </a:cubicBezTo>
                  <a:cubicBezTo>
                    <a:pt x="1" y="549"/>
                    <a:pt x="1" y="892"/>
                    <a:pt x="191" y="1120"/>
                  </a:cubicBezTo>
                  <a:cubicBezTo>
                    <a:pt x="342" y="1249"/>
                    <a:pt x="530" y="1318"/>
                    <a:pt x="713" y="1318"/>
                  </a:cubicBezTo>
                  <a:cubicBezTo>
                    <a:pt x="853" y="1318"/>
                    <a:pt x="989" y="1278"/>
                    <a:pt x="1104" y="1196"/>
                  </a:cubicBezTo>
                  <a:cubicBezTo>
                    <a:pt x="1218" y="1120"/>
                    <a:pt x="1294" y="968"/>
                    <a:pt x="1294" y="892"/>
                  </a:cubicBezTo>
                  <a:cubicBezTo>
                    <a:pt x="1294" y="816"/>
                    <a:pt x="1332" y="739"/>
                    <a:pt x="1332" y="701"/>
                  </a:cubicBezTo>
                  <a:cubicBezTo>
                    <a:pt x="1332" y="587"/>
                    <a:pt x="1294" y="549"/>
                    <a:pt x="1294" y="549"/>
                  </a:cubicBezTo>
                  <a:cubicBezTo>
                    <a:pt x="1256" y="359"/>
                    <a:pt x="1104" y="169"/>
                    <a:pt x="952" y="55"/>
                  </a:cubicBezTo>
                  <a:cubicBezTo>
                    <a:pt x="871" y="28"/>
                    <a:pt x="772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5583606" y="3403411"/>
              <a:ext cx="42846" cy="42364"/>
            </a:xfrm>
            <a:custGeom>
              <a:avLst/>
              <a:gdLst/>
              <a:ahLst/>
              <a:cxnLst/>
              <a:rect l="l" t="t" r="r" b="b"/>
              <a:pathLst>
                <a:path w="1333" h="1318" extrusionOk="0">
                  <a:moveTo>
                    <a:pt x="653" y="0"/>
                  </a:moveTo>
                  <a:cubicBezTo>
                    <a:pt x="604" y="0"/>
                    <a:pt x="551" y="5"/>
                    <a:pt x="495" y="16"/>
                  </a:cubicBezTo>
                  <a:cubicBezTo>
                    <a:pt x="305" y="54"/>
                    <a:pt x="191" y="168"/>
                    <a:pt x="153" y="282"/>
                  </a:cubicBezTo>
                  <a:cubicBezTo>
                    <a:pt x="1" y="549"/>
                    <a:pt x="1" y="853"/>
                    <a:pt x="191" y="1119"/>
                  </a:cubicBezTo>
                  <a:cubicBezTo>
                    <a:pt x="342" y="1249"/>
                    <a:pt x="530" y="1317"/>
                    <a:pt x="713" y="1317"/>
                  </a:cubicBezTo>
                  <a:cubicBezTo>
                    <a:pt x="853" y="1317"/>
                    <a:pt x="989" y="1278"/>
                    <a:pt x="1104" y="1195"/>
                  </a:cubicBezTo>
                  <a:cubicBezTo>
                    <a:pt x="1218" y="1119"/>
                    <a:pt x="1294" y="967"/>
                    <a:pt x="1294" y="853"/>
                  </a:cubicBezTo>
                  <a:cubicBezTo>
                    <a:pt x="1294" y="815"/>
                    <a:pt x="1332" y="739"/>
                    <a:pt x="1332" y="663"/>
                  </a:cubicBezTo>
                  <a:cubicBezTo>
                    <a:pt x="1332" y="587"/>
                    <a:pt x="1294" y="587"/>
                    <a:pt x="1294" y="549"/>
                  </a:cubicBezTo>
                  <a:cubicBezTo>
                    <a:pt x="1256" y="359"/>
                    <a:pt x="1104" y="168"/>
                    <a:pt x="952" y="54"/>
                  </a:cubicBezTo>
                  <a:cubicBezTo>
                    <a:pt x="871" y="27"/>
                    <a:pt x="772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5482129" y="2185948"/>
              <a:ext cx="959936" cy="906129"/>
            </a:xfrm>
            <a:custGeom>
              <a:avLst/>
              <a:gdLst/>
              <a:ahLst/>
              <a:cxnLst/>
              <a:rect l="l" t="t" r="r" b="b"/>
              <a:pathLst>
                <a:path w="29865" h="28191" extrusionOk="0">
                  <a:moveTo>
                    <a:pt x="10006" y="0"/>
                  </a:moveTo>
                  <a:lnTo>
                    <a:pt x="0" y="13544"/>
                  </a:lnTo>
                  <a:lnTo>
                    <a:pt x="19859" y="28191"/>
                  </a:lnTo>
                  <a:lnTo>
                    <a:pt x="29865" y="14647"/>
                  </a:lnTo>
                  <a:lnTo>
                    <a:pt x="10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0"/>
            <p:cNvSpPr/>
            <p:nvPr/>
          </p:nvSpPr>
          <p:spPr>
            <a:xfrm>
              <a:off x="5522469" y="2222623"/>
              <a:ext cx="871930" cy="825452"/>
            </a:xfrm>
            <a:custGeom>
              <a:avLst/>
              <a:gdLst/>
              <a:ahLst/>
              <a:cxnLst/>
              <a:rect l="l" t="t" r="r" b="b"/>
              <a:pathLst>
                <a:path w="27127" h="25681" extrusionOk="0">
                  <a:moveTo>
                    <a:pt x="9245" y="0"/>
                  </a:moveTo>
                  <a:lnTo>
                    <a:pt x="1" y="12479"/>
                  </a:lnTo>
                  <a:lnTo>
                    <a:pt x="17919" y="25680"/>
                  </a:lnTo>
                  <a:lnTo>
                    <a:pt x="27126" y="13240"/>
                  </a:lnTo>
                  <a:lnTo>
                    <a:pt x="92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0"/>
            <p:cNvSpPr/>
            <p:nvPr/>
          </p:nvSpPr>
          <p:spPr>
            <a:xfrm>
              <a:off x="5619092" y="2338790"/>
              <a:ext cx="172445" cy="220144"/>
            </a:xfrm>
            <a:custGeom>
              <a:avLst/>
              <a:gdLst/>
              <a:ahLst/>
              <a:cxnLst/>
              <a:rect l="l" t="t" r="r" b="b"/>
              <a:pathLst>
                <a:path w="5365" h="6849" extrusionOk="0">
                  <a:moveTo>
                    <a:pt x="4680" y="1"/>
                  </a:moveTo>
                  <a:lnTo>
                    <a:pt x="0" y="6316"/>
                  </a:lnTo>
                  <a:lnTo>
                    <a:pt x="685" y="6849"/>
                  </a:lnTo>
                  <a:lnTo>
                    <a:pt x="5364" y="533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0"/>
            <p:cNvSpPr/>
            <p:nvPr/>
          </p:nvSpPr>
          <p:spPr>
            <a:xfrm>
              <a:off x="5926030" y="1538580"/>
              <a:ext cx="419460" cy="829309"/>
            </a:xfrm>
            <a:custGeom>
              <a:avLst/>
              <a:gdLst/>
              <a:ahLst/>
              <a:cxnLst/>
              <a:rect l="l" t="t" r="r" b="b"/>
              <a:pathLst>
                <a:path w="13050" h="25801" extrusionOk="0">
                  <a:moveTo>
                    <a:pt x="3176" y="0"/>
                  </a:moveTo>
                  <a:cubicBezTo>
                    <a:pt x="2454" y="0"/>
                    <a:pt x="1764" y="277"/>
                    <a:pt x="1218" y="928"/>
                  </a:cubicBezTo>
                  <a:cubicBezTo>
                    <a:pt x="0" y="2336"/>
                    <a:pt x="76" y="4618"/>
                    <a:pt x="381" y="6330"/>
                  </a:cubicBezTo>
                  <a:cubicBezTo>
                    <a:pt x="495" y="6825"/>
                    <a:pt x="571" y="7243"/>
                    <a:pt x="723" y="7662"/>
                  </a:cubicBezTo>
                  <a:cubicBezTo>
                    <a:pt x="2435" y="13482"/>
                    <a:pt x="4451" y="19189"/>
                    <a:pt x="6239" y="24934"/>
                  </a:cubicBezTo>
                  <a:cubicBezTo>
                    <a:pt x="6414" y="25546"/>
                    <a:pt x="6634" y="25801"/>
                    <a:pt x="7052" y="25801"/>
                  </a:cubicBezTo>
                  <a:cubicBezTo>
                    <a:pt x="7180" y="25801"/>
                    <a:pt x="7326" y="25777"/>
                    <a:pt x="7495" y="25733"/>
                  </a:cubicBezTo>
                  <a:cubicBezTo>
                    <a:pt x="8180" y="25542"/>
                    <a:pt x="9055" y="25162"/>
                    <a:pt x="9816" y="24934"/>
                  </a:cubicBezTo>
                  <a:cubicBezTo>
                    <a:pt x="10653" y="24629"/>
                    <a:pt x="12555" y="24401"/>
                    <a:pt x="12897" y="23450"/>
                  </a:cubicBezTo>
                  <a:cubicBezTo>
                    <a:pt x="13049" y="23032"/>
                    <a:pt x="12935" y="22537"/>
                    <a:pt x="12859" y="22080"/>
                  </a:cubicBezTo>
                  <a:cubicBezTo>
                    <a:pt x="12479" y="20406"/>
                    <a:pt x="12060" y="18733"/>
                    <a:pt x="11680" y="17021"/>
                  </a:cubicBezTo>
                  <a:cubicBezTo>
                    <a:pt x="10919" y="14738"/>
                    <a:pt x="10082" y="12531"/>
                    <a:pt x="9321" y="10287"/>
                  </a:cubicBezTo>
                  <a:cubicBezTo>
                    <a:pt x="8142" y="6901"/>
                    <a:pt x="7114" y="2526"/>
                    <a:pt x="4185" y="167"/>
                  </a:cubicBezTo>
                  <a:cubicBezTo>
                    <a:pt x="3849" y="59"/>
                    <a:pt x="3509" y="0"/>
                    <a:pt x="3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5734037" y="2736596"/>
              <a:ext cx="201791" cy="162898"/>
            </a:xfrm>
            <a:custGeom>
              <a:avLst/>
              <a:gdLst/>
              <a:ahLst/>
              <a:cxnLst/>
              <a:rect l="l" t="t" r="r" b="b"/>
              <a:pathLst>
                <a:path w="6278" h="5068" extrusionOk="0">
                  <a:moveTo>
                    <a:pt x="4444" y="1"/>
                  </a:moveTo>
                  <a:cubicBezTo>
                    <a:pt x="4374" y="1"/>
                    <a:pt x="4301" y="9"/>
                    <a:pt x="4223" y="27"/>
                  </a:cubicBezTo>
                  <a:cubicBezTo>
                    <a:pt x="4071" y="65"/>
                    <a:pt x="3957" y="103"/>
                    <a:pt x="3843" y="179"/>
                  </a:cubicBezTo>
                  <a:cubicBezTo>
                    <a:pt x="3234" y="408"/>
                    <a:pt x="2663" y="674"/>
                    <a:pt x="2093" y="978"/>
                  </a:cubicBezTo>
                  <a:cubicBezTo>
                    <a:pt x="1484" y="1244"/>
                    <a:pt x="799" y="1511"/>
                    <a:pt x="229" y="1815"/>
                  </a:cubicBezTo>
                  <a:cubicBezTo>
                    <a:pt x="152" y="1891"/>
                    <a:pt x="0" y="1967"/>
                    <a:pt x="0" y="2119"/>
                  </a:cubicBezTo>
                  <a:cubicBezTo>
                    <a:pt x="0" y="2196"/>
                    <a:pt x="76" y="2310"/>
                    <a:pt x="190" y="2348"/>
                  </a:cubicBezTo>
                  <a:cubicBezTo>
                    <a:pt x="362" y="2450"/>
                    <a:pt x="533" y="2492"/>
                    <a:pt x="703" y="2492"/>
                  </a:cubicBezTo>
                  <a:cubicBezTo>
                    <a:pt x="1100" y="2492"/>
                    <a:pt x="1492" y="2268"/>
                    <a:pt x="1864" y="2081"/>
                  </a:cubicBezTo>
                  <a:lnTo>
                    <a:pt x="1902" y="2081"/>
                  </a:lnTo>
                  <a:cubicBezTo>
                    <a:pt x="1902" y="2081"/>
                    <a:pt x="1332" y="2690"/>
                    <a:pt x="1294" y="2728"/>
                  </a:cubicBezTo>
                  <a:cubicBezTo>
                    <a:pt x="1180" y="2842"/>
                    <a:pt x="1104" y="2918"/>
                    <a:pt x="1027" y="3071"/>
                  </a:cubicBezTo>
                  <a:cubicBezTo>
                    <a:pt x="989" y="3261"/>
                    <a:pt x="1104" y="3489"/>
                    <a:pt x="1218" y="3603"/>
                  </a:cubicBezTo>
                  <a:cubicBezTo>
                    <a:pt x="1357" y="3659"/>
                    <a:pt x="1496" y="3694"/>
                    <a:pt x="1635" y="3694"/>
                  </a:cubicBezTo>
                  <a:cubicBezTo>
                    <a:pt x="1686" y="3694"/>
                    <a:pt x="1737" y="3689"/>
                    <a:pt x="1788" y="3679"/>
                  </a:cubicBezTo>
                  <a:cubicBezTo>
                    <a:pt x="1902" y="3831"/>
                    <a:pt x="1941" y="3984"/>
                    <a:pt x="2093" y="4060"/>
                  </a:cubicBezTo>
                  <a:cubicBezTo>
                    <a:pt x="2137" y="4126"/>
                    <a:pt x="2220" y="4167"/>
                    <a:pt x="2311" y="4167"/>
                  </a:cubicBezTo>
                  <a:cubicBezTo>
                    <a:pt x="2377" y="4167"/>
                    <a:pt x="2447" y="4146"/>
                    <a:pt x="2511" y="4098"/>
                  </a:cubicBezTo>
                  <a:cubicBezTo>
                    <a:pt x="2547" y="4383"/>
                    <a:pt x="2816" y="4634"/>
                    <a:pt x="3130" y="4634"/>
                  </a:cubicBezTo>
                  <a:cubicBezTo>
                    <a:pt x="3152" y="4634"/>
                    <a:pt x="3174" y="4633"/>
                    <a:pt x="3196" y="4630"/>
                  </a:cubicBezTo>
                  <a:cubicBezTo>
                    <a:pt x="3322" y="4907"/>
                    <a:pt x="3531" y="5067"/>
                    <a:pt x="3767" y="5067"/>
                  </a:cubicBezTo>
                  <a:cubicBezTo>
                    <a:pt x="3889" y="5067"/>
                    <a:pt x="4018" y="5025"/>
                    <a:pt x="4147" y="4935"/>
                  </a:cubicBezTo>
                  <a:cubicBezTo>
                    <a:pt x="4566" y="4554"/>
                    <a:pt x="4984" y="4098"/>
                    <a:pt x="5326" y="3641"/>
                  </a:cubicBezTo>
                  <a:cubicBezTo>
                    <a:pt x="5479" y="3451"/>
                    <a:pt x="5593" y="3337"/>
                    <a:pt x="5707" y="3147"/>
                  </a:cubicBezTo>
                  <a:cubicBezTo>
                    <a:pt x="5783" y="3033"/>
                    <a:pt x="5897" y="2842"/>
                    <a:pt x="5973" y="2652"/>
                  </a:cubicBezTo>
                  <a:cubicBezTo>
                    <a:pt x="6125" y="2272"/>
                    <a:pt x="6278" y="1891"/>
                    <a:pt x="6163" y="1511"/>
                  </a:cubicBezTo>
                  <a:cubicBezTo>
                    <a:pt x="6125" y="1168"/>
                    <a:pt x="5707" y="826"/>
                    <a:pt x="5479" y="598"/>
                  </a:cubicBezTo>
                  <a:cubicBezTo>
                    <a:pt x="5094" y="245"/>
                    <a:pt x="4817" y="1"/>
                    <a:pt x="4444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5842875" y="2640809"/>
              <a:ext cx="171223" cy="189769"/>
            </a:xfrm>
            <a:custGeom>
              <a:avLst/>
              <a:gdLst/>
              <a:ahLst/>
              <a:cxnLst/>
              <a:rect l="l" t="t" r="r" b="b"/>
              <a:pathLst>
                <a:path w="5327" h="5904" extrusionOk="0">
                  <a:moveTo>
                    <a:pt x="2882" y="0"/>
                  </a:moveTo>
                  <a:cubicBezTo>
                    <a:pt x="2872" y="0"/>
                    <a:pt x="2863" y="1"/>
                    <a:pt x="2854" y="2"/>
                  </a:cubicBezTo>
                  <a:cubicBezTo>
                    <a:pt x="2803" y="2"/>
                    <a:pt x="2769" y="18"/>
                    <a:pt x="2741" y="18"/>
                  </a:cubicBezTo>
                  <a:cubicBezTo>
                    <a:pt x="2727" y="18"/>
                    <a:pt x="2714" y="14"/>
                    <a:pt x="2701" y="2"/>
                  </a:cubicBezTo>
                  <a:cubicBezTo>
                    <a:pt x="2549" y="40"/>
                    <a:pt x="2511" y="192"/>
                    <a:pt x="2473" y="344"/>
                  </a:cubicBezTo>
                  <a:cubicBezTo>
                    <a:pt x="2093" y="1181"/>
                    <a:pt x="1560" y="2018"/>
                    <a:pt x="989" y="2703"/>
                  </a:cubicBezTo>
                  <a:cubicBezTo>
                    <a:pt x="495" y="3273"/>
                    <a:pt x="0" y="3578"/>
                    <a:pt x="419" y="4339"/>
                  </a:cubicBezTo>
                  <a:cubicBezTo>
                    <a:pt x="761" y="4909"/>
                    <a:pt x="1180" y="5404"/>
                    <a:pt x="1712" y="5822"/>
                  </a:cubicBezTo>
                  <a:cubicBezTo>
                    <a:pt x="1785" y="5879"/>
                    <a:pt x="1859" y="5903"/>
                    <a:pt x="1934" y="5903"/>
                  </a:cubicBezTo>
                  <a:cubicBezTo>
                    <a:pt x="2360" y="5903"/>
                    <a:pt x="2790" y="5087"/>
                    <a:pt x="3082" y="4795"/>
                  </a:cubicBezTo>
                  <a:cubicBezTo>
                    <a:pt x="3576" y="4186"/>
                    <a:pt x="4147" y="3540"/>
                    <a:pt x="4680" y="2855"/>
                  </a:cubicBezTo>
                  <a:cubicBezTo>
                    <a:pt x="4946" y="2589"/>
                    <a:pt x="5326" y="2094"/>
                    <a:pt x="5326" y="1714"/>
                  </a:cubicBezTo>
                  <a:cubicBezTo>
                    <a:pt x="5326" y="1371"/>
                    <a:pt x="4984" y="1257"/>
                    <a:pt x="4680" y="1067"/>
                  </a:cubicBezTo>
                  <a:cubicBezTo>
                    <a:pt x="4381" y="880"/>
                    <a:pt x="3353" y="0"/>
                    <a:pt x="2882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0"/>
            <p:cNvSpPr/>
            <p:nvPr/>
          </p:nvSpPr>
          <p:spPr>
            <a:xfrm>
              <a:off x="5840432" y="2198162"/>
              <a:ext cx="516048" cy="621250"/>
            </a:xfrm>
            <a:custGeom>
              <a:avLst/>
              <a:gdLst/>
              <a:ahLst/>
              <a:cxnLst/>
              <a:rect l="l" t="t" r="r" b="b"/>
              <a:pathLst>
                <a:path w="16055" h="19328" extrusionOk="0">
                  <a:moveTo>
                    <a:pt x="11426" y="0"/>
                  </a:moveTo>
                  <a:cubicBezTo>
                    <a:pt x="10466" y="0"/>
                    <a:pt x="9557" y="273"/>
                    <a:pt x="9093" y="1028"/>
                  </a:cubicBezTo>
                  <a:cubicBezTo>
                    <a:pt x="6201" y="5821"/>
                    <a:pt x="3234" y="10577"/>
                    <a:pt x="0" y="15256"/>
                  </a:cubicBezTo>
                  <a:cubicBezTo>
                    <a:pt x="1332" y="16740"/>
                    <a:pt x="2815" y="18110"/>
                    <a:pt x="4375" y="19327"/>
                  </a:cubicBezTo>
                  <a:cubicBezTo>
                    <a:pt x="4527" y="19251"/>
                    <a:pt x="4642" y="19099"/>
                    <a:pt x="4718" y="19023"/>
                  </a:cubicBezTo>
                  <a:cubicBezTo>
                    <a:pt x="5897" y="17729"/>
                    <a:pt x="6924" y="16169"/>
                    <a:pt x="8065" y="14762"/>
                  </a:cubicBezTo>
                  <a:cubicBezTo>
                    <a:pt x="9397" y="13126"/>
                    <a:pt x="10729" y="11490"/>
                    <a:pt x="12060" y="9816"/>
                  </a:cubicBezTo>
                  <a:cubicBezTo>
                    <a:pt x="13011" y="8637"/>
                    <a:pt x="14000" y="7305"/>
                    <a:pt x="14761" y="5974"/>
                  </a:cubicBezTo>
                  <a:cubicBezTo>
                    <a:pt x="15408" y="4756"/>
                    <a:pt x="16055" y="3120"/>
                    <a:pt x="15370" y="1751"/>
                  </a:cubicBezTo>
                  <a:cubicBezTo>
                    <a:pt x="15104" y="1218"/>
                    <a:pt x="14571" y="838"/>
                    <a:pt x="14000" y="571"/>
                  </a:cubicBezTo>
                  <a:cubicBezTo>
                    <a:pt x="13328" y="254"/>
                    <a:pt x="12353" y="0"/>
                    <a:pt x="11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0"/>
            <p:cNvSpPr/>
            <p:nvPr/>
          </p:nvSpPr>
          <p:spPr>
            <a:xfrm>
              <a:off x="5246710" y="1746322"/>
              <a:ext cx="24493" cy="154091"/>
            </a:xfrm>
            <a:custGeom>
              <a:avLst/>
              <a:gdLst/>
              <a:ahLst/>
              <a:cxnLst/>
              <a:rect l="l" t="t" r="r" b="b"/>
              <a:pathLst>
                <a:path w="762" h="4794" extrusionOk="0">
                  <a:moveTo>
                    <a:pt x="101" y="0"/>
                  </a:moveTo>
                  <a:cubicBezTo>
                    <a:pt x="48" y="0"/>
                    <a:pt x="1" y="19"/>
                    <a:pt x="20" y="57"/>
                  </a:cubicBezTo>
                  <a:cubicBezTo>
                    <a:pt x="210" y="1617"/>
                    <a:pt x="362" y="3139"/>
                    <a:pt x="552" y="4737"/>
                  </a:cubicBezTo>
                  <a:cubicBezTo>
                    <a:pt x="552" y="4775"/>
                    <a:pt x="609" y="4794"/>
                    <a:pt x="662" y="4794"/>
                  </a:cubicBezTo>
                  <a:cubicBezTo>
                    <a:pt x="714" y="4794"/>
                    <a:pt x="762" y="4775"/>
                    <a:pt x="743" y="4737"/>
                  </a:cubicBezTo>
                  <a:cubicBezTo>
                    <a:pt x="552" y="3215"/>
                    <a:pt x="362" y="1617"/>
                    <a:pt x="210" y="57"/>
                  </a:cubicBezTo>
                  <a:cubicBezTo>
                    <a:pt x="210" y="19"/>
                    <a:pt x="153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0"/>
            <p:cNvSpPr/>
            <p:nvPr/>
          </p:nvSpPr>
          <p:spPr>
            <a:xfrm>
              <a:off x="5241214" y="1950851"/>
              <a:ext cx="22050" cy="646611"/>
            </a:xfrm>
            <a:custGeom>
              <a:avLst/>
              <a:gdLst/>
              <a:ahLst/>
              <a:cxnLst/>
              <a:rect l="l" t="t" r="r" b="b"/>
              <a:pathLst>
                <a:path w="686" h="20117" extrusionOk="0">
                  <a:moveTo>
                    <a:pt x="590" y="0"/>
                  </a:moveTo>
                  <a:cubicBezTo>
                    <a:pt x="543" y="0"/>
                    <a:pt x="495" y="29"/>
                    <a:pt x="495" y="86"/>
                  </a:cubicBezTo>
                  <a:cubicBezTo>
                    <a:pt x="419" y="2673"/>
                    <a:pt x="343" y="5260"/>
                    <a:pt x="305" y="7885"/>
                  </a:cubicBezTo>
                  <a:cubicBezTo>
                    <a:pt x="267" y="10472"/>
                    <a:pt x="153" y="13059"/>
                    <a:pt x="115" y="15684"/>
                  </a:cubicBezTo>
                  <a:cubicBezTo>
                    <a:pt x="77" y="17130"/>
                    <a:pt x="77" y="18613"/>
                    <a:pt x="0" y="20059"/>
                  </a:cubicBezTo>
                  <a:cubicBezTo>
                    <a:pt x="0" y="20097"/>
                    <a:pt x="48" y="20116"/>
                    <a:pt x="96" y="20116"/>
                  </a:cubicBezTo>
                  <a:cubicBezTo>
                    <a:pt x="143" y="20116"/>
                    <a:pt x="191" y="20097"/>
                    <a:pt x="191" y="20059"/>
                  </a:cubicBezTo>
                  <a:cubicBezTo>
                    <a:pt x="267" y="17434"/>
                    <a:pt x="343" y="14847"/>
                    <a:pt x="381" y="12260"/>
                  </a:cubicBezTo>
                  <a:cubicBezTo>
                    <a:pt x="457" y="9635"/>
                    <a:pt x="533" y="7048"/>
                    <a:pt x="571" y="4461"/>
                  </a:cubicBezTo>
                  <a:cubicBezTo>
                    <a:pt x="647" y="2977"/>
                    <a:pt x="647" y="1493"/>
                    <a:pt x="685" y="86"/>
                  </a:cubicBezTo>
                  <a:cubicBezTo>
                    <a:pt x="685" y="29"/>
                    <a:pt x="638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0"/>
            <p:cNvSpPr/>
            <p:nvPr/>
          </p:nvSpPr>
          <p:spPr>
            <a:xfrm>
              <a:off x="6113812" y="2276303"/>
              <a:ext cx="89067" cy="18321"/>
            </a:xfrm>
            <a:custGeom>
              <a:avLst/>
              <a:gdLst/>
              <a:ahLst/>
              <a:cxnLst/>
              <a:rect l="l" t="t" r="r" b="b"/>
              <a:pathLst>
                <a:path w="2771" h="570" extrusionOk="0">
                  <a:moveTo>
                    <a:pt x="1243" y="0"/>
                  </a:moveTo>
                  <a:cubicBezTo>
                    <a:pt x="861" y="0"/>
                    <a:pt x="474" y="56"/>
                    <a:pt x="131" y="119"/>
                  </a:cubicBezTo>
                  <a:cubicBezTo>
                    <a:pt x="0" y="151"/>
                    <a:pt x="38" y="240"/>
                    <a:pt x="124" y="240"/>
                  </a:cubicBezTo>
                  <a:cubicBezTo>
                    <a:pt x="138" y="240"/>
                    <a:pt x="153" y="238"/>
                    <a:pt x="169" y="233"/>
                  </a:cubicBezTo>
                  <a:cubicBezTo>
                    <a:pt x="509" y="165"/>
                    <a:pt x="895" y="97"/>
                    <a:pt x="1273" y="97"/>
                  </a:cubicBezTo>
                  <a:cubicBezTo>
                    <a:pt x="1739" y="97"/>
                    <a:pt x="2191" y="201"/>
                    <a:pt x="2528" y="537"/>
                  </a:cubicBezTo>
                  <a:cubicBezTo>
                    <a:pt x="2552" y="561"/>
                    <a:pt x="2586" y="570"/>
                    <a:pt x="2620" y="570"/>
                  </a:cubicBezTo>
                  <a:cubicBezTo>
                    <a:pt x="2696" y="570"/>
                    <a:pt x="2771" y="525"/>
                    <a:pt x="2718" y="499"/>
                  </a:cubicBezTo>
                  <a:cubicBezTo>
                    <a:pt x="2336" y="117"/>
                    <a:pt x="1795" y="0"/>
                    <a:pt x="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0"/>
            <p:cNvSpPr/>
            <p:nvPr/>
          </p:nvSpPr>
          <p:spPr>
            <a:xfrm>
              <a:off x="6010406" y="1747544"/>
              <a:ext cx="57632" cy="425438"/>
            </a:xfrm>
            <a:custGeom>
              <a:avLst/>
              <a:gdLst/>
              <a:ahLst/>
              <a:cxnLst/>
              <a:rect l="l" t="t" r="r" b="b"/>
              <a:pathLst>
                <a:path w="1793" h="13236" extrusionOk="0">
                  <a:moveTo>
                    <a:pt x="476" y="0"/>
                  </a:moveTo>
                  <a:cubicBezTo>
                    <a:pt x="428" y="0"/>
                    <a:pt x="381" y="19"/>
                    <a:pt x="381" y="57"/>
                  </a:cubicBezTo>
                  <a:cubicBezTo>
                    <a:pt x="114" y="1769"/>
                    <a:pt x="0" y="3481"/>
                    <a:pt x="114" y="5269"/>
                  </a:cubicBezTo>
                  <a:cubicBezTo>
                    <a:pt x="152" y="6981"/>
                    <a:pt x="381" y="8693"/>
                    <a:pt x="761" y="10405"/>
                  </a:cubicBezTo>
                  <a:cubicBezTo>
                    <a:pt x="989" y="11357"/>
                    <a:pt x="1218" y="12232"/>
                    <a:pt x="1560" y="13183"/>
                  </a:cubicBezTo>
                  <a:cubicBezTo>
                    <a:pt x="1560" y="13217"/>
                    <a:pt x="1614" y="13236"/>
                    <a:pt x="1666" y="13236"/>
                  </a:cubicBezTo>
                  <a:cubicBezTo>
                    <a:pt x="1730" y="13236"/>
                    <a:pt x="1792" y="13207"/>
                    <a:pt x="1750" y="13145"/>
                  </a:cubicBezTo>
                  <a:cubicBezTo>
                    <a:pt x="1180" y="11547"/>
                    <a:pt x="799" y="9835"/>
                    <a:pt x="533" y="8123"/>
                  </a:cubicBezTo>
                  <a:cubicBezTo>
                    <a:pt x="267" y="6411"/>
                    <a:pt x="190" y="4699"/>
                    <a:pt x="267" y="2987"/>
                  </a:cubicBezTo>
                  <a:cubicBezTo>
                    <a:pt x="343" y="2036"/>
                    <a:pt x="419" y="1009"/>
                    <a:pt x="571" y="57"/>
                  </a:cubicBezTo>
                  <a:cubicBezTo>
                    <a:pt x="571" y="19"/>
                    <a:pt x="523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0"/>
            <p:cNvSpPr/>
            <p:nvPr/>
          </p:nvSpPr>
          <p:spPr>
            <a:xfrm>
              <a:off x="5529798" y="1416917"/>
              <a:ext cx="265401" cy="430806"/>
            </a:xfrm>
            <a:custGeom>
              <a:avLst/>
              <a:gdLst/>
              <a:ahLst/>
              <a:cxnLst/>
              <a:rect l="l" t="t" r="r" b="b"/>
              <a:pathLst>
                <a:path w="8257" h="13403" extrusionOk="0">
                  <a:moveTo>
                    <a:pt x="3815" y="1"/>
                  </a:moveTo>
                  <a:cubicBezTo>
                    <a:pt x="3520" y="1"/>
                    <a:pt x="3225" y="10"/>
                    <a:pt x="2930" y="33"/>
                  </a:cubicBezTo>
                  <a:cubicBezTo>
                    <a:pt x="1979" y="148"/>
                    <a:pt x="1104" y="756"/>
                    <a:pt x="343" y="1327"/>
                  </a:cubicBezTo>
                  <a:cubicBezTo>
                    <a:pt x="305" y="1365"/>
                    <a:pt x="267" y="1365"/>
                    <a:pt x="191" y="1403"/>
                  </a:cubicBezTo>
                  <a:cubicBezTo>
                    <a:pt x="1" y="2164"/>
                    <a:pt x="77" y="2925"/>
                    <a:pt x="115" y="3686"/>
                  </a:cubicBezTo>
                  <a:cubicBezTo>
                    <a:pt x="115" y="4028"/>
                    <a:pt x="153" y="4370"/>
                    <a:pt x="191" y="4713"/>
                  </a:cubicBezTo>
                  <a:cubicBezTo>
                    <a:pt x="267" y="4789"/>
                    <a:pt x="267" y="4903"/>
                    <a:pt x="267" y="4979"/>
                  </a:cubicBezTo>
                  <a:cubicBezTo>
                    <a:pt x="457" y="6311"/>
                    <a:pt x="686" y="7680"/>
                    <a:pt x="952" y="9012"/>
                  </a:cubicBezTo>
                  <a:cubicBezTo>
                    <a:pt x="1180" y="9735"/>
                    <a:pt x="1294" y="10496"/>
                    <a:pt x="1485" y="11218"/>
                  </a:cubicBezTo>
                  <a:cubicBezTo>
                    <a:pt x="1675" y="11827"/>
                    <a:pt x="1865" y="12436"/>
                    <a:pt x="2169" y="13083"/>
                  </a:cubicBezTo>
                  <a:cubicBezTo>
                    <a:pt x="2271" y="13314"/>
                    <a:pt x="2372" y="13402"/>
                    <a:pt x="2471" y="13402"/>
                  </a:cubicBezTo>
                  <a:cubicBezTo>
                    <a:pt x="2633" y="13402"/>
                    <a:pt x="2789" y="13166"/>
                    <a:pt x="2930" y="12930"/>
                  </a:cubicBezTo>
                  <a:cubicBezTo>
                    <a:pt x="3463" y="12131"/>
                    <a:pt x="3919" y="11256"/>
                    <a:pt x="4338" y="10419"/>
                  </a:cubicBezTo>
                  <a:cubicBezTo>
                    <a:pt x="5061" y="9088"/>
                    <a:pt x="5631" y="7642"/>
                    <a:pt x="6316" y="6273"/>
                  </a:cubicBezTo>
                  <a:cubicBezTo>
                    <a:pt x="6621" y="5588"/>
                    <a:pt x="6963" y="4903"/>
                    <a:pt x="7267" y="4180"/>
                  </a:cubicBezTo>
                  <a:cubicBezTo>
                    <a:pt x="7305" y="4028"/>
                    <a:pt x="7343" y="3952"/>
                    <a:pt x="7381" y="3800"/>
                  </a:cubicBezTo>
                  <a:cubicBezTo>
                    <a:pt x="7381" y="3762"/>
                    <a:pt x="7458" y="3686"/>
                    <a:pt x="7458" y="3648"/>
                  </a:cubicBezTo>
                  <a:cubicBezTo>
                    <a:pt x="7838" y="2735"/>
                    <a:pt x="8104" y="1860"/>
                    <a:pt x="8256" y="908"/>
                  </a:cubicBezTo>
                  <a:cubicBezTo>
                    <a:pt x="7762" y="718"/>
                    <a:pt x="7305" y="452"/>
                    <a:pt x="6811" y="262"/>
                  </a:cubicBezTo>
                  <a:cubicBezTo>
                    <a:pt x="6430" y="71"/>
                    <a:pt x="6164" y="148"/>
                    <a:pt x="5784" y="71"/>
                  </a:cubicBezTo>
                  <a:cubicBezTo>
                    <a:pt x="5127" y="45"/>
                    <a:pt x="4471" y="1"/>
                    <a:pt x="3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0"/>
            <p:cNvSpPr/>
            <p:nvPr/>
          </p:nvSpPr>
          <p:spPr>
            <a:xfrm>
              <a:off x="5577498" y="1493804"/>
              <a:ext cx="96652" cy="355142"/>
            </a:xfrm>
            <a:custGeom>
              <a:avLst/>
              <a:gdLst/>
              <a:ahLst/>
              <a:cxnLst/>
              <a:rect l="l" t="t" r="r" b="b"/>
              <a:pathLst>
                <a:path w="3007" h="11049" extrusionOk="0">
                  <a:moveTo>
                    <a:pt x="1713" y="0"/>
                  </a:moveTo>
                  <a:cubicBezTo>
                    <a:pt x="1637" y="76"/>
                    <a:pt x="1598" y="76"/>
                    <a:pt x="1522" y="76"/>
                  </a:cubicBezTo>
                  <a:lnTo>
                    <a:pt x="1675" y="190"/>
                  </a:lnTo>
                  <a:cubicBezTo>
                    <a:pt x="1332" y="571"/>
                    <a:pt x="1028" y="913"/>
                    <a:pt x="685" y="1294"/>
                  </a:cubicBezTo>
                  <a:cubicBezTo>
                    <a:pt x="685" y="1408"/>
                    <a:pt x="723" y="1484"/>
                    <a:pt x="723" y="1522"/>
                  </a:cubicBezTo>
                  <a:cubicBezTo>
                    <a:pt x="761" y="1788"/>
                    <a:pt x="876" y="1978"/>
                    <a:pt x="952" y="2169"/>
                  </a:cubicBezTo>
                  <a:cubicBezTo>
                    <a:pt x="1066" y="2321"/>
                    <a:pt x="1142" y="2435"/>
                    <a:pt x="1142" y="2587"/>
                  </a:cubicBezTo>
                  <a:cubicBezTo>
                    <a:pt x="1142" y="2739"/>
                    <a:pt x="1142" y="2892"/>
                    <a:pt x="1104" y="3006"/>
                  </a:cubicBezTo>
                  <a:cubicBezTo>
                    <a:pt x="685" y="4794"/>
                    <a:pt x="381" y="6582"/>
                    <a:pt x="115" y="8408"/>
                  </a:cubicBezTo>
                  <a:cubicBezTo>
                    <a:pt x="77" y="8522"/>
                    <a:pt x="77" y="8712"/>
                    <a:pt x="1" y="8864"/>
                  </a:cubicBezTo>
                  <a:cubicBezTo>
                    <a:pt x="191" y="9473"/>
                    <a:pt x="381" y="10120"/>
                    <a:pt x="685" y="10729"/>
                  </a:cubicBezTo>
                  <a:cubicBezTo>
                    <a:pt x="787" y="10960"/>
                    <a:pt x="888" y="11048"/>
                    <a:pt x="987" y="11048"/>
                  </a:cubicBezTo>
                  <a:cubicBezTo>
                    <a:pt x="1149" y="11048"/>
                    <a:pt x="1305" y="10812"/>
                    <a:pt x="1446" y="10576"/>
                  </a:cubicBezTo>
                  <a:cubicBezTo>
                    <a:pt x="1979" y="9778"/>
                    <a:pt x="2435" y="8903"/>
                    <a:pt x="2854" y="8066"/>
                  </a:cubicBezTo>
                  <a:cubicBezTo>
                    <a:pt x="2664" y="6392"/>
                    <a:pt x="2473" y="4718"/>
                    <a:pt x="2359" y="3082"/>
                  </a:cubicBezTo>
                  <a:cubicBezTo>
                    <a:pt x="2359" y="2930"/>
                    <a:pt x="2283" y="2777"/>
                    <a:pt x="2359" y="2625"/>
                  </a:cubicBezTo>
                  <a:cubicBezTo>
                    <a:pt x="2397" y="2397"/>
                    <a:pt x="2550" y="2245"/>
                    <a:pt x="2664" y="2093"/>
                  </a:cubicBezTo>
                  <a:cubicBezTo>
                    <a:pt x="2778" y="1978"/>
                    <a:pt x="2816" y="1826"/>
                    <a:pt x="2930" y="1674"/>
                  </a:cubicBezTo>
                  <a:cubicBezTo>
                    <a:pt x="2968" y="1598"/>
                    <a:pt x="2968" y="1522"/>
                    <a:pt x="3006" y="1484"/>
                  </a:cubicBezTo>
                  <a:cubicBezTo>
                    <a:pt x="2930" y="1446"/>
                    <a:pt x="2854" y="1332"/>
                    <a:pt x="2816" y="1294"/>
                  </a:cubicBezTo>
                  <a:cubicBezTo>
                    <a:pt x="2435" y="875"/>
                    <a:pt x="2093" y="457"/>
                    <a:pt x="1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0"/>
            <p:cNvSpPr/>
            <p:nvPr/>
          </p:nvSpPr>
          <p:spPr>
            <a:xfrm>
              <a:off x="5534716" y="1485736"/>
              <a:ext cx="232358" cy="105331"/>
            </a:xfrm>
            <a:custGeom>
              <a:avLst/>
              <a:gdLst/>
              <a:ahLst/>
              <a:cxnLst/>
              <a:rect l="l" t="t" r="r" b="b"/>
              <a:pathLst>
                <a:path w="7229" h="3277" extrusionOk="0">
                  <a:moveTo>
                    <a:pt x="2857" y="0"/>
                  </a:moveTo>
                  <a:cubicBezTo>
                    <a:pt x="2788" y="0"/>
                    <a:pt x="2729" y="27"/>
                    <a:pt x="2777" y="99"/>
                  </a:cubicBezTo>
                  <a:lnTo>
                    <a:pt x="2853" y="175"/>
                  </a:lnTo>
                  <a:lnTo>
                    <a:pt x="3006" y="327"/>
                  </a:lnTo>
                  <a:cubicBezTo>
                    <a:pt x="2663" y="708"/>
                    <a:pt x="2321" y="1050"/>
                    <a:pt x="2016" y="1431"/>
                  </a:cubicBezTo>
                  <a:cubicBezTo>
                    <a:pt x="1674" y="1811"/>
                    <a:pt x="1332" y="2191"/>
                    <a:pt x="1065" y="2610"/>
                  </a:cubicBezTo>
                  <a:cubicBezTo>
                    <a:pt x="989" y="2686"/>
                    <a:pt x="951" y="2800"/>
                    <a:pt x="875" y="2876"/>
                  </a:cubicBezTo>
                  <a:cubicBezTo>
                    <a:pt x="799" y="2952"/>
                    <a:pt x="761" y="2990"/>
                    <a:pt x="723" y="2990"/>
                  </a:cubicBezTo>
                  <a:cubicBezTo>
                    <a:pt x="702" y="2997"/>
                    <a:pt x="682" y="3000"/>
                    <a:pt x="664" y="3000"/>
                  </a:cubicBezTo>
                  <a:cubicBezTo>
                    <a:pt x="582" y="3000"/>
                    <a:pt x="526" y="2938"/>
                    <a:pt x="495" y="2876"/>
                  </a:cubicBezTo>
                  <a:cubicBezTo>
                    <a:pt x="304" y="2762"/>
                    <a:pt x="152" y="2610"/>
                    <a:pt x="0" y="2458"/>
                  </a:cubicBezTo>
                  <a:lnTo>
                    <a:pt x="0" y="2458"/>
                  </a:lnTo>
                  <a:cubicBezTo>
                    <a:pt x="38" y="2572"/>
                    <a:pt x="38" y="2648"/>
                    <a:pt x="38" y="2762"/>
                  </a:cubicBezTo>
                  <a:lnTo>
                    <a:pt x="114" y="2800"/>
                  </a:lnTo>
                  <a:cubicBezTo>
                    <a:pt x="228" y="2876"/>
                    <a:pt x="381" y="3066"/>
                    <a:pt x="571" y="3143"/>
                  </a:cubicBezTo>
                  <a:cubicBezTo>
                    <a:pt x="611" y="3156"/>
                    <a:pt x="648" y="3162"/>
                    <a:pt x="684" y="3162"/>
                  </a:cubicBezTo>
                  <a:cubicBezTo>
                    <a:pt x="957" y="3162"/>
                    <a:pt x="1125" y="2812"/>
                    <a:pt x="1294" y="2610"/>
                  </a:cubicBezTo>
                  <a:cubicBezTo>
                    <a:pt x="1522" y="2268"/>
                    <a:pt x="1750" y="1963"/>
                    <a:pt x="2016" y="1697"/>
                  </a:cubicBezTo>
                  <a:lnTo>
                    <a:pt x="2131" y="1545"/>
                  </a:lnTo>
                  <a:cubicBezTo>
                    <a:pt x="2473" y="1164"/>
                    <a:pt x="2777" y="822"/>
                    <a:pt x="3082" y="517"/>
                  </a:cubicBezTo>
                  <a:cubicBezTo>
                    <a:pt x="3462" y="936"/>
                    <a:pt x="3804" y="1431"/>
                    <a:pt x="4185" y="1849"/>
                  </a:cubicBezTo>
                  <a:cubicBezTo>
                    <a:pt x="4489" y="2191"/>
                    <a:pt x="4718" y="2458"/>
                    <a:pt x="4984" y="2800"/>
                  </a:cubicBezTo>
                  <a:lnTo>
                    <a:pt x="5288" y="3066"/>
                  </a:lnTo>
                  <a:cubicBezTo>
                    <a:pt x="5326" y="3181"/>
                    <a:pt x="5440" y="3219"/>
                    <a:pt x="5516" y="3257"/>
                  </a:cubicBezTo>
                  <a:cubicBezTo>
                    <a:pt x="5551" y="3271"/>
                    <a:pt x="5586" y="3277"/>
                    <a:pt x="5621" y="3277"/>
                  </a:cubicBezTo>
                  <a:cubicBezTo>
                    <a:pt x="5775" y="3277"/>
                    <a:pt x="5925" y="3153"/>
                    <a:pt x="6049" y="3028"/>
                  </a:cubicBezTo>
                  <a:cubicBezTo>
                    <a:pt x="6239" y="2876"/>
                    <a:pt x="6391" y="2686"/>
                    <a:pt x="6582" y="2496"/>
                  </a:cubicBezTo>
                  <a:cubicBezTo>
                    <a:pt x="6772" y="2382"/>
                    <a:pt x="6924" y="2191"/>
                    <a:pt x="7114" y="2039"/>
                  </a:cubicBezTo>
                  <a:cubicBezTo>
                    <a:pt x="7152" y="1887"/>
                    <a:pt x="7190" y="1811"/>
                    <a:pt x="7228" y="1659"/>
                  </a:cubicBezTo>
                  <a:lnTo>
                    <a:pt x="7228" y="1659"/>
                  </a:lnTo>
                  <a:cubicBezTo>
                    <a:pt x="6848" y="1963"/>
                    <a:pt x="6544" y="2382"/>
                    <a:pt x="6239" y="2610"/>
                  </a:cubicBezTo>
                  <a:cubicBezTo>
                    <a:pt x="6087" y="2800"/>
                    <a:pt x="5897" y="2990"/>
                    <a:pt x="5707" y="3066"/>
                  </a:cubicBezTo>
                  <a:cubicBezTo>
                    <a:pt x="5669" y="3104"/>
                    <a:pt x="5650" y="3124"/>
                    <a:pt x="5631" y="3124"/>
                  </a:cubicBezTo>
                  <a:cubicBezTo>
                    <a:pt x="5612" y="3124"/>
                    <a:pt x="5593" y="3104"/>
                    <a:pt x="5555" y="3066"/>
                  </a:cubicBezTo>
                  <a:lnTo>
                    <a:pt x="5440" y="2952"/>
                  </a:lnTo>
                  <a:lnTo>
                    <a:pt x="5136" y="2648"/>
                  </a:lnTo>
                  <a:lnTo>
                    <a:pt x="4299" y="1659"/>
                  </a:lnTo>
                  <a:cubicBezTo>
                    <a:pt x="4185" y="1621"/>
                    <a:pt x="4147" y="1507"/>
                    <a:pt x="4109" y="1469"/>
                  </a:cubicBezTo>
                  <a:cubicBezTo>
                    <a:pt x="3728" y="1050"/>
                    <a:pt x="3386" y="594"/>
                    <a:pt x="3044" y="175"/>
                  </a:cubicBezTo>
                  <a:cubicBezTo>
                    <a:pt x="3006" y="137"/>
                    <a:pt x="3006" y="99"/>
                    <a:pt x="2968" y="23"/>
                  </a:cubicBezTo>
                  <a:cubicBezTo>
                    <a:pt x="2940" y="9"/>
                    <a:pt x="2897" y="0"/>
                    <a:pt x="2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0"/>
            <p:cNvSpPr/>
            <p:nvPr/>
          </p:nvSpPr>
          <p:spPr>
            <a:xfrm>
              <a:off x="5460111" y="1473425"/>
              <a:ext cx="419460" cy="393681"/>
            </a:xfrm>
            <a:custGeom>
              <a:avLst/>
              <a:gdLst/>
              <a:ahLst/>
              <a:cxnLst/>
              <a:rect l="l" t="t" r="r" b="b"/>
              <a:pathLst>
                <a:path w="13050" h="12248" extrusionOk="0">
                  <a:moveTo>
                    <a:pt x="12282" y="0"/>
                  </a:moveTo>
                  <a:cubicBezTo>
                    <a:pt x="12221" y="0"/>
                    <a:pt x="12152" y="19"/>
                    <a:pt x="12175" y="64"/>
                  </a:cubicBezTo>
                  <a:cubicBezTo>
                    <a:pt x="12289" y="406"/>
                    <a:pt x="12403" y="748"/>
                    <a:pt x="12517" y="1091"/>
                  </a:cubicBezTo>
                  <a:cubicBezTo>
                    <a:pt x="12555" y="1281"/>
                    <a:pt x="12669" y="1395"/>
                    <a:pt x="12707" y="1585"/>
                  </a:cubicBezTo>
                  <a:cubicBezTo>
                    <a:pt x="12745" y="1775"/>
                    <a:pt x="12631" y="1928"/>
                    <a:pt x="12517" y="2042"/>
                  </a:cubicBezTo>
                  <a:cubicBezTo>
                    <a:pt x="11946" y="2422"/>
                    <a:pt x="11261" y="2803"/>
                    <a:pt x="10691" y="3183"/>
                  </a:cubicBezTo>
                  <a:cubicBezTo>
                    <a:pt x="10653" y="3183"/>
                    <a:pt x="10653" y="3221"/>
                    <a:pt x="10691" y="3221"/>
                  </a:cubicBezTo>
                  <a:cubicBezTo>
                    <a:pt x="10957" y="3487"/>
                    <a:pt x="11147" y="3792"/>
                    <a:pt x="11261" y="4134"/>
                  </a:cubicBezTo>
                  <a:cubicBezTo>
                    <a:pt x="11338" y="4248"/>
                    <a:pt x="11414" y="4401"/>
                    <a:pt x="11452" y="4591"/>
                  </a:cubicBezTo>
                  <a:cubicBezTo>
                    <a:pt x="11528" y="4819"/>
                    <a:pt x="11376" y="4971"/>
                    <a:pt x="11223" y="5123"/>
                  </a:cubicBezTo>
                  <a:cubicBezTo>
                    <a:pt x="10729" y="5694"/>
                    <a:pt x="10234" y="6303"/>
                    <a:pt x="9740" y="6873"/>
                  </a:cubicBezTo>
                  <a:cubicBezTo>
                    <a:pt x="8751" y="8015"/>
                    <a:pt x="7761" y="9156"/>
                    <a:pt x="6696" y="10259"/>
                  </a:cubicBezTo>
                  <a:cubicBezTo>
                    <a:pt x="6392" y="10602"/>
                    <a:pt x="6049" y="10982"/>
                    <a:pt x="5707" y="11287"/>
                  </a:cubicBezTo>
                  <a:cubicBezTo>
                    <a:pt x="5555" y="11477"/>
                    <a:pt x="5365" y="11629"/>
                    <a:pt x="5212" y="11819"/>
                  </a:cubicBezTo>
                  <a:cubicBezTo>
                    <a:pt x="5136" y="11933"/>
                    <a:pt x="4984" y="12047"/>
                    <a:pt x="4794" y="12047"/>
                  </a:cubicBezTo>
                  <a:cubicBezTo>
                    <a:pt x="4337" y="12009"/>
                    <a:pt x="4071" y="11553"/>
                    <a:pt x="3805" y="11210"/>
                  </a:cubicBezTo>
                  <a:cubicBezTo>
                    <a:pt x="3500" y="10830"/>
                    <a:pt x="3234" y="10450"/>
                    <a:pt x="2930" y="10031"/>
                  </a:cubicBezTo>
                  <a:cubicBezTo>
                    <a:pt x="2359" y="9194"/>
                    <a:pt x="1903" y="8395"/>
                    <a:pt x="1408" y="7558"/>
                  </a:cubicBezTo>
                  <a:cubicBezTo>
                    <a:pt x="1218" y="7178"/>
                    <a:pt x="990" y="6797"/>
                    <a:pt x="837" y="6341"/>
                  </a:cubicBezTo>
                  <a:cubicBezTo>
                    <a:pt x="685" y="5960"/>
                    <a:pt x="419" y="5542"/>
                    <a:pt x="457" y="5123"/>
                  </a:cubicBezTo>
                  <a:cubicBezTo>
                    <a:pt x="533" y="4743"/>
                    <a:pt x="799" y="4515"/>
                    <a:pt x="1028" y="4210"/>
                  </a:cubicBezTo>
                  <a:cubicBezTo>
                    <a:pt x="1218" y="4020"/>
                    <a:pt x="1674" y="3602"/>
                    <a:pt x="1370" y="3373"/>
                  </a:cubicBezTo>
                  <a:cubicBezTo>
                    <a:pt x="1180" y="3221"/>
                    <a:pt x="951" y="3107"/>
                    <a:pt x="761" y="2993"/>
                  </a:cubicBezTo>
                  <a:cubicBezTo>
                    <a:pt x="647" y="2917"/>
                    <a:pt x="533" y="2841"/>
                    <a:pt x="419" y="2803"/>
                  </a:cubicBezTo>
                  <a:cubicBezTo>
                    <a:pt x="267" y="2689"/>
                    <a:pt x="229" y="2612"/>
                    <a:pt x="267" y="2460"/>
                  </a:cubicBezTo>
                  <a:cubicBezTo>
                    <a:pt x="381" y="1966"/>
                    <a:pt x="723" y="1509"/>
                    <a:pt x="990" y="1129"/>
                  </a:cubicBezTo>
                  <a:cubicBezTo>
                    <a:pt x="1010" y="1066"/>
                    <a:pt x="962" y="1038"/>
                    <a:pt x="908" y="1038"/>
                  </a:cubicBezTo>
                  <a:cubicBezTo>
                    <a:pt x="864" y="1038"/>
                    <a:pt x="816" y="1057"/>
                    <a:pt x="799" y="1091"/>
                  </a:cubicBezTo>
                  <a:cubicBezTo>
                    <a:pt x="533" y="1395"/>
                    <a:pt x="343" y="1775"/>
                    <a:pt x="153" y="2232"/>
                  </a:cubicBezTo>
                  <a:cubicBezTo>
                    <a:pt x="76" y="2346"/>
                    <a:pt x="0" y="2612"/>
                    <a:pt x="76" y="2727"/>
                  </a:cubicBezTo>
                  <a:cubicBezTo>
                    <a:pt x="191" y="2879"/>
                    <a:pt x="419" y="2993"/>
                    <a:pt x="609" y="3069"/>
                  </a:cubicBezTo>
                  <a:cubicBezTo>
                    <a:pt x="723" y="3107"/>
                    <a:pt x="799" y="3221"/>
                    <a:pt x="913" y="3259"/>
                  </a:cubicBezTo>
                  <a:cubicBezTo>
                    <a:pt x="990" y="3297"/>
                    <a:pt x="1142" y="3373"/>
                    <a:pt x="1218" y="3449"/>
                  </a:cubicBezTo>
                  <a:cubicBezTo>
                    <a:pt x="1370" y="3602"/>
                    <a:pt x="1104" y="3868"/>
                    <a:pt x="990" y="4020"/>
                  </a:cubicBezTo>
                  <a:cubicBezTo>
                    <a:pt x="761" y="4324"/>
                    <a:pt x="533" y="4553"/>
                    <a:pt x="381" y="4895"/>
                  </a:cubicBezTo>
                  <a:cubicBezTo>
                    <a:pt x="229" y="5276"/>
                    <a:pt x="343" y="5656"/>
                    <a:pt x="533" y="6036"/>
                  </a:cubicBezTo>
                  <a:cubicBezTo>
                    <a:pt x="723" y="6455"/>
                    <a:pt x="913" y="6835"/>
                    <a:pt x="1104" y="7254"/>
                  </a:cubicBezTo>
                  <a:cubicBezTo>
                    <a:pt x="1522" y="8053"/>
                    <a:pt x="1941" y="8814"/>
                    <a:pt x="2473" y="9575"/>
                  </a:cubicBezTo>
                  <a:lnTo>
                    <a:pt x="3462" y="11020"/>
                  </a:lnTo>
                  <a:cubicBezTo>
                    <a:pt x="3653" y="11248"/>
                    <a:pt x="3843" y="11477"/>
                    <a:pt x="4033" y="11667"/>
                  </a:cubicBezTo>
                  <a:cubicBezTo>
                    <a:pt x="4206" y="11910"/>
                    <a:pt x="4506" y="12248"/>
                    <a:pt x="4846" y="12248"/>
                  </a:cubicBezTo>
                  <a:cubicBezTo>
                    <a:pt x="4879" y="12248"/>
                    <a:pt x="4913" y="12244"/>
                    <a:pt x="4946" y="12238"/>
                  </a:cubicBezTo>
                  <a:cubicBezTo>
                    <a:pt x="5136" y="12200"/>
                    <a:pt x="5289" y="12047"/>
                    <a:pt x="5403" y="11933"/>
                  </a:cubicBezTo>
                  <a:lnTo>
                    <a:pt x="5973" y="11363"/>
                  </a:lnTo>
                  <a:cubicBezTo>
                    <a:pt x="6734" y="10602"/>
                    <a:pt x="7457" y="9765"/>
                    <a:pt x="8180" y="8966"/>
                  </a:cubicBezTo>
                  <a:cubicBezTo>
                    <a:pt x="9321" y="7672"/>
                    <a:pt x="10463" y="6417"/>
                    <a:pt x="11490" y="5123"/>
                  </a:cubicBezTo>
                  <a:cubicBezTo>
                    <a:pt x="11604" y="4971"/>
                    <a:pt x="11794" y="4819"/>
                    <a:pt x="11756" y="4705"/>
                  </a:cubicBezTo>
                  <a:cubicBezTo>
                    <a:pt x="11756" y="4515"/>
                    <a:pt x="11642" y="4324"/>
                    <a:pt x="11566" y="4172"/>
                  </a:cubicBezTo>
                  <a:cubicBezTo>
                    <a:pt x="11414" y="3830"/>
                    <a:pt x="11223" y="3487"/>
                    <a:pt x="10995" y="3183"/>
                  </a:cubicBezTo>
                  <a:cubicBezTo>
                    <a:pt x="11299" y="2993"/>
                    <a:pt x="11604" y="2803"/>
                    <a:pt x="11946" y="2612"/>
                  </a:cubicBezTo>
                  <a:cubicBezTo>
                    <a:pt x="12136" y="2498"/>
                    <a:pt x="12251" y="2422"/>
                    <a:pt x="12479" y="2270"/>
                  </a:cubicBezTo>
                  <a:cubicBezTo>
                    <a:pt x="12593" y="2156"/>
                    <a:pt x="12745" y="2118"/>
                    <a:pt x="12897" y="1966"/>
                  </a:cubicBezTo>
                  <a:cubicBezTo>
                    <a:pt x="13050" y="1814"/>
                    <a:pt x="12859" y="1471"/>
                    <a:pt x="12745" y="1167"/>
                  </a:cubicBezTo>
                  <a:cubicBezTo>
                    <a:pt x="12593" y="786"/>
                    <a:pt x="12517" y="406"/>
                    <a:pt x="12365" y="25"/>
                  </a:cubicBezTo>
                  <a:cubicBezTo>
                    <a:pt x="12365" y="10"/>
                    <a:pt x="12326" y="0"/>
                    <a:pt x="12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0"/>
            <p:cNvSpPr/>
            <p:nvPr/>
          </p:nvSpPr>
          <p:spPr>
            <a:xfrm>
              <a:off x="5367184" y="1406599"/>
              <a:ext cx="577183" cy="584190"/>
            </a:xfrm>
            <a:custGeom>
              <a:avLst/>
              <a:gdLst/>
              <a:ahLst/>
              <a:cxnLst/>
              <a:rect l="l" t="t" r="r" b="b"/>
              <a:pathLst>
                <a:path w="17957" h="18175" extrusionOk="0">
                  <a:moveTo>
                    <a:pt x="14723" y="8762"/>
                  </a:moveTo>
                  <a:cubicBezTo>
                    <a:pt x="15218" y="9219"/>
                    <a:pt x="15750" y="9561"/>
                    <a:pt x="16169" y="10018"/>
                  </a:cubicBezTo>
                  <a:cubicBezTo>
                    <a:pt x="16397" y="10208"/>
                    <a:pt x="16587" y="10436"/>
                    <a:pt x="16739" y="10702"/>
                  </a:cubicBezTo>
                  <a:cubicBezTo>
                    <a:pt x="16892" y="11007"/>
                    <a:pt x="17006" y="11273"/>
                    <a:pt x="17082" y="11616"/>
                  </a:cubicBezTo>
                  <a:lnTo>
                    <a:pt x="17082" y="11654"/>
                  </a:lnTo>
                  <a:cubicBezTo>
                    <a:pt x="17120" y="11882"/>
                    <a:pt x="17158" y="12072"/>
                    <a:pt x="17158" y="12224"/>
                  </a:cubicBezTo>
                  <a:cubicBezTo>
                    <a:pt x="16739" y="11692"/>
                    <a:pt x="16055" y="11387"/>
                    <a:pt x="15408" y="11235"/>
                  </a:cubicBezTo>
                  <a:cubicBezTo>
                    <a:pt x="15018" y="11154"/>
                    <a:pt x="14607" y="11107"/>
                    <a:pt x="14196" y="11107"/>
                  </a:cubicBezTo>
                  <a:cubicBezTo>
                    <a:pt x="13645" y="11107"/>
                    <a:pt x="13094" y="11191"/>
                    <a:pt x="12593" y="11387"/>
                  </a:cubicBezTo>
                  <a:cubicBezTo>
                    <a:pt x="12364" y="11501"/>
                    <a:pt x="12174" y="11577"/>
                    <a:pt x="11984" y="11730"/>
                  </a:cubicBezTo>
                  <a:lnTo>
                    <a:pt x="12136" y="11425"/>
                  </a:lnTo>
                  <a:cubicBezTo>
                    <a:pt x="12364" y="10969"/>
                    <a:pt x="12631" y="10550"/>
                    <a:pt x="12973" y="10094"/>
                  </a:cubicBezTo>
                  <a:cubicBezTo>
                    <a:pt x="13468" y="9523"/>
                    <a:pt x="14038" y="9067"/>
                    <a:pt x="14685" y="8762"/>
                  </a:cubicBezTo>
                  <a:close/>
                  <a:moveTo>
                    <a:pt x="9010" y="0"/>
                  </a:moveTo>
                  <a:cubicBezTo>
                    <a:pt x="8587" y="0"/>
                    <a:pt x="8171" y="19"/>
                    <a:pt x="7761" y="50"/>
                  </a:cubicBezTo>
                  <a:cubicBezTo>
                    <a:pt x="7704" y="31"/>
                    <a:pt x="7656" y="22"/>
                    <a:pt x="7614" y="22"/>
                  </a:cubicBezTo>
                  <a:cubicBezTo>
                    <a:pt x="7571" y="22"/>
                    <a:pt x="7533" y="31"/>
                    <a:pt x="7495" y="50"/>
                  </a:cubicBezTo>
                  <a:cubicBezTo>
                    <a:pt x="5593" y="392"/>
                    <a:pt x="4071" y="1724"/>
                    <a:pt x="3120" y="3360"/>
                  </a:cubicBezTo>
                  <a:cubicBezTo>
                    <a:pt x="2625" y="4235"/>
                    <a:pt x="2245" y="5186"/>
                    <a:pt x="1902" y="6213"/>
                  </a:cubicBezTo>
                  <a:cubicBezTo>
                    <a:pt x="1560" y="7240"/>
                    <a:pt x="1332" y="8344"/>
                    <a:pt x="1141" y="9447"/>
                  </a:cubicBezTo>
                  <a:cubicBezTo>
                    <a:pt x="951" y="10588"/>
                    <a:pt x="799" y="11730"/>
                    <a:pt x="761" y="12871"/>
                  </a:cubicBezTo>
                  <a:lnTo>
                    <a:pt x="761" y="13175"/>
                  </a:lnTo>
                  <a:cubicBezTo>
                    <a:pt x="571" y="13251"/>
                    <a:pt x="380" y="13327"/>
                    <a:pt x="266" y="13480"/>
                  </a:cubicBezTo>
                  <a:cubicBezTo>
                    <a:pt x="190" y="13632"/>
                    <a:pt x="76" y="13822"/>
                    <a:pt x="38" y="14012"/>
                  </a:cubicBezTo>
                  <a:cubicBezTo>
                    <a:pt x="0" y="14126"/>
                    <a:pt x="0" y="14279"/>
                    <a:pt x="0" y="14431"/>
                  </a:cubicBezTo>
                  <a:lnTo>
                    <a:pt x="0" y="14621"/>
                  </a:lnTo>
                  <a:cubicBezTo>
                    <a:pt x="38" y="14811"/>
                    <a:pt x="76" y="14963"/>
                    <a:pt x="190" y="15078"/>
                  </a:cubicBezTo>
                  <a:cubicBezTo>
                    <a:pt x="380" y="15344"/>
                    <a:pt x="609" y="15458"/>
                    <a:pt x="913" y="15534"/>
                  </a:cubicBezTo>
                  <a:cubicBezTo>
                    <a:pt x="960" y="15539"/>
                    <a:pt x="1006" y="15541"/>
                    <a:pt x="1050" y="15541"/>
                  </a:cubicBezTo>
                  <a:cubicBezTo>
                    <a:pt x="1368" y="15541"/>
                    <a:pt x="1631" y="15420"/>
                    <a:pt x="1864" y="15154"/>
                  </a:cubicBezTo>
                  <a:cubicBezTo>
                    <a:pt x="2054" y="14849"/>
                    <a:pt x="2130" y="14469"/>
                    <a:pt x="2054" y="14203"/>
                  </a:cubicBezTo>
                  <a:cubicBezTo>
                    <a:pt x="2054" y="14126"/>
                    <a:pt x="1978" y="14088"/>
                    <a:pt x="1978" y="14050"/>
                  </a:cubicBezTo>
                  <a:cubicBezTo>
                    <a:pt x="1940" y="13898"/>
                    <a:pt x="1902" y="13746"/>
                    <a:pt x="1788" y="13632"/>
                  </a:cubicBezTo>
                  <a:cubicBezTo>
                    <a:pt x="1674" y="13480"/>
                    <a:pt x="1522" y="13442"/>
                    <a:pt x="1332" y="13327"/>
                  </a:cubicBezTo>
                  <a:cubicBezTo>
                    <a:pt x="1255" y="13327"/>
                    <a:pt x="1255" y="13289"/>
                    <a:pt x="1217" y="13289"/>
                  </a:cubicBezTo>
                  <a:lnTo>
                    <a:pt x="1217" y="12909"/>
                  </a:lnTo>
                  <a:cubicBezTo>
                    <a:pt x="1332" y="10855"/>
                    <a:pt x="1674" y="8762"/>
                    <a:pt x="2245" y="6822"/>
                  </a:cubicBezTo>
                  <a:cubicBezTo>
                    <a:pt x="2739" y="4958"/>
                    <a:pt x="3500" y="3056"/>
                    <a:pt x="5022" y="1724"/>
                  </a:cubicBezTo>
                  <a:cubicBezTo>
                    <a:pt x="5707" y="1115"/>
                    <a:pt x="6506" y="621"/>
                    <a:pt x="7419" y="431"/>
                  </a:cubicBezTo>
                  <a:lnTo>
                    <a:pt x="7495" y="431"/>
                  </a:lnTo>
                  <a:cubicBezTo>
                    <a:pt x="7970" y="392"/>
                    <a:pt x="8446" y="373"/>
                    <a:pt x="8917" y="373"/>
                  </a:cubicBezTo>
                  <a:cubicBezTo>
                    <a:pt x="9387" y="373"/>
                    <a:pt x="9853" y="392"/>
                    <a:pt x="10310" y="431"/>
                  </a:cubicBezTo>
                  <a:cubicBezTo>
                    <a:pt x="11109" y="545"/>
                    <a:pt x="12022" y="583"/>
                    <a:pt x="12745" y="1115"/>
                  </a:cubicBezTo>
                  <a:cubicBezTo>
                    <a:pt x="13315" y="1534"/>
                    <a:pt x="13620" y="2219"/>
                    <a:pt x="13886" y="2865"/>
                  </a:cubicBezTo>
                  <a:cubicBezTo>
                    <a:pt x="14114" y="3664"/>
                    <a:pt x="14190" y="4501"/>
                    <a:pt x="14305" y="5300"/>
                  </a:cubicBezTo>
                  <a:cubicBezTo>
                    <a:pt x="14457" y="6403"/>
                    <a:pt x="14495" y="7431"/>
                    <a:pt x="14495" y="8534"/>
                  </a:cubicBezTo>
                  <a:cubicBezTo>
                    <a:pt x="14381" y="8534"/>
                    <a:pt x="14343" y="8534"/>
                    <a:pt x="14305" y="8572"/>
                  </a:cubicBezTo>
                  <a:cubicBezTo>
                    <a:pt x="12973" y="9181"/>
                    <a:pt x="11984" y="10436"/>
                    <a:pt x="11413" y="11768"/>
                  </a:cubicBezTo>
                  <a:cubicBezTo>
                    <a:pt x="11413" y="11806"/>
                    <a:pt x="11337" y="11806"/>
                    <a:pt x="11337" y="11844"/>
                  </a:cubicBezTo>
                  <a:cubicBezTo>
                    <a:pt x="11033" y="12605"/>
                    <a:pt x="10843" y="13480"/>
                    <a:pt x="10728" y="14279"/>
                  </a:cubicBezTo>
                  <a:cubicBezTo>
                    <a:pt x="10690" y="14697"/>
                    <a:pt x="10652" y="15192"/>
                    <a:pt x="10576" y="15610"/>
                  </a:cubicBezTo>
                  <a:cubicBezTo>
                    <a:pt x="10538" y="16029"/>
                    <a:pt x="10538" y="16523"/>
                    <a:pt x="10538" y="16942"/>
                  </a:cubicBezTo>
                  <a:cubicBezTo>
                    <a:pt x="10538" y="17360"/>
                    <a:pt x="10728" y="17855"/>
                    <a:pt x="11261" y="17893"/>
                  </a:cubicBezTo>
                  <a:lnTo>
                    <a:pt x="11527" y="17893"/>
                  </a:lnTo>
                  <a:cubicBezTo>
                    <a:pt x="11642" y="17931"/>
                    <a:pt x="11832" y="17931"/>
                    <a:pt x="11870" y="17931"/>
                  </a:cubicBezTo>
                  <a:cubicBezTo>
                    <a:pt x="12250" y="17817"/>
                    <a:pt x="12479" y="17360"/>
                    <a:pt x="12250" y="16980"/>
                  </a:cubicBezTo>
                  <a:cubicBezTo>
                    <a:pt x="12227" y="16911"/>
                    <a:pt x="12136" y="16898"/>
                    <a:pt x="12042" y="16898"/>
                  </a:cubicBezTo>
                  <a:cubicBezTo>
                    <a:pt x="11979" y="16898"/>
                    <a:pt x="11915" y="16904"/>
                    <a:pt x="11870" y="16904"/>
                  </a:cubicBezTo>
                  <a:cubicBezTo>
                    <a:pt x="11718" y="16942"/>
                    <a:pt x="11603" y="17056"/>
                    <a:pt x="11527" y="17170"/>
                  </a:cubicBezTo>
                  <a:cubicBezTo>
                    <a:pt x="11489" y="17170"/>
                    <a:pt x="11451" y="17246"/>
                    <a:pt x="11451" y="17284"/>
                  </a:cubicBezTo>
                  <a:lnTo>
                    <a:pt x="11451" y="17512"/>
                  </a:lnTo>
                  <a:cubicBezTo>
                    <a:pt x="11451" y="17550"/>
                    <a:pt x="11413" y="17550"/>
                    <a:pt x="11337" y="17626"/>
                  </a:cubicBezTo>
                  <a:lnTo>
                    <a:pt x="11299" y="17626"/>
                  </a:lnTo>
                  <a:cubicBezTo>
                    <a:pt x="11261" y="17550"/>
                    <a:pt x="11147" y="17512"/>
                    <a:pt x="11109" y="17436"/>
                  </a:cubicBezTo>
                  <a:cubicBezTo>
                    <a:pt x="11033" y="17284"/>
                    <a:pt x="11033" y="17094"/>
                    <a:pt x="11033" y="16904"/>
                  </a:cubicBezTo>
                  <a:lnTo>
                    <a:pt x="11033" y="16295"/>
                  </a:lnTo>
                  <a:cubicBezTo>
                    <a:pt x="11071" y="15458"/>
                    <a:pt x="11109" y="14697"/>
                    <a:pt x="11261" y="13898"/>
                  </a:cubicBezTo>
                  <a:cubicBezTo>
                    <a:pt x="11337" y="13366"/>
                    <a:pt x="11451" y="12871"/>
                    <a:pt x="11642" y="12376"/>
                  </a:cubicBezTo>
                  <a:cubicBezTo>
                    <a:pt x="11718" y="12376"/>
                    <a:pt x="11870" y="12376"/>
                    <a:pt x="11908" y="12300"/>
                  </a:cubicBezTo>
                  <a:cubicBezTo>
                    <a:pt x="12288" y="11654"/>
                    <a:pt x="13049" y="11425"/>
                    <a:pt x="13772" y="11387"/>
                  </a:cubicBezTo>
                  <a:cubicBezTo>
                    <a:pt x="13874" y="11383"/>
                    <a:pt x="13975" y="11380"/>
                    <a:pt x="14076" y="11380"/>
                  </a:cubicBezTo>
                  <a:cubicBezTo>
                    <a:pt x="14841" y="11380"/>
                    <a:pt x="15573" y="11517"/>
                    <a:pt x="16245" y="11920"/>
                  </a:cubicBezTo>
                  <a:cubicBezTo>
                    <a:pt x="16625" y="12148"/>
                    <a:pt x="16968" y="12491"/>
                    <a:pt x="17158" y="12909"/>
                  </a:cubicBezTo>
                  <a:cubicBezTo>
                    <a:pt x="17158" y="12947"/>
                    <a:pt x="17234" y="12985"/>
                    <a:pt x="17310" y="12985"/>
                  </a:cubicBezTo>
                  <a:cubicBezTo>
                    <a:pt x="17348" y="13251"/>
                    <a:pt x="17348" y="13442"/>
                    <a:pt x="17348" y="13670"/>
                  </a:cubicBezTo>
                  <a:cubicBezTo>
                    <a:pt x="17386" y="14393"/>
                    <a:pt x="17386" y="15039"/>
                    <a:pt x="17386" y="15762"/>
                  </a:cubicBezTo>
                  <a:cubicBezTo>
                    <a:pt x="17386" y="16143"/>
                    <a:pt x="17348" y="16523"/>
                    <a:pt x="17310" y="16942"/>
                  </a:cubicBezTo>
                  <a:cubicBezTo>
                    <a:pt x="17310" y="17132"/>
                    <a:pt x="17234" y="17284"/>
                    <a:pt x="17158" y="17474"/>
                  </a:cubicBezTo>
                  <a:cubicBezTo>
                    <a:pt x="17158" y="17512"/>
                    <a:pt x="17120" y="17512"/>
                    <a:pt x="17120" y="17550"/>
                  </a:cubicBezTo>
                  <a:cubicBezTo>
                    <a:pt x="17120" y="17512"/>
                    <a:pt x="17044" y="17436"/>
                    <a:pt x="17006" y="17360"/>
                  </a:cubicBezTo>
                  <a:cubicBezTo>
                    <a:pt x="16968" y="17284"/>
                    <a:pt x="16854" y="17246"/>
                    <a:pt x="16816" y="17246"/>
                  </a:cubicBezTo>
                  <a:cubicBezTo>
                    <a:pt x="16781" y="17212"/>
                    <a:pt x="16724" y="17193"/>
                    <a:pt x="16661" y="17193"/>
                  </a:cubicBezTo>
                  <a:cubicBezTo>
                    <a:pt x="16584" y="17193"/>
                    <a:pt x="16498" y="17221"/>
                    <a:pt x="16435" y="17284"/>
                  </a:cubicBezTo>
                  <a:cubicBezTo>
                    <a:pt x="16245" y="17512"/>
                    <a:pt x="16245" y="17855"/>
                    <a:pt x="16435" y="18083"/>
                  </a:cubicBezTo>
                  <a:cubicBezTo>
                    <a:pt x="16498" y="18146"/>
                    <a:pt x="16595" y="18174"/>
                    <a:pt x="16683" y="18174"/>
                  </a:cubicBezTo>
                  <a:cubicBezTo>
                    <a:pt x="16754" y="18174"/>
                    <a:pt x="16819" y="18155"/>
                    <a:pt x="16854" y="18121"/>
                  </a:cubicBezTo>
                  <a:lnTo>
                    <a:pt x="17006" y="18007"/>
                  </a:lnTo>
                  <a:lnTo>
                    <a:pt x="17120" y="18007"/>
                  </a:lnTo>
                  <a:cubicBezTo>
                    <a:pt x="17500" y="17931"/>
                    <a:pt x="17691" y="17665"/>
                    <a:pt x="17767" y="17322"/>
                  </a:cubicBezTo>
                  <a:cubicBezTo>
                    <a:pt x="17881" y="16942"/>
                    <a:pt x="17881" y="16561"/>
                    <a:pt x="17919" y="16143"/>
                  </a:cubicBezTo>
                  <a:cubicBezTo>
                    <a:pt x="17957" y="15724"/>
                    <a:pt x="17957" y="15344"/>
                    <a:pt x="17957" y="14887"/>
                  </a:cubicBezTo>
                  <a:cubicBezTo>
                    <a:pt x="17957" y="14012"/>
                    <a:pt x="17919" y="13137"/>
                    <a:pt x="17767" y="12338"/>
                  </a:cubicBezTo>
                  <a:cubicBezTo>
                    <a:pt x="17729" y="12186"/>
                    <a:pt x="17729" y="12072"/>
                    <a:pt x="17691" y="11882"/>
                  </a:cubicBezTo>
                  <a:cubicBezTo>
                    <a:pt x="17576" y="11311"/>
                    <a:pt x="17386" y="10740"/>
                    <a:pt x="17006" y="10246"/>
                  </a:cubicBezTo>
                  <a:cubicBezTo>
                    <a:pt x="16778" y="9904"/>
                    <a:pt x="16435" y="9675"/>
                    <a:pt x="16169" y="9409"/>
                  </a:cubicBezTo>
                  <a:cubicBezTo>
                    <a:pt x="15788" y="9105"/>
                    <a:pt x="15446" y="8762"/>
                    <a:pt x="15066" y="8496"/>
                  </a:cubicBezTo>
                  <a:cubicBezTo>
                    <a:pt x="15066" y="7507"/>
                    <a:pt x="15027" y="6480"/>
                    <a:pt x="14875" y="5490"/>
                  </a:cubicBezTo>
                  <a:cubicBezTo>
                    <a:pt x="14799" y="4615"/>
                    <a:pt x="14685" y="3740"/>
                    <a:pt x="14457" y="2865"/>
                  </a:cubicBezTo>
                  <a:cubicBezTo>
                    <a:pt x="14267" y="2143"/>
                    <a:pt x="13924" y="1458"/>
                    <a:pt x="13315" y="963"/>
                  </a:cubicBezTo>
                  <a:cubicBezTo>
                    <a:pt x="12593" y="392"/>
                    <a:pt x="11680" y="240"/>
                    <a:pt x="10843" y="126"/>
                  </a:cubicBezTo>
                  <a:cubicBezTo>
                    <a:pt x="10219" y="37"/>
                    <a:pt x="9608" y="0"/>
                    <a:pt x="9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0"/>
            <p:cNvSpPr/>
            <p:nvPr/>
          </p:nvSpPr>
          <p:spPr>
            <a:xfrm>
              <a:off x="5368405" y="1819063"/>
              <a:ext cx="68496" cy="85885"/>
            </a:xfrm>
            <a:custGeom>
              <a:avLst/>
              <a:gdLst/>
              <a:ahLst/>
              <a:cxnLst/>
              <a:rect l="l" t="t" r="r" b="b"/>
              <a:pathLst>
                <a:path w="2131" h="2672" extrusionOk="0">
                  <a:moveTo>
                    <a:pt x="761" y="1"/>
                  </a:moveTo>
                  <a:lnTo>
                    <a:pt x="761" y="305"/>
                  </a:lnTo>
                  <a:cubicBezTo>
                    <a:pt x="533" y="305"/>
                    <a:pt x="380" y="457"/>
                    <a:pt x="304" y="610"/>
                  </a:cubicBezTo>
                  <a:cubicBezTo>
                    <a:pt x="152" y="724"/>
                    <a:pt x="114" y="952"/>
                    <a:pt x="38" y="1142"/>
                  </a:cubicBezTo>
                  <a:cubicBezTo>
                    <a:pt x="0" y="1256"/>
                    <a:pt x="0" y="1409"/>
                    <a:pt x="0" y="1561"/>
                  </a:cubicBezTo>
                  <a:lnTo>
                    <a:pt x="0" y="1751"/>
                  </a:lnTo>
                  <a:cubicBezTo>
                    <a:pt x="0" y="1941"/>
                    <a:pt x="114" y="2093"/>
                    <a:pt x="190" y="2207"/>
                  </a:cubicBezTo>
                  <a:cubicBezTo>
                    <a:pt x="342" y="2474"/>
                    <a:pt x="609" y="2588"/>
                    <a:pt x="913" y="2664"/>
                  </a:cubicBezTo>
                  <a:cubicBezTo>
                    <a:pt x="960" y="2669"/>
                    <a:pt x="1007" y="2671"/>
                    <a:pt x="1053" y="2671"/>
                  </a:cubicBezTo>
                  <a:cubicBezTo>
                    <a:pt x="1384" y="2671"/>
                    <a:pt x="1697" y="2550"/>
                    <a:pt x="1864" y="2284"/>
                  </a:cubicBezTo>
                  <a:cubicBezTo>
                    <a:pt x="2054" y="2017"/>
                    <a:pt x="2131" y="1637"/>
                    <a:pt x="2054" y="1332"/>
                  </a:cubicBezTo>
                  <a:cubicBezTo>
                    <a:pt x="2054" y="1256"/>
                    <a:pt x="2016" y="1218"/>
                    <a:pt x="2054" y="1142"/>
                  </a:cubicBezTo>
                  <a:cubicBezTo>
                    <a:pt x="2054" y="990"/>
                    <a:pt x="1940" y="838"/>
                    <a:pt x="1864" y="686"/>
                  </a:cubicBezTo>
                  <a:cubicBezTo>
                    <a:pt x="1712" y="572"/>
                    <a:pt x="1560" y="457"/>
                    <a:pt x="1370" y="419"/>
                  </a:cubicBezTo>
                  <a:cubicBezTo>
                    <a:pt x="1332" y="381"/>
                    <a:pt x="1332" y="381"/>
                    <a:pt x="1294" y="381"/>
                  </a:cubicBezTo>
                  <a:lnTo>
                    <a:pt x="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0"/>
            <p:cNvSpPr/>
            <p:nvPr/>
          </p:nvSpPr>
          <p:spPr>
            <a:xfrm>
              <a:off x="5705912" y="1761173"/>
              <a:ext cx="238465" cy="226251"/>
            </a:xfrm>
            <a:custGeom>
              <a:avLst/>
              <a:gdLst/>
              <a:ahLst/>
              <a:cxnLst/>
              <a:rect l="l" t="t" r="r" b="b"/>
              <a:pathLst>
                <a:path w="7419" h="7039" extrusionOk="0">
                  <a:moveTo>
                    <a:pt x="3601" y="0"/>
                  </a:moveTo>
                  <a:cubicBezTo>
                    <a:pt x="3051" y="0"/>
                    <a:pt x="2496" y="84"/>
                    <a:pt x="2017" y="280"/>
                  </a:cubicBezTo>
                  <a:cubicBezTo>
                    <a:pt x="1750" y="356"/>
                    <a:pt x="1560" y="470"/>
                    <a:pt x="1370" y="585"/>
                  </a:cubicBezTo>
                  <a:lnTo>
                    <a:pt x="1522" y="318"/>
                  </a:lnTo>
                  <a:lnTo>
                    <a:pt x="799" y="737"/>
                  </a:lnTo>
                  <a:cubicBezTo>
                    <a:pt x="495" y="1498"/>
                    <a:pt x="305" y="2373"/>
                    <a:pt x="190" y="3172"/>
                  </a:cubicBezTo>
                  <a:cubicBezTo>
                    <a:pt x="114" y="3590"/>
                    <a:pt x="114" y="4085"/>
                    <a:pt x="38" y="4503"/>
                  </a:cubicBezTo>
                  <a:cubicBezTo>
                    <a:pt x="38" y="4922"/>
                    <a:pt x="0" y="5416"/>
                    <a:pt x="0" y="5835"/>
                  </a:cubicBezTo>
                  <a:cubicBezTo>
                    <a:pt x="38" y="6253"/>
                    <a:pt x="229" y="6672"/>
                    <a:pt x="723" y="6786"/>
                  </a:cubicBezTo>
                  <a:lnTo>
                    <a:pt x="989" y="6786"/>
                  </a:lnTo>
                  <a:cubicBezTo>
                    <a:pt x="1056" y="6830"/>
                    <a:pt x="1136" y="6849"/>
                    <a:pt x="1206" y="6849"/>
                  </a:cubicBezTo>
                  <a:cubicBezTo>
                    <a:pt x="1256" y="6849"/>
                    <a:pt x="1300" y="6840"/>
                    <a:pt x="1332" y="6824"/>
                  </a:cubicBezTo>
                  <a:cubicBezTo>
                    <a:pt x="1674" y="6672"/>
                    <a:pt x="1941" y="6253"/>
                    <a:pt x="1712" y="5873"/>
                  </a:cubicBezTo>
                  <a:cubicBezTo>
                    <a:pt x="1690" y="5783"/>
                    <a:pt x="1602" y="5747"/>
                    <a:pt x="1511" y="5747"/>
                  </a:cubicBezTo>
                  <a:cubicBezTo>
                    <a:pt x="1446" y="5747"/>
                    <a:pt x="1379" y="5765"/>
                    <a:pt x="1332" y="5797"/>
                  </a:cubicBezTo>
                  <a:cubicBezTo>
                    <a:pt x="1180" y="5835"/>
                    <a:pt x="1065" y="5911"/>
                    <a:pt x="989" y="6063"/>
                  </a:cubicBezTo>
                  <a:cubicBezTo>
                    <a:pt x="951" y="6063"/>
                    <a:pt x="913" y="6101"/>
                    <a:pt x="913" y="6177"/>
                  </a:cubicBezTo>
                  <a:lnTo>
                    <a:pt x="913" y="6405"/>
                  </a:lnTo>
                  <a:lnTo>
                    <a:pt x="799" y="6481"/>
                  </a:lnTo>
                  <a:lnTo>
                    <a:pt x="761" y="6481"/>
                  </a:lnTo>
                  <a:cubicBezTo>
                    <a:pt x="685" y="6443"/>
                    <a:pt x="647" y="6367"/>
                    <a:pt x="571" y="6291"/>
                  </a:cubicBezTo>
                  <a:cubicBezTo>
                    <a:pt x="495" y="6177"/>
                    <a:pt x="495" y="5987"/>
                    <a:pt x="495" y="5797"/>
                  </a:cubicBezTo>
                  <a:lnTo>
                    <a:pt x="495" y="5150"/>
                  </a:lnTo>
                  <a:cubicBezTo>
                    <a:pt x="533" y="4351"/>
                    <a:pt x="571" y="3552"/>
                    <a:pt x="723" y="2791"/>
                  </a:cubicBezTo>
                  <a:cubicBezTo>
                    <a:pt x="799" y="2258"/>
                    <a:pt x="913" y="1802"/>
                    <a:pt x="1104" y="1269"/>
                  </a:cubicBezTo>
                  <a:cubicBezTo>
                    <a:pt x="1218" y="1269"/>
                    <a:pt x="1332" y="1269"/>
                    <a:pt x="1408" y="1155"/>
                  </a:cubicBezTo>
                  <a:cubicBezTo>
                    <a:pt x="1826" y="546"/>
                    <a:pt x="2549" y="318"/>
                    <a:pt x="3234" y="280"/>
                  </a:cubicBezTo>
                  <a:cubicBezTo>
                    <a:pt x="3378" y="268"/>
                    <a:pt x="3522" y="261"/>
                    <a:pt x="3665" y="261"/>
                  </a:cubicBezTo>
                  <a:cubicBezTo>
                    <a:pt x="4393" y="261"/>
                    <a:pt x="5103" y="425"/>
                    <a:pt x="5707" y="775"/>
                  </a:cubicBezTo>
                  <a:cubicBezTo>
                    <a:pt x="6087" y="1041"/>
                    <a:pt x="6430" y="1345"/>
                    <a:pt x="6620" y="1802"/>
                  </a:cubicBezTo>
                  <a:cubicBezTo>
                    <a:pt x="6658" y="1840"/>
                    <a:pt x="6696" y="1878"/>
                    <a:pt x="6772" y="1878"/>
                  </a:cubicBezTo>
                  <a:cubicBezTo>
                    <a:pt x="6772" y="2106"/>
                    <a:pt x="6810" y="2296"/>
                    <a:pt x="6810" y="2563"/>
                  </a:cubicBezTo>
                  <a:cubicBezTo>
                    <a:pt x="6848" y="3248"/>
                    <a:pt x="6924" y="3932"/>
                    <a:pt x="6848" y="4655"/>
                  </a:cubicBezTo>
                  <a:cubicBezTo>
                    <a:pt x="6848" y="5074"/>
                    <a:pt x="6810" y="5454"/>
                    <a:pt x="6772" y="5835"/>
                  </a:cubicBezTo>
                  <a:cubicBezTo>
                    <a:pt x="6734" y="6025"/>
                    <a:pt x="6734" y="6215"/>
                    <a:pt x="6620" y="6367"/>
                  </a:cubicBezTo>
                  <a:cubicBezTo>
                    <a:pt x="6620" y="6405"/>
                    <a:pt x="6582" y="6405"/>
                    <a:pt x="6582" y="6443"/>
                  </a:cubicBezTo>
                  <a:cubicBezTo>
                    <a:pt x="6582" y="6405"/>
                    <a:pt x="6544" y="6291"/>
                    <a:pt x="6468" y="6253"/>
                  </a:cubicBezTo>
                  <a:cubicBezTo>
                    <a:pt x="6430" y="6215"/>
                    <a:pt x="6392" y="6101"/>
                    <a:pt x="6278" y="6101"/>
                  </a:cubicBezTo>
                  <a:cubicBezTo>
                    <a:pt x="6250" y="6087"/>
                    <a:pt x="6201" y="6078"/>
                    <a:pt x="6148" y="6078"/>
                  </a:cubicBezTo>
                  <a:cubicBezTo>
                    <a:pt x="6055" y="6078"/>
                    <a:pt x="5945" y="6105"/>
                    <a:pt x="5897" y="6177"/>
                  </a:cubicBezTo>
                  <a:cubicBezTo>
                    <a:pt x="5707" y="6405"/>
                    <a:pt x="5707" y="6748"/>
                    <a:pt x="5897" y="6976"/>
                  </a:cubicBezTo>
                  <a:cubicBezTo>
                    <a:pt x="5964" y="7020"/>
                    <a:pt x="6070" y="7039"/>
                    <a:pt x="6169" y="7039"/>
                  </a:cubicBezTo>
                  <a:cubicBezTo>
                    <a:pt x="6240" y="7039"/>
                    <a:pt x="6306" y="7030"/>
                    <a:pt x="6354" y="7014"/>
                  </a:cubicBezTo>
                  <a:lnTo>
                    <a:pt x="6468" y="6862"/>
                  </a:lnTo>
                  <a:lnTo>
                    <a:pt x="6582" y="6862"/>
                  </a:lnTo>
                  <a:cubicBezTo>
                    <a:pt x="6962" y="6824"/>
                    <a:pt x="7153" y="6557"/>
                    <a:pt x="7229" y="6215"/>
                  </a:cubicBezTo>
                  <a:cubicBezTo>
                    <a:pt x="7343" y="5835"/>
                    <a:pt x="7343" y="5416"/>
                    <a:pt x="7381" y="5036"/>
                  </a:cubicBezTo>
                  <a:cubicBezTo>
                    <a:pt x="7419" y="4579"/>
                    <a:pt x="7419" y="4199"/>
                    <a:pt x="7419" y="3780"/>
                  </a:cubicBezTo>
                  <a:cubicBezTo>
                    <a:pt x="7419" y="2981"/>
                    <a:pt x="7381" y="2106"/>
                    <a:pt x="7191" y="1269"/>
                  </a:cubicBezTo>
                  <a:cubicBezTo>
                    <a:pt x="7153" y="1079"/>
                    <a:pt x="7153" y="927"/>
                    <a:pt x="7076" y="775"/>
                  </a:cubicBezTo>
                  <a:lnTo>
                    <a:pt x="6506" y="508"/>
                  </a:lnTo>
                  <a:lnTo>
                    <a:pt x="6506" y="508"/>
                  </a:lnTo>
                  <a:cubicBezTo>
                    <a:pt x="6506" y="699"/>
                    <a:pt x="6582" y="889"/>
                    <a:pt x="6620" y="1079"/>
                  </a:cubicBezTo>
                  <a:cubicBezTo>
                    <a:pt x="6125" y="585"/>
                    <a:pt x="5479" y="280"/>
                    <a:pt x="4794" y="128"/>
                  </a:cubicBezTo>
                  <a:cubicBezTo>
                    <a:pt x="4420" y="47"/>
                    <a:pt x="4012" y="0"/>
                    <a:pt x="36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0"/>
            <p:cNvSpPr/>
            <p:nvPr/>
          </p:nvSpPr>
          <p:spPr>
            <a:xfrm>
              <a:off x="5543266" y="1255910"/>
              <a:ext cx="227472" cy="242804"/>
            </a:xfrm>
            <a:custGeom>
              <a:avLst/>
              <a:gdLst/>
              <a:ahLst/>
              <a:cxnLst/>
              <a:rect l="l" t="t" r="r" b="b"/>
              <a:pathLst>
                <a:path w="7077" h="7554" extrusionOk="0">
                  <a:moveTo>
                    <a:pt x="5212" y="0"/>
                  </a:moveTo>
                  <a:cubicBezTo>
                    <a:pt x="5074" y="0"/>
                    <a:pt x="4934" y="17"/>
                    <a:pt x="4794" y="59"/>
                  </a:cubicBezTo>
                  <a:cubicBezTo>
                    <a:pt x="4452" y="135"/>
                    <a:pt x="4109" y="439"/>
                    <a:pt x="3805" y="553"/>
                  </a:cubicBezTo>
                  <a:cubicBezTo>
                    <a:pt x="3424" y="705"/>
                    <a:pt x="2930" y="667"/>
                    <a:pt x="2511" y="781"/>
                  </a:cubicBezTo>
                  <a:cubicBezTo>
                    <a:pt x="2397" y="781"/>
                    <a:pt x="2321" y="820"/>
                    <a:pt x="2283" y="820"/>
                  </a:cubicBezTo>
                  <a:cubicBezTo>
                    <a:pt x="1560" y="1010"/>
                    <a:pt x="419" y="1200"/>
                    <a:pt x="229" y="1999"/>
                  </a:cubicBezTo>
                  <a:cubicBezTo>
                    <a:pt x="0" y="3064"/>
                    <a:pt x="38" y="4244"/>
                    <a:pt x="76" y="5271"/>
                  </a:cubicBezTo>
                  <a:cubicBezTo>
                    <a:pt x="76" y="5537"/>
                    <a:pt x="115" y="5765"/>
                    <a:pt x="229" y="5994"/>
                  </a:cubicBezTo>
                  <a:cubicBezTo>
                    <a:pt x="267" y="6032"/>
                    <a:pt x="267" y="6108"/>
                    <a:pt x="305" y="6146"/>
                  </a:cubicBezTo>
                  <a:cubicBezTo>
                    <a:pt x="457" y="6374"/>
                    <a:pt x="647" y="6526"/>
                    <a:pt x="837" y="6716"/>
                  </a:cubicBezTo>
                  <a:cubicBezTo>
                    <a:pt x="1370" y="7135"/>
                    <a:pt x="1941" y="7515"/>
                    <a:pt x="2587" y="7553"/>
                  </a:cubicBezTo>
                  <a:cubicBezTo>
                    <a:pt x="3082" y="7553"/>
                    <a:pt x="3538" y="7363"/>
                    <a:pt x="4033" y="7173"/>
                  </a:cubicBezTo>
                  <a:cubicBezTo>
                    <a:pt x="4566" y="6945"/>
                    <a:pt x="5136" y="6754"/>
                    <a:pt x="5631" y="6488"/>
                  </a:cubicBezTo>
                  <a:cubicBezTo>
                    <a:pt x="5973" y="6260"/>
                    <a:pt x="6886" y="5955"/>
                    <a:pt x="7039" y="5613"/>
                  </a:cubicBezTo>
                  <a:cubicBezTo>
                    <a:pt x="7077" y="5461"/>
                    <a:pt x="7039" y="5385"/>
                    <a:pt x="7039" y="5233"/>
                  </a:cubicBezTo>
                  <a:cubicBezTo>
                    <a:pt x="6924" y="4358"/>
                    <a:pt x="6848" y="3559"/>
                    <a:pt x="6772" y="2760"/>
                  </a:cubicBezTo>
                  <a:cubicBezTo>
                    <a:pt x="6734" y="2113"/>
                    <a:pt x="6696" y="1428"/>
                    <a:pt x="6582" y="781"/>
                  </a:cubicBezTo>
                  <a:cubicBezTo>
                    <a:pt x="6582" y="629"/>
                    <a:pt x="6544" y="477"/>
                    <a:pt x="6506" y="363"/>
                  </a:cubicBezTo>
                  <a:cubicBezTo>
                    <a:pt x="6354" y="173"/>
                    <a:pt x="6125" y="135"/>
                    <a:pt x="5897" y="97"/>
                  </a:cubicBezTo>
                  <a:cubicBezTo>
                    <a:pt x="5681" y="49"/>
                    <a:pt x="5449" y="0"/>
                    <a:pt x="5212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0"/>
            <p:cNvSpPr/>
            <p:nvPr/>
          </p:nvSpPr>
          <p:spPr>
            <a:xfrm>
              <a:off x="5543266" y="1281014"/>
              <a:ext cx="185912" cy="144866"/>
            </a:xfrm>
            <a:custGeom>
              <a:avLst/>
              <a:gdLst/>
              <a:ahLst/>
              <a:cxnLst/>
              <a:rect l="l" t="t" r="r" b="b"/>
              <a:pathLst>
                <a:path w="5784" h="4507" extrusionOk="0">
                  <a:moveTo>
                    <a:pt x="2511" y="0"/>
                  </a:moveTo>
                  <a:cubicBezTo>
                    <a:pt x="2397" y="0"/>
                    <a:pt x="2359" y="39"/>
                    <a:pt x="2283" y="39"/>
                  </a:cubicBezTo>
                  <a:cubicBezTo>
                    <a:pt x="1598" y="229"/>
                    <a:pt x="951" y="343"/>
                    <a:pt x="419" y="837"/>
                  </a:cubicBezTo>
                  <a:cubicBezTo>
                    <a:pt x="229" y="990"/>
                    <a:pt x="76" y="1180"/>
                    <a:pt x="38" y="1408"/>
                  </a:cubicBezTo>
                  <a:cubicBezTo>
                    <a:pt x="0" y="1598"/>
                    <a:pt x="0" y="1789"/>
                    <a:pt x="0" y="1941"/>
                  </a:cubicBezTo>
                  <a:cubicBezTo>
                    <a:pt x="38" y="2435"/>
                    <a:pt x="38" y="3044"/>
                    <a:pt x="76" y="3539"/>
                  </a:cubicBezTo>
                  <a:cubicBezTo>
                    <a:pt x="267" y="3729"/>
                    <a:pt x="457" y="3919"/>
                    <a:pt x="685" y="4033"/>
                  </a:cubicBezTo>
                  <a:cubicBezTo>
                    <a:pt x="1267" y="4348"/>
                    <a:pt x="1881" y="4506"/>
                    <a:pt x="2481" y="4506"/>
                  </a:cubicBezTo>
                  <a:cubicBezTo>
                    <a:pt x="3335" y="4506"/>
                    <a:pt x="4162" y="4186"/>
                    <a:pt x="4832" y="3539"/>
                  </a:cubicBezTo>
                  <a:cubicBezTo>
                    <a:pt x="5517" y="2854"/>
                    <a:pt x="5783" y="1674"/>
                    <a:pt x="5365" y="723"/>
                  </a:cubicBezTo>
                  <a:cubicBezTo>
                    <a:pt x="5060" y="191"/>
                    <a:pt x="4223" y="77"/>
                    <a:pt x="3691" y="39"/>
                  </a:cubicBezTo>
                  <a:cubicBezTo>
                    <a:pt x="3310" y="0"/>
                    <a:pt x="2892" y="0"/>
                    <a:pt x="2511" y="0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0"/>
            <p:cNvSpPr/>
            <p:nvPr/>
          </p:nvSpPr>
          <p:spPr>
            <a:xfrm>
              <a:off x="5469882" y="937691"/>
              <a:ext cx="317986" cy="463913"/>
            </a:xfrm>
            <a:custGeom>
              <a:avLst/>
              <a:gdLst/>
              <a:ahLst/>
              <a:cxnLst/>
              <a:rect l="l" t="t" r="r" b="b"/>
              <a:pathLst>
                <a:path w="9893" h="14433" extrusionOk="0">
                  <a:moveTo>
                    <a:pt x="5671" y="1"/>
                  </a:moveTo>
                  <a:cubicBezTo>
                    <a:pt x="5042" y="1"/>
                    <a:pt x="4382" y="129"/>
                    <a:pt x="3843" y="257"/>
                  </a:cubicBezTo>
                  <a:cubicBezTo>
                    <a:pt x="3158" y="372"/>
                    <a:pt x="2512" y="638"/>
                    <a:pt x="1903" y="942"/>
                  </a:cubicBezTo>
                  <a:cubicBezTo>
                    <a:pt x="1256" y="1285"/>
                    <a:pt x="762" y="1779"/>
                    <a:pt x="457" y="2388"/>
                  </a:cubicBezTo>
                  <a:cubicBezTo>
                    <a:pt x="267" y="2768"/>
                    <a:pt x="191" y="3149"/>
                    <a:pt x="115" y="3529"/>
                  </a:cubicBezTo>
                  <a:cubicBezTo>
                    <a:pt x="77" y="4024"/>
                    <a:pt x="39" y="4480"/>
                    <a:pt x="39" y="4975"/>
                  </a:cubicBezTo>
                  <a:cubicBezTo>
                    <a:pt x="39" y="5355"/>
                    <a:pt x="1" y="5698"/>
                    <a:pt x="1" y="6116"/>
                  </a:cubicBezTo>
                  <a:cubicBezTo>
                    <a:pt x="1" y="6421"/>
                    <a:pt x="39" y="6763"/>
                    <a:pt x="77" y="7105"/>
                  </a:cubicBezTo>
                  <a:cubicBezTo>
                    <a:pt x="229" y="8513"/>
                    <a:pt x="305" y="9959"/>
                    <a:pt x="686" y="11328"/>
                  </a:cubicBezTo>
                  <a:cubicBezTo>
                    <a:pt x="952" y="12051"/>
                    <a:pt x="1218" y="12584"/>
                    <a:pt x="1713" y="13154"/>
                  </a:cubicBezTo>
                  <a:cubicBezTo>
                    <a:pt x="2283" y="13839"/>
                    <a:pt x="3311" y="14334"/>
                    <a:pt x="4224" y="14410"/>
                  </a:cubicBezTo>
                  <a:cubicBezTo>
                    <a:pt x="4326" y="14425"/>
                    <a:pt x="4429" y="14432"/>
                    <a:pt x="4533" y="14432"/>
                  </a:cubicBezTo>
                  <a:cubicBezTo>
                    <a:pt x="5467" y="14432"/>
                    <a:pt x="6426" y="13843"/>
                    <a:pt x="7077" y="13192"/>
                  </a:cubicBezTo>
                  <a:cubicBezTo>
                    <a:pt x="8256" y="12051"/>
                    <a:pt x="9207" y="10415"/>
                    <a:pt x="9626" y="8855"/>
                  </a:cubicBezTo>
                  <a:cubicBezTo>
                    <a:pt x="9740" y="8513"/>
                    <a:pt x="9702" y="8247"/>
                    <a:pt x="9740" y="7904"/>
                  </a:cubicBezTo>
                  <a:cubicBezTo>
                    <a:pt x="9778" y="7486"/>
                    <a:pt x="9892" y="7067"/>
                    <a:pt x="9892" y="6611"/>
                  </a:cubicBezTo>
                  <a:cubicBezTo>
                    <a:pt x="9816" y="6611"/>
                    <a:pt x="9816" y="6611"/>
                    <a:pt x="9816" y="6573"/>
                  </a:cubicBezTo>
                  <a:cubicBezTo>
                    <a:pt x="9892" y="5964"/>
                    <a:pt x="9778" y="5355"/>
                    <a:pt x="9778" y="4709"/>
                  </a:cubicBezTo>
                  <a:cubicBezTo>
                    <a:pt x="9778" y="3681"/>
                    <a:pt x="9207" y="2502"/>
                    <a:pt x="8599" y="1627"/>
                  </a:cubicBezTo>
                  <a:cubicBezTo>
                    <a:pt x="8523" y="1551"/>
                    <a:pt x="8485" y="1475"/>
                    <a:pt x="8408" y="1399"/>
                  </a:cubicBezTo>
                  <a:cubicBezTo>
                    <a:pt x="7914" y="828"/>
                    <a:pt x="7267" y="333"/>
                    <a:pt x="6544" y="105"/>
                  </a:cubicBezTo>
                  <a:cubicBezTo>
                    <a:pt x="6272" y="31"/>
                    <a:pt x="5975" y="1"/>
                    <a:pt x="5671" y="1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0"/>
            <p:cNvSpPr/>
            <p:nvPr/>
          </p:nvSpPr>
          <p:spPr>
            <a:xfrm>
              <a:off x="5418517" y="917698"/>
              <a:ext cx="409688" cy="284558"/>
            </a:xfrm>
            <a:custGeom>
              <a:avLst/>
              <a:gdLst/>
              <a:ahLst/>
              <a:cxnLst/>
              <a:rect l="l" t="t" r="r" b="b"/>
              <a:pathLst>
                <a:path w="12746" h="8853" extrusionOk="0">
                  <a:moveTo>
                    <a:pt x="5647" y="0"/>
                  </a:moveTo>
                  <a:cubicBezTo>
                    <a:pt x="5603" y="0"/>
                    <a:pt x="5560" y="2"/>
                    <a:pt x="5517" y="4"/>
                  </a:cubicBezTo>
                  <a:cubicBezTo>
                    <a:pt x="5061" y="4"/>
                    <a:pt x="4642" y="195"/>
                    <a:pt x="4186" y="499"/>
                  </a:cubicBezTo>
                  <a:cubicBezTo>
                    <a:pt x="3996" y="613"/>
                    <a:pt x="3805" y="765"/>
                    <a:pt x="3577" y="841"/>
                  </a:cubicBezTo>
                  <a:cubicBezTo>
                    <a:pt x="3514" y="854"/>
                    <a:pt x="3446" y="858"/>
                    <a:pt x="3377" y="858"/>
                  </a:cubicBezTo>
                  <a:cubicBezTo>
                    <a:pt x="3239" y="858"/>
                    <a:pt x="3095" y="841"/>
                    <a:pt x="2968" y="841"/>
                  </a:cubicBezTo>
                  <a:cubicBezTo>
                    <a:pt x="2909" y="833"/>
                    <a:pt x="2850" y="830"/>
                    <a:pt x="2791" y="830"/>
                  </a:cubicBezTo>
                  <a:cubicBezTo>
                    <a:pt x="2282" y="830"/>
                    <a:pt x="1791" y="1113"/>
                    <a:pt x="1485" y="1488"/>
                  </a:cubicBezTo>
                  <a:cubicBezTo>
                    <a:pt x="1104" y="1983"/>
                    <a:pt x="952" y="2553"/>
                    <a:pt x="572" y="3010"/>
                  </a:cubicBezTo>
                  <a:cubicBezTo>
                    <a:pt x="457" y="3162"/>
                    <a:pt x="305" y="3352"/>
                    <a:pt x="191" y="3542"/>
                  </a:cubicBezTo>
                  <a:cubicBezTo>
                    <a:pt x="1" y="3923"/>
                    <a:pt x="77" y="4379"/>
                    <a:pt x="343" y="4722"/>
                  </a:cubicBezTo>
                  <a:cubicBezTo>
                    <a:pt x="381" y="4760"/>
                    <a:pt x="457" y="4836"/>
                    <a:pt x="533" y="4874"/>
                  </a:cubicBezTo>
                  <a:cubicBezTo>
                    <a:pt x="610" y="4912"/>
                    <a:pt x="686" y="4912"/>
                    <a:pt x="762" y="4950"/>
                  </a:cubicBezTo>
                  <a:cubicBezTo>
                    <a:pt x="1028" y="5026"/>
                    <a:pt x="1104" y="5254"/>
                    <a:pt x="1256" y="5445"/>
                  </a:cubicBezTo>
                  <a:cubicBezTo>
                    <a:pt x="1561" y="5863"/>
                    <a:pt x="2131" y="6091"/>
                    <a:pt x="2664" y="6091"/>
                  </a:cubicBezTo>
                  <a:cubicBezTo>
                    <a:pt x="2968" y="6091"/>
                    <a:pt x="3235" y="6015"/>
                    <a:pt x="3463" y="5863"/>
                  </a:cubicBezTo>
                  <a:cubicBezTo>
                    <a:pt x="3729" y="5711"/>
                    <a:pt x="3881" y="5445"/>
                    <a:pt x="4110" y="5254"/>
                  </a:cubicBezTo>
                  <a:cubicBezTo>
                    <a:pt x="4300" y="5102"/>
                    <a:pt x="4490" y="4912"/>
                    <a:pt x="4718" y="4760"/>
                  </a:cubicBezTo>
                  <a:cubicBezTo>
                    <a:pt x="4947" y="4646"/>
                    <a:pt x="5289" y="4570"/>
                    <a:pt x="5593" y="4532"/>
                  </a:cubicBezTo>
                  <a:cubicBezTo>
                    <a:pt x="6050" y="4456"/>
                    <a:pt x="6544" y="4265"/>
                    <a:pt x="6963" y="3961"/>
                  </a:cubicBezTo>
                  <a:cubicBezTo>
                    <a:pt x="7229" y="3771"/>
                    <a:pt x="7496" y="3542"/>
                    <a:pt x="7800" y="3504"/>
                  </a:cubicBezTo>
                  <a:cubicBezTo>
                    <a:pt x="8142" y="3390"/>
                    <a:pt x="8485" y="3314"/>
                    <a:pt x="8865" y="3314"/>
                  </a:cubicBezTo>
                  <a:lnTo>
                    <a:pt x="9017" y="3314"/>
                  </a:lnTo>
                  <a:cubicBezTo>
                    <a:pt x="9055" y="3314"/>
                    <a:pt x="9055" y="3352"/>
                    <a:pt x="9093" y="3390"/>
                  </a:cubicBezTo>
                  <a:cubicBezTo>
                    <a:pt x="9474" y="3923"/>
                    <a:pt x="9474" y="4570"/>
                    <a:pt x="9474" y="5216"/>
                  </a:cubicBezTo>
                  <a:cubicBezTo>
                    <a:pt x="9474" y="5863"/>
                    <a:pt x="9474" y="6548"/>
                    <a:pt x="9588" y="7195"/>
                  </a:cubicBezTo>
                  <a:cubicBezTo>
                    <a:pt x="9658" y="7895"/>
                    <a:pt x="10050" y="8853"/>
                    <a:pt x="10854" y="8853"/>
                  </a:cubicBezTo>
                  <a:cubicBezTo>
                    <a:pt x="10923" y="8853"/>
                    <a:pt x="10996" y="8846"/>
                    <a:pt x="11072" y="8831"/>
                  </a:cubicBezTo>
                  <a:cubicBezTo>
                    <a:pt x="11490" y="8755"/>
                    <a:pt x="11795" y="8298"/>
                    <a:pt x="12099" y="8070"/>
                  </a:cubicBezTo>
                  <a:cubicBezTo>
                    <a:pt x="12517" y="7727"/>
                    <a:pt x="12632" y="7195"/>
                    <a:pt x="12632" y="6738"/>
                  </a:cubicBezTo>
                  <a:cubicBezTo>
                    <a:pt x="12555" y="6320"/>
                    <a:pt x="12479" y="5901"/>
                    <a:pt x="12517" y="5521"/>
                  </a:cubicBezTo>
                  <a:cubicBezTo>
                    <a:pt x="12555" y="5064"/>
                    <a:pt x="12746" y="4608"/>
                    <a:pt x="12708" y="4151"/>
                  </a:cubicBezTo>
                  <a:cubicBezTo>
                    <a:pt x="12632" y="3390"/>
                    <a:pt x="11795" y="3010"/>
                    <a:pt x="11490" y="2325"/>
                  </a:cubicBezTo>
                  <a:cubicBezTo>
                    <a:pt x="11338" y="2097"/>
                    <a:pt x="11300" y="1831"/>
                    <a:pt x="11034" y="1640"/>
                  </a:cubicBezTo>
                  <a:cubicBezTo>
                    <a:pt x="10805" y="1488"/>
                    <a:pt x="10577" y="1488"/>
                    <a:pt x="10349" y="1374"/>
                  </a:cubicBezTo>
                  <a:cubicBezTo>
                    <a:pt x="9664" y="1146"/>
                    <a:pt x="9246" y="499"/>
                    <a:pt x="8637" y="309"/>
                  </a:cubicBezTo>
                  <a:cubicBezTo>
                    <a:pt x="8491" y="257"/>
                    <a:pt x="8356" y="239"/>
                    <a:pt x="8228" y="239"/>
                  </a:cubicBezTo>
                  <a:cubicBezTo>
                    <a:pt x="7949" y="239"/>
                    <a:pt x="7698" y="323"/>
                    <a:pt x="7419" y="323"/>
                  </a:cubicBezTo>
                  <a:cubicBezTo>
                    <a:pt x="7357" y="323"/>
                    <a:pt x="7294" y="319"/>
                    <a:pt x="7229" y="309"/>
                  </a:cubicBezTo>
                  <a:cubicBezTo>
                    <a:pt x="6702" y="203"/>
                    <a:pt x="6174" y="0"/>
                    <a:pt x="56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0"/>
            <p:cNvSpPr/>
            <p:nvPr/>
          </p:nvSpPr>
          <p:spPr>
            <a:xfrm>
              <a:off x="5732816" y="1154048"/>
              <a:ext cx="81931" cy="126095"/>
            </a:xfrm>
            <a:custGeom>
              <a:avLst/>
              <a:gdLst/>
              <a:ahLst/>
              <a:cxnLst/>
              <a:rect l="l" t="t" r="r" b="b"/>
              <a:pathLst>
                <a:path w="2549" h="3923" extrusionOk="0">
                  <a:moveTo>
                    <a:pt x="1608" y="0"/>
                  </a:moveTo>
                  <a:cubicBezTo>
                    <a:pt x="1439" y="0"/>
                    <a:pt x="1245" y="67"/>
                    <a:pt x="1027" y="222"/>
                  </a:cubicBezTo>
                  <a:cubicBezTo>
                    <a:pt x="837" y="374"/>
                    <a:pt x="685" y="565"/>
                    <a:pt x="609" y="717"/>
                  </a:cubicBezTo>
                  <a:cubicBezTo>
                    <a:pt x="114" y="1402"/>
                    <a:pt x="0" y="2467"/>
                    <a:pt x="190" y="3266"/>
                  </a:cubicBezTo>
                  <a:cubicBezTo>
                    <a:pt x="228" y="3494"/>
                    <a:pt x="305" y="3760"/>
                    <a:pt x="495" y="3836"/>
                  </a:cubicBezTo>
                  <a:cubicBezTo>
                    <a:pt x="608" y="3897"/>
                    <a:pt x="716" y="3923"/>
                    <a:pt x="819" y="3923"/>
                  </a:cubicBezTo>
                  <a:cubicBezTo>
                    <a:pt x="1237" y="3923"/>
                    <a:pt x="1567" y="3495"/>
                    <a:pt x="1750" y="3190"/>
                  </a:cubicBezTo>
                  <a:cubicBezTo>
                    <a:pt x="2017" y="2695"/>
                    <a:pt x="2321" y="2239"/>
                    <a:pt x="2397" y="1706"/>
                  </a:cubicBezTo>
                  <a:cubicBezTo>
                    <a:pt x="2548" y="1010"/>
                    <a:pt x="2266" y="0"/>
                    <a:pt x="1608" y="0"/>
                  </a:cubicBezTo>
                  <a:close/>
                </a:path>
              </a:pathLst>
            </a:custGeom>
            <a:solidFill>
              <a:srgbClr val="F7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0"/>
            <p:cNvSpPr/>
            <p:nvPr/>
          </p:nvSpPr>
          <p:spPr>
            <a:xfrm>
              <a:off x="5632014" y="1130615"/>
              <a:ext cx="88520" cy="27289"/>
            </a:xfrm>
            <a:custGeom>
              <a:avLst/>
              <a:gdLst/>
              <a:ahLst/>
              <a:cxnLst/>
              <a:rect l="l" t="t" r="r" b="b"/>
              <a:pathLst>
                <a:path w="2754" h="849" extrusionOk="0">
                  <a:moveTo>
                    <a:pt x="1082" y="0"/>
                  </a:moveTo>
                  <a:cubicBezTo>
                    <a:pt x="854" y="0"/>
                    <a:pt x="663" y="38"/>
                    <a:pt x="397" y="152"/>
                  </a:cubicBezTo>
                  <a:cubicBezTo>
                    <a:pt x="169" y="228"/>
                    <a:pt x="93" y="342"/>
                    <a:pt x="17" y="609"/>
                  </a:cubicBezTo>
                  <a:cubicBezTo>
                    <a:pt x="0" y="658"/>
                    <a:pt x="19" y="672"/>
                    <a:pt x="49" y="672"/>
                  </a:cubicBezTo>
                  <a:cubicBezTo>
                    <a:pt x="88" y="672"/>
                    <a:pt x="147" y="647"/>
                    <a:pt x="169" y="647"/>
                  </a:cubicBezTo>
                  <a:cubicBezTo>
                    <a:pt x="549" y="571"/>
                    <a:pt x="968" y="533"/>
                    <a:pt x="1348" y="533"/>
                  </a:cubicBezTo>
                  <a:cubicBezTo>
                    <a:pt x="1538" y="571"/>
                    <a:pt x="1729" y="571"/>
                    <a:pt x="1919" y="609"/>
                  </a:cubicBezTo>
                  <a:cubicBezTo>
                    <a:pt x="2185" y="647"/>
                    <a:pt x="2299" y="761"/>
                    <a:pt x="2489" y="799"/>
                  </a:cubicBezTo>
                  <a:cubicBezTo>
                    <a:pt x="2553" y="831"/>
                    <a:pt x="2622" y="849"/>
                    <a:pt x="2668" y="849"/>
                  </a:cubicBezTo>
                  <a:cubicBezTo>
                    <a:pt x="2734" y="849"/>
                    <a:pt x="2753" y="812"/>
                    <a:pt x="2642" y="723"/>
                  </a:cubicBezTo>
                  <a:lnTo>
                    <a:pt x="2223" y="419"/>
                  </a:lnTo>
                  <a:cubicBezTo>
                    <a:pt x="1919" y="228"/>
                    <a:pt x="1538" y="114"/>
                    <a:pt x="1234" y="114"/>
                  </a:cubicBezTo>
                  <a:cubicBezTo>
                    <a:pt x="1158" y="114"/>
                    <a:pt x="1120" y="114"/>
                    <a:pt x="10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0"/>
            <p:cNvSpPr/>
            <p:nvPr/>
          </p:nvSpPr>
          <p:spPr>
            <a:xfrm>
              <a:off x="5528576" y="1173398"/>
              <a:ext cx="30600" cy="36225"/>
            </a:xfrm>
            <a:custGeom>
              <a:avLst/>
              <a:gdLst/>
              <a:ahLst/>
              <a:cxnLst/>
              <a:rect l="l" t="t" r="r" b="b"/>
              <a:pathLst>
                <a:path w="952" h="1127" extrusionOk="0">
                  <a:moveTo>
                    <a:pt x="495" y="1"/>
                  </a:moveTo>
                  <a:cubicBezTo>
                    <a:pt x="381" y="1"/>
                    <a:pt x="267" y="1"/>
                    <a:pt x="191" y="77"/>
                  </a:cubicBezTo>
                  <a:cubicBezTo>
                    <a:pt x="191" y="153"/>
                    <a:pt x="153" y="153"/>
                    <a:pt x="153" y="191"/>
                  </a:cubicBezTo>
                  <a:lnTo>
                    <a:pt x="115" y="229"/>
                  </a:lnTo>
                  <a:cubicBezTo>
                    <a:pt x="39" y="381"/>
                    <a:pt x="1" y="533"/>
                    <a:pt x="115" y="723"/>
                  </a:cubicBezTo>
                  <a:cubicBezTo>
                    <a:pt x="115" y="838"/>
                    <a:pt x="153" y="952"/>
                    <a:pt x="305" y="1028"/>
                  </a:cubicBezTo>
                  <a:cubicBezTo>
                    <a:pt x="353" y="1100"/>
                    <a:pt x="432" y="1127"/>
                    <a:pt x="522" y="1127"/>
                  </a:cubicBezTo>
                  <a:cubicBezTo>
                    <a:pt x="574" y="1127"/>
                    <a:pt x="630" y="1118"/>
                    <a:pt x="686" y="1104"/>
                  </a:cubicBezTo>
                  <a:cubicBezTo>
                    <a:pt x="724" y="1104"/>
                    <a:pt x="724" y="1028"/>
                    <a:pt x="762" y="1028"/>
                  </a:cubicBezTo>
                  <a:cubicBezTo>
                    <a:pt x="876" y="990"/>
                    <a:pt x="914" y="952"/>
                    <a:pt x="952" y="838"/>
                  </a:cubicBezTo>
                  <a:cubicBezTo>
                    <a:pt x="876" y="723"/>
                    <a:pt x="876" y="609"/>
                    <a:pt x="876" y="533"/>
                  </a:cubicBezTo>
                  <a:cubicBezTo>
                    <a:pt x="838" y="343"/>
                    <a:pt x="724" y="39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0"/>
            <p:cNvSpPr/>
            <p:nvPr/>
          </p:nvSpPr>
          <p:spPr>
            <a:xfrm>
              <a:off x="5655768" y="1172916"/>
              <a:ext cx="28157" cy="36450"/>
            </a:xfrm>
            <a:custGeom>
              <a:avLst/>
              <a:gdLst/>
              <a:ahLst/>
              <a:cxnLst/>
              <a:rect l="l" t="t" r="r" b="b"/>
              <a:pathLst>
                <a:path w="876" h="1134" extrusionOk="0">
                  <a:moveTo>
                    <a:pt x="441" y="1"/>
                  </a:moveTo>
                  <a:cubicBezTo>
                    <a:pt x="358" y="1"/>
                    <a:pt x="274" y="36"/>
                    <a:pt x="191" y="92"/>
                  </a:cubicBezTo>
                  <a:cubicBezTo>
                    <a:pt x="191" y="92"/>
                    <a:pt x="153" y="168"/>
                    <a:pt x="153" y="206"/>
                  </a:cubicBezTo>
                  <a:lnTo>
                    <a:pt x="115" y="244"/>
                  </a:lnTo>
                  <a:cubicBezTo>
                    <a:pt x="0" y="396"/>
                    <a:pt x="0" y="548"/>
                    <a:pt x="0" y="662"/>
                  </a:cubicBezTo>
                  <a:cubicBezTo>
                    <a:pt x="0" y="815"/>
                    <a:pt x="38" y="929"/>
                    <a:pt x="153" y="1005"/>
                  </a:cubicBezTo>
                  <a:cubicBezTo>
                    <a:pt x="210" y="1090"/>
                    <a:pt x="310" y="1133"/>
                    <a:pt x="420" y="1133"/>
                  </a:cubicBezTo>
                  <a:cubicBezTo>
                    <a:pt x="457" y="1133"/>
                    <a:pt x="495" y="1128"/>
                    <a:pt x="533" y="1119"/>
                  </a:cubicBezTo>
                  <a:cubicBezTo>
                    <a:pt x="571" y="1119"/>
                    <a:pt x="571" y="1043"/>
                    <a:pt x="609" y="1043"/>
                  </a:cubicBezTo>
                  <a:cubicBezTo>
                    <a:pt x="723" y="1005"/>
                    <a:pt x="761" y="967"/>
                    <a:pt x="799" y="929"/>
                  </a:cubicBezTo>
                  <a:cubicBezTo>
                    <a:pt x="875" y="776"/>
                    <a:pt x="875" y="624"/>
                    <a:pt x="875" y="548"/>
                  </a:cubicBezTo>
                  <a:cubicBezTo>
                    <a:pt x="875" y="282"/>
                    <a:pt x="761" y="54"/>
                    <a:pt x="533" y="16"/>
                  </a:cubicBezTo>
                  <a:cubicBezTo>
                    <a:pt x="502" y="5"/>
                    <a:pt x="472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0"/>
            <p:cNvSpPr/>
            <p:nvPr/>
          </p:nvSpPr>
          <p:spPr>
            <a:xfrm>
              <a:off x="5610510" y="1411870"/>
              <a:ext cx="1254" cy="125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1" y="0"/>
                  </a:moveTo>
                  <a:cubicBezTo>
                    <a:pt x="39" y="0"/>
                    <a:pt x="39" y="0"/>
                    <a:pt x="1" y="0"/>
                  </a:cubicBezTo>
                  <a:cubicBezTo>
                    <a:pt x="39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8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0"/>
            <p:cNvSpPr/>
            <p:nvPr/>
          </p:nvSpPr>
          <p:spPr>
            <a:xfrm>
              <a:off x="5479686" y="1140291"/>
              <a:ext cx="283722" cy="272826"/>
            </a:xfrm>
            <a:custGeom>
              <a:avLst/>
              <a:gdLst/>
              <a:ahLst/>
              <a:cxnLst/>
              <a:rect l="l" t="t" r="r" b="b"/>
              <a:pathLst>
                <a:path w="8827" h="8488" extrusionOk="0">
                  <a:moveTo>
                    <a:pt x="8215" y="0"/>
                  </a:moveTo>
                  <a:cubicBezTo>
                    <a:pt x="8103" y="0"/>
                    <a:pt x="8038" y="84"/>
                    <a:pt x="7989" y="232"/>
                  </a:cubicBezTo>
                  <a:cubicBezTo>
                    <a:pt x="7799" y="1297"/>
                    <a:pt x="7875" y="2514"/>
                    <a:pt x="7533" y="3618"/>
                  </a:cubicBezTo>
                  <a:cubicBezTo>
                    <a:pt x="7495" y="3694"/>
                    <a:pt x="7419" y="3846"/>
                    <a:pt x="7381" y="3922"/>
                  </a:cubicBezTo>
                  <a:cubicBezTo>
                    <a:pt x="7152" y="4264"/>
                    <a:pt x="6734" y="4455"/>
                    <a:pt x="6353" y="4455"/>
                  </a:cubicBezTo>
                  <a:cubicBezTo>
                    <a:pt x="6304" y="4459"/>
                    <a:pt x="6256" y="4461"/>
                    <a:pt x="6208" y="4461"/>
                  </a:cubicBezTo>
                  <a:cubicBezTo>
                    <a:pt x="5815" y="4461"/>
                    <a:pt x="5475" y="4332"/>
                    <a:pt x="5136" y="4264"/>
                  </a:cubicBezTo>
                  <a:cubicBezTo>
                    <a:pt x="4565" y="4112"/>
                    <a:pt x="3957" y="4036"/>
                    <a:pt x="3348" y="4036"/>
                  </a:cubicBezTo>
                  <a:cubicBezTo>
                    <a:pt x="3044" y="4036"/>
                    <a:pt x="2777" y="4074"/>
                    <a:pt x="2473" y="4150"/>
                  </a:cubicBezTo>
                  <a:cubicBezTo>
                    <a:pt x="2245" y="4264"/>
                    <a:pt x="2016" y="4417"/>
                    <a:pt x="1712" y="4455"/>
                  </a:cubicBezTo>
                  <a:cubicBezTo>
                    <a:pt x="1666" y="4461"/>
                    <a:pt x="1618" y="4464"/>
                    <a:pt x="1569" y="4464"/>
                  </a:cubicBezTo>
                  <a:cubicBezTo>
                    <a:pt x="1331" y="4464"/>
                    <a:pt x="1058" y="4390"/>
                    <a:pt x="837" y="4264"/>
                  </a:cubicBezTo>
                  <a:cubicBezTo>
                    <a:pt x="705" y="4185"/>
                    <a:pt x="518" y="4069"/>
                    <a:pt x="353" y="4069"/>
                  </a:cubicBezTo>
                  <a:cubicBezTo>
                    <a:pt x="279" y="4069"/>
                    <a:pt x="211" y="4092"/>
                    <a:pt x="152" y="4150"/>
                  </a:cubicBezTo>
                  <a:cubicBezTo>
                    <a:pt x="114" y="4226"/>
                    <a:pt x="76" y="4264"/>
                    <a:pt x="76" y="4302"/>
                  </a:cubicBezTo>
                  <a:cubicBezTo>
                    <a:pt x="0" y="4607"/>
                    <a:pt x="114" y="4987"/>
                    <a:pt x="152" y="5177"/>
                  </a:cubicBezTo>
                  <a:cubicBezTo>
                    <a:pt x="304" y="5862"/>
                    <a:pt x="571" y="6547"/>
                    <a:pt x="1027" y="7156"/>
                  </a:cubicBezTo>
                  <a:cubicBezTo>
                    <a:pt x="1103" y="7308"/>
                    <a:pt x="1179" y="7460"/>
                    <a:pt x="1332" y="7574"/>
                  </a:cubicBezTo>
                  <a:cubicBezTo>
                    <a:pt x="1674" y="7955"/>
                    <a:pt x="2131" y="8221"/>
                    <a:pt x="2625" y="8259"/>
                  </a:cubicBezTo>
                  <a:lnTo>
                    <a:pt x="3196" y="8411"/>
                  </a:lnTo>
                  <a:cubicBezTo>
                    <a:pt x="3348" y="8449"/>
                    <a:pt x="3462" y="8449"/>
                    <a:pt x="3614" y="8449"/>
                  </a:cubicBezTo>
                  <a:cubicBezTo>
                    <a:pt x="3690" y="8449"/>
                    <a:pt x="3817" y="8432"/>
                    <a:pt x="3905" y="8432"/>
                  </a:cubicBezTo>
                  <a:cubicBezTo>
                    <a:pt x="3948" y="8432"/>
                    <a:pt x="3982" y="8437"/>
                    <a:pt x="3995" y="8449"/>
                  </a:cubicBezTo>
                  <a:lnTo>
                    <a:pt x="4033" y="8487"/>
                  </a:lnTo>
                  <a:lnTo>
                    <a:pt x="4033" y="8449"/>
                  </a:lnTo>
                  <a:lnTo>
                    <a:pt x="4299" y="8449"/>
                  </a:lnTo>
                  <a:cubicBezTo>
                    <a:pt x="4413" y="8449"/>
                    <a:pt x="4603" y="8411"/>
                    <a:pt x="4756" y="8411"/>
                  </a:cubicBezTo>
                  <a:cubicBezTo>
                    <a:pt x="4946" y="8411"/>
                    <a:pt x="5212" y="8373"/>
                    <a:pt x="5364" y="8297"/>
                  </a:cubicBezTo>
                  <a:cubicBezTo>
                    <a:pt x="5821" y="8183"/>
                    <a:pt x="6239" y="8031"/>
                    <a:pt x="6658" y="7841"/>
                  </a:cubicBezTo>
                  <a:cubicBezTo>
                    <a:pt x="7038" y="7650"/>
                    <a:pt x="7343" y="7308"/>
                    <a:pt x="7609" y="6965"/>
                  </a:cubicBezTo>
                  <a:cubicBezTo>
                    <a:pt x="8065" y="6509"/>
                    <a:pt x="8218" y="5862"/>
                    <a:pt x="8370" y="5330"/>
                  </a:cubicBezTo>
                  <a:cubicBezTo>
                    <a:pt x="8750" y="3770"/>
                    <a:pt x="8826" y="2134"/>
                    <a:pt x="8674" y="612"/>
                  </a:cubicBezTo>
                  <a:cubicBezTo>
                    <a:pt x="8636" y="422"/>
                    <a:pt x="8560" y="156"/>
                    <a:pt x="8446" y="80"/>
                  </a:cubicBezTo>
                  <a:cubicBezTo>
                    <a:pt x="8352" y="26"/>
                    <a:pt x="8276" y="0"/>
                    <a:pt x="8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0"/>
            <p:cNvSpPr/>
            <p:nvPr/>
          </p:nvSpPr>
          <p:spPr>
            <a:xfrm>
              <a:off x="5555480" y="1290786"/>
              <a:ext cx="81963" cy="28157"/>
            </a:xfrm>
            <a:custGeom>
              <a:avLst/>
              <a:gdLst/>
              <a:ahLst/>
              <a:cxnLst/>
              <a:rect l="l" t="t" r="r" b="b"/>
              <a:pathLst>
                <a:path w="2550" h="876" extrusionOk="0">
                  <a:moveTo>
                    <a:pt x="2207" y="1"/>
                  </a:moveTo>
                  <a:cubicBezTo>
                    <a:pt x="2131" y="1"/>
                    <a:pt x="2017" y="39"/>
                    <a:pt x="1979" y="39"/>
                  </a:cubicBezTo>
                  <a:cubicBezTo>
                    <a:pt x="1827" y="115"/>
                    <a:pt x="1637" y="153"/>
                    <a:pt x="1523" y="191"/>
                  </a:cubicBezTo>
                  <a:cubicBezTo>
                    <a:pt x="1422" y="221"/>
                    <a:pt x="1324" y="233"/>
                    <a:pt x="1228" y="233"/>
                  </a:cubicBezTo>
                  <a:cubicBezTo>
                    <a:pt x="961" y="233"/>
                    <a:pt x="709" y="143"/>
                    <a:pt x="457" y="115"/>
                  </a:cubicBezTo>
                  <a:lnTo>
                    <a:pt x="305" y="115"/>
                  </a:lnTo>
                  <a:cubicBezTo>
                    <a:pt x="1" y="191"/>
                    <a:pt x="305" y="533"/>
                    <a:pt x="571" y="648"/>
                  </a:cubicBezTo>
                  <a:cubicBezTo>
                    <a:pt x="800" y="762"/>
                    <a:pt x="1104" y="876"/>
                    <a:pt x="1408" y="876"/>
                  </a:cubicBezTo>
                  <a:cubicBezTo>
                    <a:pt x="1637" y="876"/>
                    <a:pt x="2550" y="572"/>
                    <a:pt x="2398" y="153"/>
                  </a:cubicBezTo>
                  <a:cubicBezTo>
                    <a:pt x="2360" y="39"/>
                    <a:pt x="2322" y="1"/>
                    <a:pt x="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0"/>
            <p:cNvSpPr/>
            <p:nvPr/>
          </p:nvSpPr>
          <p:spPr>
            <a:xfrm>
              <a:off x="5705301" y="1306986"/>
              <a:ext cx="10414" cy="20218"/>
            </a:xfrm>
            <a:custGeom>
              <a:avLst/>
              <a:gdLst/>
              <a:ahLst/>
              <a:cxnLst/>
              <a:rect l="l" t="t" r="r" b="b"/>
              <a:pathLst>
                <a:path w="324" h="629" extrusionOk="0">
                  <a:moveTo>
                    <a:pt x="248" y="1"/>
                  </a:moveTo>
                  <a:cubicBezTo>
                    <a:pt x="209" y="1"/>
                    <a:pt x="171" y="10"/>
                    <a:pt x="171" y="29"/>
                  </a:cubicBezTo>
                  <a:cubicBezTo>
                    <a:pt x="133" y="220"/>
                    <a:pt x="133" y="410"/>
                    <a:pt x="19" y="600"/>
                  </a:cubicBezTo>
                  <a:cubicBezTo>
                    <a:pt x="0" y="619"/>
                    <a:pt x="29" y="629"/>
                    <a:pt x="67" y="629"/>
                  </a:cubicBezTo>
                  <a:cubicBezTo>
                    <a:pt x="105" y="629"/>
                    <a:pt x="152" y="619"/>
                    <a:pt x="171" y="600"/>
                  </a:cubicBezTo>
                  <a:cubicBezTo>
                    <a:pt x="286" y="410"/>
                    <a:pt x="324" y="220"/>
                    <a:pt x="324" y="29"/>
                  </a:cubicBezTo>
                  <a:cubicBezTo>
                    <a:pt x="324" y="10"/>
                    <a:pt x="286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0"/>
            <p:cNvSpPr/>
            <p:nvPr/>
          </p:nvSpPr>
          <p:spPr>
            <a:xfrm>
              <a:off x="5661875" y="1342151"/>
              <a:ext cx="7361" cy="14721"/>
            </a:xfrm>
            <a:custGeom>
              <a:avLst/>
              <a:gdLst/>
              <a:ahLst/>
              <a:cxnLst/>
              <a:rect l="l" t="t" r="r" b="b"/>
              <a:pathLst>
                <a:path w="229" h="458" extrusionOk="0">
                  <a:moveTo>
                    <a:pt x="153" y="1"/>
                  </a:moveTo>
                  <a:cubicBezTo>
                    <a:pt x="115" y="1"/>
                    <a:pt x="39" y="1"/>
                    <a:pt x="39" y="39"/>
                  </a:cubicBezTo>
                  <a:cubicBezTo>
                    <a:pt x="39" y="191"/>
                    <a:pt x="39" y="267"/>
                    <a:pt x="1" y="419"/>
                  </a:cubicBezTo>
                  <a:cubicBezTo>
                    <a:pt x="1" y="457"/>
                    <a:pt x="115" y="457"/>
                    <a:pt x="115" y="457"/>
                  </a:cubicBezTo>
                  <a:cubicBezTo>
                    <a:pt x="153" y="457"/>
                    <a:pt x="191" y="457"/>
                    <a:pt x="191" y="419"/>
                  </a:cubicBezTo>
                  <a:cubicBezTo>
                    <a:pt x="229" y="305"/>
                    <a:pt x="229" y="191"/>
                    <a:pt x="229" y="39"/>
                  </a:cubicBezTo>
                  <a:cubicBezTo>
                    <a:pt x="229" y="1"/>
                    <a:pt x="153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0"/>
            <p:cNvSpPr/>
            <p:nvPr/>
          </p:nvSpPr>
          <p:spPr>
            <a:xfrm>
              <a:off x="5567727" y="1369055"/>
              <a:ext cx="8582" cy="15943"/>
            </a:xfrm>
            <a:custGeom>
              <a:avLst/>
              <a:gdLst/>
              <a:ahLst/>
              <a:cxnLst/>
              <a:rect l="l" t="t" r="r" b="b"/>
              <a:pathLst>
                <a:path w="267" h="496" extrusionOk="0">
                  <a:moveTo>
                    <a:pt x="114" y="1"/>
                  </a:moveTo>
                  <a:cubicBezTo>
                    <a:pt x="76" y="1"/>
                    <a:pt x="38" y="1"/>
                    <a:pt x="38" y="39"/>
                  </a:cubicBezTo>
                  <a:cubicBezTo>
                    <a:pt x="0" y="191"/>
                    <a:pt x="38" y="343"/>
                    <a:pt x="114" y="419"/>
                  </a:cubicBezTo>
                  <a:cubicBezTo>
                    <a:pt x="114" y="495"/>
                    <a:pt x="229" y="495"/>
                    <a:pt x="229" y="495"/>
                  </a:cubicBezTo>
                  <a:cubicBezTo>
                    <a:pt x="229" y="495"/>
                    <a:pt x="267" y="495"/>
                    <a:pt x="267" y="419"/>
                  </a:cubicBezTo>
                  <a:cubicBezTo>
                    <a:pt x="229" y="343"/>
                    <a:pt x="229" y="191"/>
                    <a:pt x="229" y="39"/>
                  </a:cubicBezTo>
                  <a:cubicBezTo>
                    <a:pt x="229" y="1"/>
                    <a:pt x="114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0"/>
            <p:cNvSpPr/>
            <p:nvPr/>
          </p:nvSpPr>
          <p:spPr>
            <a:xfrm>
              <a:off x="5612953" y="1378859"/>
              <a:ext cx="6171" cy="11025"/>
            </a:xfrm>
            <a:custGeom>
              <a:avLst/>
              <a:gdLst/>
              <a:ahLst/>
              <a:cxnLst/>
              <a:rect l="l" t="t" r="r" b="b"/>
              <a:pathLst>
                <a:path w="192" h="343" extrusionOk="0">
                  <a:moveTo>
                    <a:pt x="153" y="0"/>
                  </a:moveTo>
                  <a:cubicBezTo>
                    <a:pt x="115" y="0"/>
                    <a:pt x="39" y="0"/>
                    <a:pt x="39" y="38"/>
                  </a:cubicBezTo>
                  <a:cubicBezTo>
                    <a:pt x="39" y="114"/>
                    <a:pt x="39" y="228"/>
                    <a:pt x="1" y="304"/>
                  </a:cubicBezTo>
                  <a:cubicBezTo>
                    <a:pt x="39" y="342"/>
                    <a:pt x="115" y="342"/>
                    <a:pt x="115" y="342"/>
                  </a:cubicBezTo>
                  <a:cubicBezTo>
                    <a:pt x="153" y="342"/>
                    <a:pt x="191" y="342"/>
                    <a:pt x="191" y="304"/>
                  </a:cubicBezTo>
                  <a:lnTo>
                    <a:pt x="191" y="3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0"/>
            <p:cNvSpPr/>
            <p:nvPr/>
          </p:nvSpPr>
          <p:spPr>
            <a:xfrm>
              <a:off x="5522469" y="1317690"/>
              <a:ext cx="6139" cy="13500"/>
            </a:xfrm>
            <a:custGeom>
              <a:avLst/>
              <a:gdLst/>
              <a:ahLst/>
              <a:cxnLst/>
              <a:rect l="l" t="t" r="r" b="b"/>
              <a:pathLst>
                <a:path w="191" h="420" extrusionOk="0">
                  <a:moveTo>
                    <a:pt x="115" y="1"/>
                  </a:moveTo>
                  <a:cubicBezTo>
                    <a:pt x="77" y="1"/>
                    <a:pt x="1" y="1"/>
                    <a:pt x="1" y="39"/>
                  </a:cubicBezTo>
                  <a:cubicBezTo>
                    <a:pt x="1" y="115"/>
                    <a:pt x="1" y="267"/>
                    <a:pt x="39" y="419"/>
                  </a:cubicBezTo>
                  <a:lnTo>
                    <a:pt x="153" y="419"/>
                  </a:lnTo>
                  <a:cubicBezTo>
                    <a:pt x="153" y="419"/>
                    <a:pt x="191" y="419"/>
                    <a:pt x="191" y="343"/>
                  </a:cubicBezTo>
                  <a:lnTo>
                    <a:pt x="191" y="39"/>
                  </a:lnTo>
                  <a:cubicBezTo>
                    <a:pt x="191" y="1"/>
                    <a:pt x="11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0"/>
            <p:cNvSpPr/>
            <p:nvPr/>
          </p:nvSpPr>
          <p:spPr>
            <a:xfrm>
              <a:off x="5594631" y="1339708"/>
              <a:ext cx="6139" cy="12278"/>
            </a:xfrm>
            <a:custGeom>
              <a:avLst/>
              <a:gdLst/>
              <a:ahLst/>
              <a:cxnLst/>
              <a:rect l="l" t="t" r="r" b="b"/>
              <a:pathLst>
                <a:path w="191" h="382" extrusionOk="0">
                  <a:moveTo>
                    <a:pt x="114" y="1"/>
                  </a:moveTo>
                  <a:cubicBezTo>
                    <a:pt x="38" y="1"/>
                    <a:pt x="38" y="1"/>
                    <a:pt x="0" y="77"/>
                  </a:cubicBezTo>
                  <a:lnTo>
                    <a:pt x="0" y="343"/>
                  </a:lnTo>
                  <a:cubicBezTo>
                    <a:pt x="0" y="381"/>
                    <a:pt x="114" y="381"/>
                    <a:pt x="114" y="381"/>
                  </a:cubicBezTo>
                  <a:cubicBezTo>
                    <a:pt x="152" y="381"/>
                    <a:pt x="190" y="381"/>
                    <a:pt x="190" y="343"/>
                  </a:cubicBezTo>
                  <a:lnTo>
                    <a:pt x="190" y="77"/>
                  </a:lnTo>
                  <a:cubicBezTo>
                    <a:pt x="152" y="1"/>
                    <a:pt x="152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0"/>
            <p:cNvSpPr/>
            <p:nvPr/>
          </p:nvSpPr>
          <p:spPr>
            <a:xfrm>
              <a:off x="5663096" y="1299368"/>
              <a:ext cx="6139" cy="13468"/>
            </a:xfrm>
            <a:custGeom>
              <a:avLst/>
              <a:gdLst/>
              <a:ahLst/>
              <a:cxnLst/>
              <a:rect l="l" t="t" r="r" b="b"/>
              <a:pathLst>
                <a:path w="191" h="419" extrusionOk="0">
                  <a:moveTo>
                    <a:pt x="115" y="0"/>
                  </a:moveTo>
                  <a:cubicBezTo>
                    <a:pt x="77" y="0"/>
                    <a:pt x="1" y="0"/>
                    <a:pt x="1" y="38"/>
                  </a:cubicBezTo>
                  <a:lnTo>
                    <a:pt x="1" y="381"/>
                  </a:lnTo>
                  <a:cubicBezTo>
                    <a:pt x="1" y="419"/>
                    <a:pt x="1" y="419"/>
                    <a:pt x="39" y="419"/>
                  </a:cubicBezTo>
                  <a:lnTo>
                    <a:pt x="153" y="419"/>
                  </a:lnTo>
                  <a:cubicBezTo>
                    <a:pt x="153" y="266"/>
                    <a:pt x="191" y="190"/>
                    <a:pt x="191" y="38"/>
                  </a:cubicBezTo>
                  <a:cubicBezTo>
                    <a:pt x="191" y="0"/>
                    <a:pt x="11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0"/>
            <p:cNvSpPr/>
            <p:nvPr/>
          </p:nvSpPr>
          <p:spPr>
            <a:xfrm>
              <a:off x="5680229" y="1378859"/>
              <a:ext cx="7361" cy="9803"/>
            </a:xfrm>
            <a:custGeom>
              <a:avLst/>
              <a:gdLst/>
              <a:ahLst/>
              <a:cxnLst/>
              <a:rect l="l" t="t" r="r" b="b"/>
              <a:pathLst>
                <a:path w="229" h="305" extrusionOk="0">
                  <a:moveTo>
                    <a:pt x="191" y="0"/>
                  </a:moveTo>
                  <a:cubicBezTo>
                    <a:pt x="153" y="0"/>
                    <a:pt x="114" y="0"/>
                    <a:pt x="114" y="38"/>
                  </a:cubicBezTo>
                  <a:lnTo>
                    <a:pt x="114" y="114"/>
                  </a:lnTo>
                  <a:cubicBezTo>
                    <a:pt x="114" y="190"/>
                    <a:pt x="114" y="228"/>
                    <a:pt x="38" y="266"/>
                  </a:cubicBezTo>
                  <a:cubicBezTo>
                    <a:pt x="0" y="266"/>
                    <a:pt x="38" y="304"/>
                    <a:pt x="38" y="304"/>
                  </a:cubicBezTo>
                  <a:cubicBezTo>
                    <a:pt x="114" y="304"/>
                    <a:pt x="153" y="304"/>
                    <a:pt x="153" y="266"/>
                  </a:cubicBezTo>
                  <a:cubicBezTo>
                    <a:pt x="191" y="228"/>
                    <a:pt x="229" y="114"/>
                    <a:pt x="229" y="38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0"/>
            <p:cNvSpPr/>
            <p:nvPr/>
          </p:nvSpPr>
          <p:spPr>
            <a:xfrm>
              <a:off x="5643521" y="1384966"/>
              <a:ext cx="7393" cy="13468"/>
            </a:xfrm>
            <a:custGeom>
              <a:avLst/>
              <a:gdLst/>
              <a:ahLst/>
              <a:cxnLst/>
              <a:rect l="l" t="t" r="r" b="b"/>
              <a:pathLst>
                <a:path w="230" h="419" extrusionOk="0">
                  <a:moveTo>
                    <a:pt x="153" y="0"/>
                  </a:moveTo>
                  <a:cubicBezTo>
                    <a:pt x="115" y="0"/>
                    <a:pt x="39" y="0"/>
                    <a:pt x="39" y="38"/>
                  </a:cubicBezTo>
                  <a:cubicBezTo>
                    <a:pt x="39" y="114"/>
                    <a:pt x="39" y="267"/>
                    <a:pt x="1" y="343"/>
                  </a:cubicBezTo>
                  <a:cubicBezTo>
                    <a:pt x="1" y="419"/>
                    <a:pt x="115" y="419"/>
                    <a:pt x="115" y="419"/>
                  </a:cubicBezTo>
                  <a:cubicBezTo>
                    <a:pt x="153" y="419"/>
                    <a:pt x="191" y="419"/>
                    <a:pt x="191" y="343"/>
                  </a:cubicBezTo>
                  <a:cubicBezTo>
                    <a:pt x="229" y="267"/>
                    <a:pt x="229" y="114"/>
                    <a:pt x="229" y="38"/>
                  </a:cubicBezTo>
                  <a:cubicBezTo>
                    <a:pt x="229" y="0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0"/>
            <p:cNvSpPr/>
            <p:nvPr/>
          </p:nvSpPr>
          <p:spPr>
            <a:xfrm>
              <a:off x="5622756" y="1342151"/>
              <a:ext cx="3696" cy="9836"/>
            </a:xfrm>
            <a:custGeom>
              <a:avLst/>
              <a:gdLst/>
              <a:ahLst/>
              <a:cxnLst/>
              <a:rect l="l" t="t" r="r" b="b"/>
              <a:pathLst>
                <a:path w="115" h="306" extrusionOk="0">
                  <a:moveTo>
                    <a:pt x="76" y="1"/>
                  </a:moveTo>
                  <a:cubicBezTo>
                    <a:pt x="38" y="1"/>
                    <a:pt x="0" y="1"/>
                    <a:pt x="0" y="39"/>
                  </a:cubicBezTo>
                  <a:lnTo>
                    <a:pt x="0" y="267"/>
                  </a:lnTo>
                  <a:lnTo>
                    <a:pt x="0" y="305"/>
                  </a:lnTo>
                  <a:lnTo>
                    <a:pt x="38" y="305"/>
                  </a:lnTo>
                  <a:cubicBezTo>
                    <a:pt x="76" y="305"/>
                    <a:pt x="114" y="305"/>
                    <a:pt x="114" y="267"/>
                  </a:cubicBezTo>
                  <a:lnTo>
                    <a:pt x="114" y="3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0"/>
            <p:cNvSpPr/>
            <p:nvPr/>
          </p:nvSpPr>
          <p:spPr>
            <a:xfrm>
              <a:off x="5551816" y="1333601"/>
              <a:ext cx="7361" cy="11025"/>
            </a:xfrm>
            <a:custGeom>
              <a:avLst/>
              <a:gdLst/>
              <a:ahLst/>
              <a:cxnLst/>
              <a:rect l="l" t="t" r="r" b="b"/>
              <a:pathLst>
                <a:path w="229" h="343" extrusionOk="0">
                  <a:moveTo>
                    <a:pt x="153" y="0"/>
                  </a:moveTo>
                  <a:cubicBezTo>
                    <a:pt x="115" y="0"/>
                    <a:pt x="115" y="0"/>
                    <a:pt x="39" y="38"/>
                  </a:cubicBezTo>
                  <a:cubicBezTo>
                    <a:pt x="1" y="153"/>
                    <a:pt x="1" y="191"/>
                    <a:pt x="39" y="305"/>
                  </a:cubicBezTo>
                  <a:cubicBezTo>
                    <a:pt x="115" y="343"/>
                    <a:pt x="115" y="343"/>
                    <a:pt x="153" y="343"/>
                  </a:cubicBezTo>
                  <a:lnTo>
                    <a:pt x="191" y="343"/>
                  </a:lnTo>
                  <a:lnTo>
                    <a:pt x="191" y="305"/>
                  </a:lnTo>
                  <a:lnTo>
                    <a:pt x="191" y="38"/>
                  </a:lnTo>
                  <a:cubicBezTo>
                    <a:pt x="229" y="0"/>
                    <a:pt x="191" y="0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0"/>
            <p:cNvSpPr/>
            <p:nvPr/>
          </p:nvSpPr>
          <p:spPr>
            <a:xfrm>
              <a:off x="5532241" y="1362948"/>
              <a:ext cx="6171" cy="12246"/>
            </a:xfrm>
            <a:custGeom>
              <a:avLst/>
              <a:gdLst/>
              <a:ahLst/>
              <a:cxnLst/>
              <a:rect l="l" t="t" r="r" b="b"/>
              <a:pathLst>
                <a:path w="192" h="381" extrusionOk="0">
                  <a:moveTo>
                    <a:pt x="77" y="0"/>
                  </a:moveTo>
                  <a:cubicBezTo>
                    <a:pt x="39" y="0"/>
                    <a:pt x="1" y="0"/>
                    <a:pt x="1" y="38"/>
                  </a:cubicBezTo>
                  <a:cubicBezTo>
                    <a:pt x="1" y="153"/>
                    <a:pt x="1" y="229"/>
                    <a:pt x="39" y="343"/>
                  </a:cubicBezTo>
                  <a:cubicBezTo>
                    <a:pt x="77" y="381"/>
                    <a:pt x="77" y="381"/>
                    <a:pt x="115" y="381"/>
                  </a:cubicBezTo>
                  <a:lnTo>
                    <a:pt x="191" y="381"/>
                  </a:lnTo>
                  <a:lnTo>
                    <a:pt x="191" y="343"/>
                  </a:lnTo>
                  <a:lnTo>
                    <a:pt x="191" y="38"/>
                  </a:lnTo>
                  <a:cubicBezTo>
                    <a:pt x="191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0"/>
            <p:cNvSpPr/>
            <p:nvPr/>
          </p:nvSpPr>
          <p:spPr>
            <a:xfrm>
              <a:off x="5496786" y="1288343"/>
              <a:ext cx="6139" cy="13500"/>
            </a:xfrm>
            <a:custGeom>
              <a:avLst/>
              <a:gdLst/>
              <a:ahLst/>
              <a:cxnLst/>
              <a:rect l="l" t="t" r="r" b="b"/>
              <a:pathLst>
                <a:path w="191" h="420" extrusionOk="0">
                  <a:moveTo>
                    <a:pt x="115" y="1"/>
                  </a:moveTo>
                  <a:cubicBezTo>
                    <a:pt x="39" y="1"/>
                    <a:pt x="1" y="1"/>
                    <a:pt x="1" y="39"/>
                  </a:cubicBezTo>
                  <a:cubicBezTo>
                    <a:pt x="1" y="153"/>
                    <a:pt x="1" y="267"/>
                    <a:pt x="39" y="381"/>
                  </a:cubicBezTo>
                  <a:cubicBezTo>
                    <a:pt x="77" y="419"/>
                    <a:pt x="77" y="419"/>
                    <a:pt x="153" y="419"/>
                  </a:cubicBezTo>
                  <a:lnTo>
                    <a:pt x="191" y="419"/>
                  </a:lnTo>
                  <a:lnTo>
                    <a:pt x="191" y="381"/>
                  </a:lnTo>
                  <a:lnTo>
                    <a:pt x="191" y="39"/>
                  </a:lnTo>
                  <a:cubicBezTo>
                    <a:pt x="191" y="1"/>
                    <a:pt x="11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0"/>
            <p:cNvSpPr/>
            <p:nvPr/>
          </p:nvSpPr>
          <p:spPr>
            <a:xfrm>
              <a:off x="5740144" y="1254110"/>
              <a:ext cx="7361" cy="17164"/>
            </a:xfrm>
            <a:custGeom>
              <a:avLst/>
              <a:gdLst/>
              <a:ahLst/>
              <a:cxnLst/>
              <a:rect l="l" t="t" r="r" b="b"/>
              <a:pathLst>
                <a:path w="229" h="534" extrusionOk="0">
                  <a:moveTo>
                    <a:pt x="153" y="1"/>
                  </a:moveTo>
                  <a:cubicBezTo>
                    <a:pt x="77" y="1"/>
                    <a:pt x="39" y="1"/>
                    <a:pt x="39" y="77"/>
                  </a:cubicBezTo>
                  <a:cubicBezTo>
                    <a:pt x="39" y="267"/>
                    <a:pt x="39" y="381"/>
                    <a:pt x="0" y="495"/>
                  </a:cubicBezTo>
                  <a:cubicBezTo>
                    <a:pt x="0" y="533"/>
                    <a:pt x="0" y="533"/>
                    <a:pt x="39" y="533"/>
                  </a:cubicBezTo>
                  <a:lnTo>
                    <a:pt x="153" y="533"/>
                  </a:lnTo>
                  <a:cubicBezTo>
                    <a:pt x="191" y="381"/>
                    <a:pt x="229" y="191"/>
                    <a:pt x="229" y="77"/>
                  </a:cubicBezTo>
                  <a:cubicBezTo>
                    <a:pt x="229" y="1"/>
                    <a:pt x="153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0"/>
            <p:cNvSpPr/>
            <p:nvPr/>
          </p:nvSpPr>
          <p:spPr>
            <a:xfrm>
              <a:off x="5736480" y="1207631"/>
              <a:ext cx="6139" cy="9836"/>
            </a:xfrm>
            <a:custGeom>
              <a:avLst/>
              <a:gdLst/>
              <a:ahLst/>
              <a:cxnLst/>
              <a:rect l="l" t="t" r="r" b="b"/>
              <a:pathLst>
                <a:path w="191" h="306" extrusionOk="0">
                  <a:moveTo>
                    <a:pt x="153" y="1"/>
                  </a:moveTo>
                  <a:cubicBezTo>
                    <a:pt x="114" y="1"/>
                    <a:pt x="76" y="1"/>
                    <a:pt x="76" y="39"/>
                  </a:cubicBezTo>
                  <a:cubicBezTo>
                    <a:pt x="76" y="77"/>
                    <a:pt x="0" y="153"/>
                    <a:pt x="0" y="267"/>
                  </a:cubicBezTo>
                  <a:lnTo>
                    <a:pt x="0" y="305"/>
                  </a:lnTo>
                  <a:lnTo>
                    <a:pt x="76" y="305"/>
                  </a:lnTo>
                  <a:cubicBezTo>
                    <a:pt x="114" y="305"/>
                    <a:pt x="153" y="305"/>
                    <a:pt x="153" y="267"/>
                  </a:cubicBezTo>
                  <a:cubicBezTo>
                    <a:pt x="191" y="191"/>
                    <a:pt x="191" y="115"/>
                    <a:pt x="191" y="39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0"/>
            <p:cNvSpPr/>
            <p:nvPr/>
          </p:nvSpPr>
          <p:spPr>
            <a:xfrm>
              <a:off x="5555834" y="1143569"/>
              <a:ext cx="32592" cy="118156"/>
            </a:xfrm>
            <a:custGeom>
              <a:avLst/>
              <a:gdLst/>
              <a:ahLst/>
              <a:cxnLst/>
              <a:rect l="l" t="t" r="r" b="b"/>
              <a:pathLst>
                <a:path w="1014" h="3676" extrusionOk="0">
                  <a:moveTo>
                    <a:pt x="146" y="1"/>
                  </a:moveTo>
                  <a:cubicBezTo>
                    <a:pt x="74" y="1"/>
                    <a:pt x="0" y="36"/>
                    <a:pt x="28" y="92"/>
                  </a:cubicBezTo>
                  <a:cubicBezTo>
                    <a:pt x="560" y="548"/>
                    <a:pt x="751" y="1309"/>
                    <a:pt x="599" y="2032"/>
                  </a:cubicBezTo>
                  <a:cubicBezTo>
                    <a:pt x="560" y="2222"/>
                    <a:pt x="484" y="2374"/>
                    <a:pt x="446" y="2565"/>
                  </a:cubicBezTo>
                  <a:cubicBezTo>
                    <a:pt x="408" y="2755"/>
                    <a:pt x="294" y="2945"/>
                    <a:pt x="294" y="3097"/>
                  </a:cubicBezTo>
                  <a:cubicBezTo>
                    <a:pt x="294" y="3440"/>
                    <a:pt x="637" y="3668"/>
                    <a:pt x="941" y="3668"/>
                  </a:cubicBezTo>
                  <a:cubicBezTo>
                    <a:pt x="952" y="3673"/>
                    <a:pt x="961" y="3676"/>
                    <a:pt x="969" y="3676"/>
                  </a:cubicBezTo>
                  <a:cubicBezTo>
                    <a:pt x="1014" y="3676"/>
                    <a:pt x="995" y="3592"/>
                    <a:pt x="865" y="3592"/>
                  </a:cubicBezTo>
                  <a:cubicBezTo>
                    <a:pt x="675" y="3592"/>
                    <a:pt x="560" y="3440"/>
                    <a:pt x="484" y="3249"/>
                  </a:cubicBezTo>
                  <a:cubicBezTo>
                    <a:pt x="446" y="3059"/>
                    <a:pt x="484" y="2869"/>
                    <a:pt x="599" y="2679"/>
                  </a:cubicBezTo>
                  <a:cubicBezTo>
                    <a:pt x="751" y="2412"/>
                    <a:pt x="789" y="2070"/>
                    <a:pt x="827" y="1728"/>
                  </a:cubicBezTo>
                  <a:cubicBezTo>
                    <a:pt x="865" y="1119"/>
                    <a:pt x="637" y="472"/>
                    <a:pt x="218" y="16"/>
                  </a:cubicBezTo>
                  <a:cubicBezTo>
                    <a:pt x="198" y="5"/>
                    <a:pt x="172" y="1"/>
                    <a:pt x="146" y="1"/>
                  </a:cubicBezTo>
                  <a:close/>
                </a:path>
              </a:pathLst>
            </a:custGeom>
            <a:solidFill>
              <a:srgbClr val="DB63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0"/>
            <p:cNvSpPr/>
            <p:nvPr/>
          </p:nvSpPr>
          <p:spPr>
            <a:xfrm>
              <a:off x="5480232" y="1135180"/>
              <a:ext cx="85081" cy="26743"/>
            </a:xfrm>
            <a:custGeom>
              <a:avLst/>
              <a:gdLst/>
              <a:ahLst/>
              <a:cxnLst/>
              <a:rect l="l" t="t" r="r" b="b"/>
              <a:pathLst>
                <a:path w="2647" h="832" extrusionOk="0">
                  <a:moveTo>
                    <a:pt x="1491" y="1"/>
                  </a:moveTo>
                  <a:cubicBezTo>
                    <a:pt x="1467" y="1"/>
                    <a:pt x="1448" y="10"/>
                    <a:pt x="1429" y="10"/>
                  </a:cubicBezTo>
                  <a:cubicBezTo>
                    <a:pt x="1086" y="48"/>
                    <a:pt x="744" y="162"/>
                    <a:pt x="478" y="391"/>
                  </a:cubicBezTo>
                  <a:cubicBezTo>
                    <a:pt x="325" y="467"/>
                    <a:pt x="173" y="581"/>
                    <a:pt x="97" y="733"/>
                  </a:cubicBezTo>
                  <a:cubicBezTo>
                    <a:pt x="1" y="805"/>
                    <a:pt x="27" y="832"/>
                    <a:pt x="97" y="832"/>
                  </a:cubicBezTo>
                  <a:cubicBezTo>
                    <a:pt x="138" y="832"/>
                    <a:pt x="194" y="823"/>
                    <a:pt x="249" y="809"/>
                  </a:cubicBezTo>
                  <a:cubicBezTo>
                    <a:pt x="440" y="771"/>
                    <a:pt x="554" y="657"/>
                    <a:pt x="744" y="619"/>
                  </a:cubicBezTo>
                  <a:cubicBezTo>
                    <a:pt x="934" y="581"/>
                    <a:pt x="1124" y="505"/>
                    <a:pt x="1315" y="505"/>
                  </a:cubicBezTo>
                  <a:cubicBezTo>
                    <a:pt x="1410" y="495"/>
                    <a:pt x="1505" y="491"/>
                    <a:pt x="1600" y="491"/>
                  </a:cubicBezTo>
                  <a:cubicBezTo>
                    <a:pt x="1885" y="491"/>
                    <a:pt x="2171" y="533"/>
                    <a:pt x="2456" y="619"/>
                  </a:cubicBezTo>
                  <a:cubicBezTo>
                    <a:pt x="2532" y="619"/>
                    <a:pt x="2646" y="619"/>
                    <a:pt x="2608" y="581"/>
                  </a:cubicBezTo>
                  <a:cubicBezTo>
                    <a:pt x="2570" y="277"/>
                    <a:pt x="2456" y="239"/>
                    <a:pt x="2228" y="124"/>
                  </a:cubicBezTo>
                  <a:cubicBezTo>
                    <a:pt x="2037" y="48"/>
                    <a:pt x="1809" y="48"/>
                    <a:pt x="1581" y="48"/>
                  </a:cubicBezTo>
                  <a:cubicBezTo>
                    <a:pt x="1543" y="10"/>
                    <a:pt x="1514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0"/>
            <p:cNvSpPr/>
            <p:nvPr/>
          </p:nvSpPr>
          <p:spPr>
            <a:xfrm>
              <a:off x="5576277" y="1019206"/>
              <a:ext cx="57792" cy="22307"/>
            </a:xfrm>
            <a:custGeom>
              <a:avLst/>
              <a:gdLst/>
              <a:ahLst/>
              <a:cxnLst/>
              <a:rect l="l" t="t" r="r" b="b"/>
              <a:pathLst>
                <a:path w="1798" h="694" extrusionOk="0">
                  <a:moveTo>
                    <a:pt x="1676" y="1"/>
                  </a:moveTo>
                  <a:cubicBezTo>
                    <a:pt x="1635" y="1"/>
                    <a:pt x="1589" y="13"/>
                    <a:pt x="1560" y="42"/>
                  </a:cubicBezTo>
                  <a:cubicBezTo>
                    <a:pt x="1376" y="385"/>
                    <a:pt x="1046" y="581"/>
                    <a:pt x="683" y="581"/>
                  </a:cubicBezTo>
                  <a:cubicBezTo>
                    <a:pt x="522" y="581"/>
                    <a:pt x="355" y="542"/>
                    <a:pt x="191" y="461"/>
                  </a:cubicBezTo>
                  <a:cubicBezTo>
                    <a:pt x="165" y="461"/>
                    <a:pt x="140" y="444"/>
                    <a:pt x="103" y="444"/>
                  </a:cubicBezTo>
                  <a:cubicBezTo>
                    <a:pt x="85" y="444"/>
                    <a:pt x="64" y="448"/>
                    <a:pt x="39" y="461"/>
                  </a:cubicBezTo>
                  <a:cubicBezTo>
                    <a:pt x="1" y="461"/>
                    <a:pt x="1" y="537"/>
                    <a:pt x="39" y="575"/>
                  </a:cubicBezTo>
                  <a:cubicBezTo>
                    <a:pt x="232" y="654"/>
                    <a:pt x="436" y="693"/>
                    <a:pt x="634" y="693"/>
                  </a:cubicBezTo>
                  <a:cubicBezTo>
                    <a:pt x="1100" y="693"/>
                    <a:pt x="1537" y="480"/>
                    <a:pt x="1751" y="80"/>
                  </a:cubicBezTo>
                  <a:cubicBezTo>
                    <a:pt x="1798" y="33"/>
                    <a:pt x="1743" y="1"/>
                    <a:pt x="1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0"/>
            <p:cNvSpPr/>
            <p:nvPr/>
          </p:nvSpPr>
          <p:spPr>
            <a:xfrm>
              <a:off x="5581163" y="991210"/>
              <a:ext cx="37960" cy="11314"/>
            </a:xfrm>
            <a:custGeom>
              <a:avLst/>
              <a:gdLst/>
              <a:ahLst/>
              <a:cxnLst/>
              <a:rect l="l" t="t" r="r" b="b"/>
              <a:pathLst>
                <a:path w="1181" h="352" extrusionOk="0">
                  <a:moveTo>
                    <a:pt x="952" y="0"/>
                  </a:moveTo>
                  <a:cubicBezTo>
                    <a:pt x="753" y="166"/>
                    <a:pt x="497" y="274"/>
                    <a:pt x="258" y="274"/>
                  </a:cubicBezTo>
                  <a:cubicBezTo>
                    <a:pt x="222" y="274"/>
                    <a:pt x="187" y="271"/>
                    <a:pt x="153" y="266"/>
                  </a:cubicBezTo>
                  <a:cubicBezTo>
                    <a:pt x="77" y="266"/>
                    <a:pt x="39" y="266"/>
                    <a:pt x="1" y="304"/>
                  </a:cubicBezTo>
                  <a:cubicBezTo>
                    <a:pt x="1" y="342"/>
                    <a:pt x="39" y="342"/>
                    <a:pt x="77" y="342"/>
                  </a:cubicBezTo>
                  <a:cubicBezTo>
                    <a:pt x="139" y="349"/>
                    <a:pt x="200" y="352"/>
                    <a:pt x="262" y="352"/>
                  </a:cubicBezTo>
                  <a:cubicBezTo>
                    <a:pt x="579" y="352"/>
                    <a:pt x="887" y="267"/>
                    <a:pt x="1142" y="76"/>
                  </a:cubicBezTo>
                  <a:cubicBezTo>
                    <a:pt x="1180" y="76"/>
                    <a:pt x="1142" y="7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0"/>
            <p:cNvSpPr/>
            <p:nvPr/>
          </p:nvSpPr>
          <p:spPr>
            <a:xfrm>
              <a:off x="5447864" y="1018114"/>
              <a:ext cx="37960" cy="37928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229" y="0"/>
                  </a:moveTo>
                  <a:cubicBezTo>
                    <a:pt x="1" y="190"/>
                    <a:pt x="1" y="495"/>
                    <a:pt x="191" y="723"/>
                  </a:cubicBezTo>
                  <a:cubicBezTo>
                    <a:pt x="381" y="1027"/>
                    <a:pt x="724" y="1103"/>
                    <a:pt x="1066" y="1179"/>
                  </a:cubicBezTo>
                  <a:cubicBezTo>
                    <a:pt x="1104" y="1179"/>
                    <a:pt x="1142" y="1179"/>
                    <a:pt x="1180" y="1141"/>
                  </a:cubicBezTo>
                  <a:lnTo>
                    <a:pt x="1104" y="1141"/>
                  </a:lnTo>
                  <a:cubicBezTo>
                    <a:pt x="800" y="1065"/>
                    <a:pt x="534" y="989"/>
                    <a:pt x="381" y="761"/>
                  </a:cubicBezTo>
                  <a:cubicBezTo>
                    <a:pt x="229" y="571"/>
                    <a:pt x="229" y="266"/>
                    <a:pt x="419" y="76"/>
                  </a:cubicBezTo>
                  <a:cubicBezTo>
                    <a:pt x="496" y="38"/>
                    <a:pt x="419" y="38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0"/>
            <p:cNvSpPr/>
            <p:nvPr/>
          </p:nvSpPr>
          <p:spPr>
            <a:xfrm>
              <a:off x="5496786" y="1015349"/>
              <a:ext cx="40403" cy="22468"/>
            </a:xfrm>
            <a:custGeom>
              <a:avLst/>
              <a:gdLst/>
              <a:ahLst/>
              <a:cxnLst/>
              <a:rect l="l" t="t" r="r" b="b"/>
              <a:pathLst>
                <a:path w="1257" h="699" extrusionOk="0">
                  <a:moveTo>
                    <a:pt x="134" y="0"/>
                  </a:moveTo>
                  <a:cubicBezTo>
                    <a:pt x="86" y="0"/>
                    <a:pt x="39" y="29"/>
                    <a:pt x="39" y="86"/>
                  </a:cubicBezTo>
                  <a:cubicBezTo>
                    <a:pt x="1" y="314"/>
                    <a:pt x="191" y="504"/>
                    <a:pt x="381" y="581"/>
                  </a:cubicBezTo>
                  <a:cubicBezTo>
                    <a:pt x="533" y="682"/>
                    <a:pt x="719" y="699"/>
                    <a:pt x="905" y="699"/>
                  </a:cubicBezTo>
                  <a:cubicBezTo>
                    <a:pt x="998" y="699"/>
                    <a:pt x="1091" y="695"/>
                    <a:pt x="1180" y="695"/>
                  </a:cubicBezTo>
                  <a:cubicBezTo>
                    <a:pt x="1180" y="657"/>
                    <a:pt x="1256" y="657"/>
                    <a:pt x="1256" y="581"/>
                  </a:cubicBezTo>
                  <a:cubicBezTo>
                    <a:pt x="1256" y="543"/>
                    <a:pt x="1142" y="543"/>
                    <a:pt x="1104" y="543"/>
                  </a:cubicBezTo>
                  <a:cubicBezTo>
                    <a:pt x="1009" y="543"/>
                    <a:pt x="904" y="552"/>
                    <a:pt x="800" y="552"/>
                  </a:cubicBezTo>
                  <a:cubicBezTo>
                    <a:pt x="695" y="552"/>
                    <a:pt x="590" y="543"/>
                    <a:pt x="495" y="504"/>
                  </a:cubicBezTo>
                  <a:cubicBezTo>
                    <a:pt x="343" y="390"/>
                    <a:pt x="191" y="276"/>
                    <a:pt x="229" y="86"/>
                  </a:cubicBezTo>
                  <a:cubicBezTo>
                    <a:pt x="229" y="29"/>
                    <a:pt x="181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0"/>
            <p:cNvSpPr/>
            <p:nvPr/>
          </p:nvSpPr>
          <p:spPr>
            <a:xfrm>
              <a:off x="5790835" y="1046978"/>
              <a:ext cx="17807" cy="53871"/>
            </a:xfrm>
            <a:custGeom>
              <a:avLst/>
              <a:gdLst/>
              <a:ahLst/>
              <a:cxnLst/>
              <a:rect l="l" t="t" r="r" b="b"/>
              <a:pathLst>
                <a:path w="554" h="1676" extrusionOk="0">
                  <a:moveTo>
                    <a:pt x="103" y="0"/>
                  </a:moveTo>
                  <a:cubicBezTo>
                    <a:pt x="49" y="0"/>
                    <a:pt x="0" y="28"/>
                    <a:pt x="21" y="91"/>
                  </a:cubicBezTo>
                  <a:cubicBezTo>
                    <a:pt x="326" y="548"/>
                    <a:pt x="326" y="1118"/>
                    <a:pt x="135" y="1613"/>
                  </a:cubicBezTo>
                  <a:cubicBezTo>
                    <a:pt x="113" y="1657"/>
                    <a:pt x="182" y="1676"/>
                    <a:pt x="243" y="1676"/>
                  </a:cubicBezTo>
                  <a:cubicBezTo>
                    <a:pt x="287" y="1676"/>
                    <a:pt x="326" y="1667"/>
                    <a:pt x="326" y="1651"/>
                  </a:cubicBezTo>
                  <a:cubicBezTo>
                    <a:pt x="554" y="1118"/>
                    <a:pt x="516" y="510"/>
                    <a:pt x="212" y="53"/>
                  </a:cubicBezTo>
                  <a:cubicBezTo>
                    <a:pt x="194" y="19"/>
                    <a:pt x="147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0"/>
            <p:cNvSpPr/>
            <p:nvPr/>
          </p:nvSpPr>
          <p:spPr>
            <a:xfrm>
              <a:off x="5751137" y="1069961"/>
              <a:ext cx="22050" cy="39889"/>
            </a:xfrm>
            <a:custGeom>
              <a:avLst/>
              <a:gdLst/>
              <a:ahLst/>
              <a:cxnLst/>
              <a:rect l="l" t="t" r="r" b="b"/>
              <a:pathLst>
                <a:path w="686" h="1241" extrusionOk="0">
                  <a:moveTo>
                    <a:pt x="411" y="0"/>
                  </a:moveTo>
                  <a:cubicBezTo>
                    <a:pt x="349" y="0"/>
                    <a:pt x="281" y="27"/>
                    <a:pt x="305" y="99"/>
                  </a:cubicBezTo>
                  <a:cubicBezTo>
                    <a:pt x="457" y="479"/>
                    <a:pt x="305" y="936"/>
                    <a:pt x="39" y="1126"/>
                  </a:cubicBezTo>
                  <a:cubicBezTo>
                    <a:pt x="1" y="1164"/>
                    <a:pt x="39" y="1164"/>
                    <a:pt x="77" y="1240"/>
                  </a:cubicBezTo>
                  <a:lnTo>
                    <a:pt x="229" y="1240"/>
                  </a:lnTo>
                  <a:cubicBezTo>
                    <a:pt x="572" y="936"/>
                    <a:pt x="686" y="403"/>
                    <a:pt x="495" y="23"/>
                  </a:cubicBezTo>
                  <a:cubicBezTo>
                    <a:pt x="482" y="9"/>
                    <a:pt x="447" y="0"/>
                    <a:pt x="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60"/>
          <p:cNvGrpSpPr/>
          <p:nvPr/>
        </p:nvGrpSpPr>
        <p:grpSpPr>
          <a:xfrm>
            <a:off x="3789" y="2298731"/>
            <a:ext cx="3524688" cy="2766389"/>
            <a:chOff x="6608389" y="1825781"/>
            <a:chExt cx="3524688" cy="2766389"/>
          </a:xfrm>
        </p:grpSpPr>
        <p:sp>
          <p:nvSpPr>
            <p:cNvPr id="2291" name="Google Shape;2291;p60"/>
            <p:cNvSpPr/>
            <p:nvPr/>
          </p:nvSpPr>
          <p:spPr>
            <a:xfrm>
              <a:off x="6608389" y="2816866"/>
              <a:ext cx="2250276" cy="1672993"/>
            </a:xfrm>
            <a:custGeom>
              <a:avLst/>
              <a:gdLst/>
              <a:ahLst/>
              <a:cxnLst/>
              <a:rect l="l" t="t" r="r" b="b"/>
              <a:pathLst>
                <a:path w="62244" h="46276" extrusionOk="0">
                  <a:moveTo>
                    <a:pt x="61918" y="1"/>
                  </a:moveTo>
                  <a:cubicBezTo>
                    <a:pt x="56910" y="7643"/>
                    <a:pt x="51187" y="14927"/>
                    <a:pt x="44943" y="21626"/>
                  </a:cubicBezTo>
                  <a:cubicBezTo>
                    <a:pt x="41301" y="25528"/>
                    <a:pt x="38179" y="28423"/>
                    <a:pt x="35122" y="30829"/>
                  </a:cubicBezTo>
                  <a:cubicBezTo>
                    <a:pt x="32000" y="33268"/>
                    <a:pt x="28618" y="35382"/>
                    <a:pt x="24521" y="37821"/>
                  </a:cubicBezTo>
                  <a:cubicBezTo>
                    <a:pt x="17899" y="41758"/>
                    <a:pt x="10238" y="45859"/>
                    <a:pt x="2240" y="45859"/>
                  </a:cubicBezTo>
                  <a:cubicBezTo>
                    <a:pt x="1518" y="45859"/>
                    <a:pt x="793" y="45826"/>
                    <a:pt x="66" y="45756"/>
                  </a:cubicBezTo>
                  <a:lnTo>
                    <a:pt x="1" y="46146"/>
                  </a:lnTo>
                  <a:cubicBezTo>
                    <a:pt x="781" y="46211"/>
                    <a:pt x="1529" y="46276"/>
                    <a:pt x="2277" y="46276"/>
                  </a:cubicBezTo>
                  <a:cubicBezTo>
                    <a:pt x="10342" y="46276"/>
                    <a:pt x="18049" y="42113"/>
                    <a:pt x="24683" y="38178"/>
                  </a:cubicBezTo>
                  <a:cubicBezTo>
                    <a:pt x="28781" y="35740"/>
                    <a:pt x="32163" y="33626"/>
                    <a:pt x="35317" y="31154"/>
                  </a:cubicBezTo>
                  <a:cubicBezTo>
                    <a:pt x="38407" y="28748"/>
                    <a:pt x="41496" y="25821"/>
                    <a:pt x="45171" y="21919"/>
                  </a:cubicBezTo>
                  <a:cubicBezTo>
                    <a:pt x="51479" y="15220"/>
                    <a:pt x="57203" y="7903"/>
                    <a:pt x="62243" y="228"/>
                  </a:cubicBezTo>
                  <a:lnTo>
                    <a:pt x="61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9500553" y="2922684"/>
              <a:ext cx="156396" cy="690151"/>
            </a:xfrm>
            <a:custGeom>
              <a:avLst/>
              <a:gdLst/>
              <a:ahLst/>
              <a:cxnLst/>
              <a:rect l="l" t="t" r="r" b="b"/>
              <a:pathLst>
                <a:path w="4326" h="19090" extrusionOk="0">
                  <a:moveTo>
                    <a:pt x="3903" y="0"/>
                  </a:moveTo>
                  <a:cubicBezTo>
                    <a:pt x="3642" y="4553"/>
                    <a:pt x="3024" y="8586"/>
                    <a:pt x="2049" y="12325"/>
                  </a:cubicBezTo>
                  <a:cubicBezTo>
                    <a:pt x="1626" y="13789"/>
                    <a:pt x="1203" y="15252"/>
                    <a:pt x="748" y="16650"/>
                  </a:cubicBezTo>
                  <a:cubicBezTo>
                    <a:pt x="488" y="17398"/>
                    <a:pt x="260" y="18211"/>
                    <a:pt x="0" y="18992"/>
                  </a:cubicBezTo>
                  <a:lnTo>
                    <a:pt x="423" y="19089"/>
                  </a:lnTo>
                  <a:cubicBezTo>
                    <a:pt x="618" y="18309"/>
                    <a:pt x="846" y="17561"/>
                    <a:pt x="1106" y="16813"/>
                  </a:cubicBezTo>
                  <a:cubicBezTo>
                    <a:pt x="1561" y="15382"/>
                    <a:pt x="2016" y="13854"/>
                    <a:pt x="2407" y="12390"/>
                  </a:cubicBezTo>
                  <a:cubicBezTo>
                    <a:pt x="3415" y="8651"/>
                    <a:pt x="4033" y="4586"/>
                    <a:pt x="4325" y="98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0"/>
            <p:cNvSpPr/>
            <p:nvPr/>
          </p:nvSpPr>
          <p:spPr>
            <a:xfrm>
              <a:off x="8987947" y="2145586"/>
              <a:ext cx="210480" cy="717157"/>
            </a:xfrm>
            <a:custGeom>
              <a:avLst/>
              <a:gdLst/>
              <a:ahLst/>
              <a:cxnLst/>
              <a:rect l="l" t="t" r="r" b="b"/>
              <a:pathLst>
                <a:path w="5822" h="19837" extrusionOk="0">
                  <a:moveTo>
                    <a:pt x="293" y="0"/>
                  </a:moveTo>
                  <a:cubicBezTo>
                    <a:pt x="131" y="3447"/>
                    <a:pt x="1" y="7089"/>
                    <a:pt x="651" y="10569"/>
                  </a:cubicBezTo>
                  <a:cubicBezTo>
                    <a:pt x="1171" y="13300"/>
                    <a:pt x="2440" y="17170"/>
                    <a:pt x="5561" y="19837"/>
                  </a:cubicBezTo>
                  <a:lnTo>
                    <a:pt x="5822" y="19544"/>
                  </a:lnTo>
                  <a:cubicBezTo>
                    <a:pt x="2797" y="16943"/>
                    <a:pt x="1562" y="13170"/>
                    <a:pt x="1041" y="10504"/>
                  </a:cubicBezTo>
                  <a:cubicBezTo>
                    <a:pt x="391" y="7024"/>
                    <a:pt x="586" y="3447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0"/>
            <p:cNvSpPr/>
            <p:nvPr/>
          </p:nvSpPr>
          <p:spPr>
            <a:xfrm>
              <a:off x="9688655" y="2191427"/>
              <a:ext cx="104661" cy="690151"/>
            </a:xfrm>
            <a:custGeom>
              <a:avLst/>
              <a:gdLst/>
              <a:ahLst/>
              <a:cxnLst/>
              <a:rect l="l" t="t" r="r" b="b"/>
              <a:pathLst>
                <a:path w="2895" h="19090" extrusionOk="0">
                  <a:moveTo>
                    <a:pt x="0" y="0"/>
                  </a:moveTo>
                  <a:cubicBezTo>
                    <a:pt x="293" y="6374"/>
                    <a:pt x="1106" y="12845"/>
                    <a:pt x="2504" y="19089"/>
                  </a:cubicBezTo>
                  <a:lnTo>
                    <a:pt x="2895" y="19057"/>
                  </a:lnTo>
                  <a:cubicBezTo>
                    <a:pt x="1529" y="12813"/>
                    <a:pt x="716" y="6374"/>
                    <a:pt x="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0"/>
            <p:cNvSpPr/>
            <p:nvPr/>
          </p:nvSpPr>
          <p:spPr>
            <a:xfrm>
              <a:off x="8648186" y="2290160"/>
              <a:ext cx="1381423" cy="2071574"/>
            </a:xfrm>
            <a:custGeom>
              <a:avLst/>
              <a:gdLst/>
              <a:ahLst/>
              <a:cxnLst/>
              <a:rect l="l" t="t" r="r" b="b"/>
              <a:pathLst>
                <a:path w="38211" h="57301" extrusionOk="0">
                  <a:moveTo>
                    <a:pt x="37008" y="1204"/>
                  </a:moveTo>
                  <a:lnTo>
                    <a:pt x="37008" y="56097"/>
                  </a:lnTo>
                  <a:lnTo>
                    <a:pt x="1236" y="56097"/>
                  </a:lnTo>
                  <a:lnTo>
                    <a:pt x="1236" y="1204"/>
                  </a:lnTo>
                  <a:close/>
                  <a:moveTo>
                    <a:pt x="0" y="1"/>
                  </a:moveTo>
                  <a:lnTo>
                    <a:pt x="0" y="57300"/>
                  </a:lnTo>
                  <a:lnTo>
                    <a:pt x="38211" y="57300"/>
                  </a:lnTo>
                  <a:lnTo>
                    <a:pt x="38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0"/>
            <p:cNvSpPr/>
            <p:nvPr/>
          </p:nvSpPr>
          <p:spPr>
            <a:xfrm>
              <a:off x="8824538" y="3384713"/>
              <a:ext cx="971128" cy="205780"/>
            </a:xfrm>
            <a:custGeom>
              <a:avLst/>
              <a:gdLst/>
              <a:ahLst/>
              <a:cxnLst/>
              <a:rect l="l" t="t" r="r" b="b"/>
              <a:pathLst>
                <a:path w="26862" h="5692" extrusionOk="0">
                  <a:moveTo>
                    <a:pt x="0" y="1"/>
                  </a:moveTo>
                  <a:lnTo>
                    <a:pt x="0" y="5691"/>
                  </a:lnTo>
                  <a:lnTo>
                    <a:pt x="26862" y="5691"/>
                  </a:lnTo>
                  <a:lnTo>
                    <a:pt x="268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0"/>
            <p:cNvSpPr/>
            <p:nvPr/>
          </p:nvSpPr>
          <p:spPr>
            <a:xfrm>
              <a:off x="8824538" y="3516380"/>
              <a:ext cx="971128" cy="74113"/>
            </a:xfrm>
            <a:custGeom>
              <a:avLst/>
              <a:gdLst/>
              <a:ahLst/>
              <a:cxnLst/>
              <a:rect l="l" t="t" r="r" b="b"/>
              <a:pathLst>
                <a:path w="26862" h="2050" extrusionOk="0">
                  <a:moveTo>
                    <a:pt x="0" y="1"/>
                  </a:moveTo>
                  <a:lnTo>
                    <a:pt x="0" y="2049"/>
                  </a:lnTo>
                  <a:lnTo>
                    <a:pt x="26862" y="2049"/>
                  </a:lnTo>
                  <a:lnTo>
                    <a:pt x="268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0"/>
            <p:cNvSpPr/>
            <p:nvPr/>
          </p:nvSpPr>
          <p:spPr>
            <a:xfrm>
              <a:off x="9069073" y="3428204"/>
              <a:ext cx="131704" cy="44721"/>
            </a:xfrm>
            <a:custGeom>
              <a:avLst/>
              <a:gdLst/>
              <a:ahLst/>
              <a:cxnLst/>
              <a:rect l="l" t="t" r="r" b="b"/>
              <a:pathLst>
                <a:path w="3643" h="1237" extrusionOk="0">
                  <a:moveTo>
                    <a:pt x="0" y="1"/>
                  </a:moveTo>
                  <a:lnTo>
                    <a:pt x="0" y="1237"/>
                  </a:lnTo>
                  <a:lnTo>
                    <a:pt x="3643" y="1237"/>
                  </a:lnTo>
                  <a:lnTo>
                    <a:pt x="3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0"/>
            <p:cNvSpPr/>
            <p:nvPr/>
          </p:nvSpPr>
          <p:spPr>
            <a:xfrm>
              <a:off x="9245425" y="3428204"/>
              <a:ext cx="131704" cy="44721"/>
            </a:xfrm>
            <a:custGeom>
              <a:avLst/>
              <a:gdLst/>
              <a:ahLst/>
              <a:cxnLst/>
              <a:rect l="l" t="t" r="r" b="b"/>
              <a:pathLst>
                <a:path w="3643" h="1237" extrusionOk="0">
                  <a:moveTo>
                    <a:pt x="0" y="1"/>
                  </a:moveTo>
                  <a:lnTo>
                    <a:pt x="0" y="1237"/>
                  </a:lnTo>
                  <a:lnTo>
                    <a:pt x="3643" y="1237"/>
                  </a:lnTo>
                  <a:lnTo>
                    <a:pt x="3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0"/>
            <p:cNvSpPr/>
            <p:nvPr/>
          </p:nvSpPr>
          <p:spPr>
            <a:xfrm>
              <a:off x="9421777" y="3428204"/>
              <a:ext cx="131704" cy="44721"/>
            </a:xfrm>
            <a:custGeom>
              <a:avLst/>
              <a:gdLst/>
              <a:ahLst/>
              <a:cxnLst/>
              <a:rect l="l" t="t" r="r" b="b"/>
              <a:pathLst>
                <a:path w="3643" h="1237" extrusionOk="0">
                  <a:moveTo>
                    <a:pt x="0" y="1"/>
                  </a:moveTo>
                  <a:lnTo>
                    <a:pt x="0" y="1237"/>
                  </a:lnTo>
                  <a:lnTo>
                    <a:pt x="3643" y="1237"/>
                  </a:lnTo>
                  <a:lnTo>
                    <a:pt x="3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0"/>
            <p:cNvSpPr/>
            <p:nvPr/>
          </p:nvSpPr>
          <p:spPr>
            <a:xfrm>
              <a:off x="9598129" y="3428204"/>
              <a:ext cx="131704" cy="44721"/>
            </a:xfrm>
            <a:custGeom>
              <a:avLst/>
              <a:gdLst/>
              <a:ahLst/>
              <a:cxnLst/>
              <a:rect l="l" t="t" r="r" b="b"/>
              <a:pathLst>
                <a:path w="3643" h="1237" extrusionOk="0">
                  <a:moveTo>
                    <a:pt x="0" y="1"/>
                  </a:moveTo>
                  <a:lnTo>
                    <a:pt x="0" y="1237"/>
                  </a:lnTo>
                  <a:lnTo>
                    <a:pt x="3642" y="1237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0"/>
            <p:cNvSpPr/>
            <p:nvPr/>
          </p:nvSpPr>
          <p:spPr>
            <a:xfrm>
              <a:off x="8862136" y="3414105"/>
              <a:ext cx="146996" cy="146996"/>
            </a:xfrm>
            <a:custGeom>
              <a:avLst/>
              <a:gdLst/>
              <a:ahLst/>
              <a:cxnLst/>
              <a:rect l="l" t="t" r="r" b="b"/>
              <a:pathLst>
                <a:path w="4066" h="4066" extrusionOk="0">
                  <a:moveTo>
                    <a:pt x="2017" y="1"/>
                  </a:moveTo>
                  <a:cubicBezTo>
                    <a:pt x="879" y="1"/>
                    <a:pt x="1" y="911"/>
                    <a:pt x="1" y="2017"/>
                  </a:cubicBezTo>
                  <a:cubicBezTo>
                    <a:pt x="1" y="3155"/>
                    <a:pt x="879" y="4065"/>
                    <a:pt x="2017" y="4065"/>
                  </a:cubicBezTo>
                  <a:cubicBezTo>
                    <a:pt x="3155" y="4065"/>
                    <a:pt x="4066" y="3155"/>
                    <a:pt x="4066" y="2017"/>
                  </a:cubicBezTo>
                  <a:cubicBezTo>
                    <a:pt x="4066" y="911"/>
                    <a:pt x="3155" y="1"/>
                    <a:pt x="2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0"/>
            <p:cNvSpPr/>
            <p:nvPr/>
          </p:nvSpPr>
          <p:spPr>
            <a:xfrm>
              <a:off x="8670528" y="2932084"/>
              <a:ext cx="1337932" cy="43528"/>
            </a:xfrm>
            <a:custGeom>
              <a:avLst/>
              <a:gdLst/>
              <a:ahLst/>
              <a:cxnLst/>
              <a:rect l="l" t="t" r="r" b="b"/>
              <a:pathLst>
                <a:path w="37008" h="1204" extrusionOk="0">
                  <a:moveTo>
                    <a:pt x="0" y="1"/>
                  </a:moveTo>
                  <a:lnTo>
                    <a:pt x="0" y="1204"/>
                  </a:lnTo>
                  <a:lnTo>
                    <a:pt x="37008" y="1204"/>
                  </a:lnTo>
                  <a:lnTo>
                    <a:pt x="370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0"/>
            <p:cNvSpPr/>
            <p:nvPr/>
          </p:nvSpPr>
          <p:spPr>
            <a:xfrm>
              <a:off x="8670528" y="3590457"/>
              <a:ext cx="1337932" cy="43528"/>
            </a:xfrm>
            <a:custGeom>
              <a:avLst/>
              <a:gdLst/>
              <a:ahLst/>
              <a:cxnLst/>
              <a:rect l="l" t="t" r="r" b="b"/>
              <a:pathLst>
                <a:path w="37008" h="1204" extrusionOk="0">
                  <a:moveTo>
                    <a:pt x="0" y="0"/>
                  </a:moveTo>
                  <a:lnTo>
                    <a:pt x="0" y="1204"/>
                  </a:lnTo>
                  <a:lnTo>
                    <a:pt x="37008" y="1204"/>
                  </a:lnTo>
                  <a:lnTo>
                    <a:pt x="37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0"/>
            <p:cNvSpPr/>
            <p:nvPr/>
          </p:nvSpPr>
          <p:spPr>
            <a:xfrm>
              <a:off x="8548260" y="4445174"/>
              <a:ext cx="135210" cy="146996"/>
            </a:xfrm>
            <a:custGeom>
              <a:avLst/>
              <a:gdLst/>
              <a:ahLst/>
              <a:cxnLst/>
              <a:rect l="l" t="t" r="r" b="b"/>
              <a:pathLst>
                <a:path w="3740" h="4066" extrusionOk="0">
                  <a:moveTo>
                    <a:pt x="1886" y="0"/>
                  </a:moveTo>
                  <a:cubicBezTo>
                    <a:pt x="846" y="0"/>
                    <a:pt x="0" y="911"/>
                    <a:pt x="0" y="2049"/>
                  </a:cubicBezTo>
                  <a:cubicBezTo>
                    <a:pt x="0" y="3187"/>
                    <a:pt x="846" y="4065"/>
                    <a:pt x="1886" y="4065"/>
                  </a:cubicBezTo>
                  <a:cubicBezTo>
                    <a:pt x="2894" y="4065"/>
                    <a:pt x="3740" y="3187"/>
                    <a:pt x="3740" y="2049"/>
                  </a:cubicBezTo>
                  <a:cubicBezTo>
                    <a:pt x="3740" y="911"/>
                    <a:pt x="2894" y="0"/>
                    <a:pt x="18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0"/>
            <p:cNvSpPr/>
            <p:nvPr/>
          </p:nvSpPr>
          <p:spPr>
            <a:xfrm>
              <a:off x="8570603" y="4468673"/>
              <a:ext cx="91719" cy="99962"/>
            </a:xfrm>
            <a:custGeom>
              <a:avLst/>
              <a:gdLst/>
              <a:ahLst/>
              <a:cxnLst/>
              <a:rect l="l" t="t" r="r" b="b"/>
              <a:pathLst>
                <a:path w="2537" h="2765" extrusionOk="0">
                  <a:moveTo>
                    <a:pt x="1268" y="0"/>
                  </a:moveTo>
                  <a:cubicBezTo>
                    <a:pt x="553" y="0"/>
                    <a:pt x="0" y="618"/>
                    <a:pt x="0" y="1399"/>
                  </a:cubicBezTo>
                  <a:cubicBezTo>
                    <a:pt x="0" y="2147"/>
                    <a:pt x="553" y="2765"/>
                    <a:pt x="1268" y="2765"/>
                  </a:cubicBezTo>
                  <a:cubicBezTo>
                    <a:pt x="1951" y="2765"/>
                    <a:pt x="2537" y="2147"/>
                    <a:pt x="2537" y="1399"/>
                  </a:cubicBezTo>
                  <a:cubicBezTo>
                    <a:pt x="2537" y="618"/>
                    <a:pt x="1951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0"/>
            <p:cNvSpPr/>
            <p:nvPr/>
          </p:nvSpPr>
          <p:spPr>
            <a:xfrm>
              <a:off x="8570603" y="4405913"/>
              <a:ext cx="123461" cy="123967"/>
            </a:xfrm>
            <a:custGeom>
              <a:avLst/>
              <a:gdLst/>
              <a:ahLst/>
              <a:cxnLst/>
              <a:rect l="l" t="t" r="r" b="b"/>
              <a:pathLst>
                <a:path w="3415" h="3429" extrusionOk="0">
                  <a:moveTo>
                    <a:pt x="2113" y="0"/>
                  </a:moveTo>
                  <a:cubicBezTo>
                    <a:pt x="1941" y="0"/>
                    <a:pt x="1773" y="19"/>
                    <a:pt x="1626" y="78"/>
                  </a:cubicBezTo>
                  <a:cubicBezTo>
                    <a:pt x="1268" y="241"/>
                    <a:pt x="911" y="533"/>
                    <a:pt x="618" y="826"/>
                  </a:cubicBezTo>
                  <a:cubicBezTo>
                    <a:pt x="488" y="923"/>
                    <a:pt x="358" y="1021"/>
                    <a:pt x="228" y="1184"/>
                  </a:cubicBezTo>
                  <a:cubicBezTo>
                    <a:pt x="98" y="1249"/>
                    <a:pt x="0" y="1346"/>
                    <a:pt x="0" y="1444"/>
                  </a:cubicBezTo>
                  <a:cubicBezTo>
                    <a:pt x="0" y="1704"/>
                    <a:pt x="260" y="1834"/>
                    <a:pt x="358" y="1997"/>
                  </a:cubicBezTo>
                  <a:cubicBezTo>
                    <a:pt x="520" y="2224"/>
                    <a:pt x="683" y="2484"/>
                    <a:pt x="911" y="2712"/>
                  </a:cubicBezTo>
                  <a:cubicBezTo>
                    <a:pt x="1037" y="2870"/>
                    <a:pt x="1410" y="3429"/>
                    <a:pt x="1640" y="3429"/>
                  </a:cubicBezTo>
                  <a:cubicBezTo>
                    <a:pt x="1646" y="3429"/>
                    <a:pt x="1652" y="3428"/>
                    <a:pt x="1659" y="3427"/>
                  </a:cubicBezTo>
                  <a:cubicBezTo>
                    <a:pt x="1756" y="3427"/>
                    <a:pt x="1821" y="3330"/>
                    <a:pt x="1919" y="3265"/>
                  </a:cubicBezTo>
                  <a:cubicBezTo>
                    <a:pt x="2569" y="2647"/>
                    <a:pt x="3220" y="1964"/>
                    <a:pt x="3382" y="1054"/>
                  </a:cubicBezTo>
                  <a:cubicBezTo>
                    <a:pt x="3415" y="728"/>
                    <a:pt x="3415" y="371"/>
                    <a:pt x="3187" y="208"/>
                  </a:cubicBezTo>
                  <a:cubicBezTo>
                    <a:pt x="3057" y="78"/>
                    <a:pt x="2894" y="78"/>
                    <a:pt x="2732" y="45"/>
                  </a:cubicBezTo>
                  <a:cubicBezTo>
                    <a:pt x="2536" y="28"/>
                    <a:pt x="2321" y="0"/>
                    <a:pt x="2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0"/>
            <p:cNvSpPr/>
            <p:nvPr/>
          </p:nvSpPr>
          <p:spPr>
            <a:xfrm>
              <a:off x="8616444" y="4354648"/>
              <a:ext cx="88212" cy="72920"/>
            </a:xfrm>
            <a:custGeom>
              <a:avLst/>
              <a:gdLst/>
              <a:ahLst/>
              <a:cxnLst/>
              <a:rect l="l" t="t" r="r" b="b"/>
              <a:pathLst>
                <a:path w="2440" h="2017" extrusionOk="0">
                  <a:moveTo>
                    <a:pt x="0" y="0"/>
                  </a:moveTo>
                  <a:lnTo>
                    <a:pt x="0" y="2016"/>
                  </a:lnTo>
                  <a:lnTo>
                    <a:pt x="2439" y="2016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0"/>
            <p:cNvSpPr/>
            <p:nvPr/>
          </p:nvSpPr>
          <p:spPr>
            <a:xfrm>
              <a:off x="9915548" y="4445174"/>
              <a:ext cx="135247" cy="146996"/>
            </a:xfrm>
            <a:custGeom>
              <a:avLst/>
              <a:gdLst/>
              <a:ahLst/>
              <a:cxnLst/>
              <a:rect l="l" t="t" r="r" b="b"/>
              <a:pathLst>
                <a:path w="3741" h="4066" extrusionOk="0">
                  <a:moveTo>
                    <a:pt x="1854" y="0"/>
                  </a:moveTo>
                  <a:cubicBezTo>
                    <a:pt x="846" y="0"/>
                    <a:pt x="1" y="911"/>
                    <a:pt x="1" y="2049"/>
                  </a:cubicBezTo>
                  <a:cubicBezTo>
                    <a:pt x="1" y="3187"/>
                    <a:pt x="846" y="4065"/>
                    <a:pt x="1854" y="4065"/>
                  </a:cubicBezTo>
                  <a:cubicBezTo>
                    <a:pt x="2895" y="4065"/>
                    <a:pt x="3740" y="3187"/>
                    <a:pt x="3740" y="2049"/>
                  </a:cubicBezTo>
                  <a:cubicBezTo>
                    <a:pt x="3740" y="911"/>
                    <a:pt x="2895" y="0"/>
                    <a:pt x="18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0"/>
            <p:cNvSpPr/>
            <p:nvPr/>
          </p:nvSpPr>
          <p:spPr>
            <a:xfrm>
              <a:off x="9937890" y="4468673"/>
              <a:ext cx="90562" cy="99962"/>
            </a:xfrm>
            <a:custGeom>
              <a:avLst/>
              <a:gdLst/>
              <a:ahLst/>
              <a:cxnLst/>
              <a:rect l="l" t="t" r="r" b="b"/>
              <a:pathLst>
                <a:path w="2505" h="2765" extrusionOk="0">
                  <a:moveTo>
                    <a:pt x="1236" y="0"/>
                  </a:moveTo>
                  <a:cubicBezTo>
                    <a:pt x="553" y="0"/>
                    <a:pt x="0" y="618"/>
                    <a:pt x="0" y="1399"/>
                  </a:cubicBezTo>
                  <a:cubicBezTo>
                    <a:pt x="0" y="2147"/>
                    <a:pt x="553" y="2765"/>
                    <a:pt x="1236" y="2765"/>
                  </a:cubicBezTo>
                  <a:cubicBezTo>
                    <a:pt x="1952" y="2765"/>
                    <a:pt x="2504" y="2147"/>
                    <a:pt x="2504" y="1399"/>
                  </a:cubicBezTo>
                  <a:cubicBezTo>
                    <a:pt x="2504" y="618"/>
                    <a:pt x="1952" y="0"/>
                    <a:pt x="1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0"/>
            <p:cNvSpPr/>
            <p:nvPr/>
          </p:nvSpPr>
          <p:spPr>
            <a:xfrm>
              <a:off x="9937890" y="4405913"/>
              <a:ext cx="123461" cy="123967"/>
            </a:xfrm>
            <a:custGeom>
              <a:avLst/>
              <a:gdLst/>
              <a:ahLst/>
              <a:cxnLst/>
              <a:rect l="l" t="t" r="r" b="b"/>
              <a:pathLst>
                <a:path w="3415" h="3429" extrusionOk="0">
                  <a:moveTo>
                    <a:pt x="2099" y="0"/>
                  </a:moveTo>
                  <a:cubicBezTo>
                    <a:pt x="1934" y="0"/>
                    <a:pt x="1774" y="19"/>
                    <a:pt x="1626" y="78"/>
                  </a:cubicBezTo>
                  <a:cubicBezTo>
                    <a:pt x="1236" y="241"/>
                    <a:pt x="878" y="533"/>
                    <a:pt x="586" y="826"/>
                  </a:cubicBezTo>
                  <a:cubicBezTo>
                    <a:pt x="488" y="923"/>
                    <a:pt x="358" y="1021"/>
                    <a:pt x="228" y="1184"/>
                  </a:cubicBezTo>
                  <a:cubicBezTo>
                    <a:pt x="65" y="1249"/>
                    <a:pt x="0" y="1346"/>
                    <a:pt x="0" y="1444"/>
                  </a:cubicBezTo>
                  <a:cubicBezTo>
                    <a:pt x="0" y="1704"/>
                    <a:pt x="228" y="1834"/>
                    <a:pt x="358" y="1997"/>
                  </a:cubicBezTo>
                  <a:cubicBezTo>
                    <a:pt x="521" y="2224"/>
                    <a:pt x="683" y="2484"/>
                    <a:pt x="878" y="2712"/>
                  </a:cubicBezTo>
                  <a:cubicBezTo>
                    <a:pt x="1037" y="2870"/>
                    <a:pt x="1380" y="3429"/>
                    <a:pt x="1638" y="3429"/>
                  </a:cubicBezTo>
                  <a:cubicBezTo>
                    <a:pt x="1645" y="3429"/>
                    <a:pt x="1652" y="3428"/>
                    <a:pt x="1659" y="3427"/>
                  </a:cubicBezTo>
                  <a:cubicBezTo>
                    <a:pt x="1724" y="3427"/>
                    <a:pt x="1822" y="3330"/>
                    <a:pt x="1887" y="3265"/>
                  </a:cubicBezTo>
                  <a:cubicBezTo>
                    <a:pt x="2537" y="2647"/>
                    <a:pt x="3187" y="1964"/>
                    <a:pt x="3350" y="1054"/>
                  </a:cubicBezTo>
                  <a:cubicBezTo>
                    <a:pt x="3415" y="728"/>
                    <a:pt x="3415" y="371"/>
                    <a:pt x="3155" y="208"/>
                  </a:cubicBezTo>
                  <a:cubicBezTo>
                    <a:pt x="3025" y="78"/>
                    <a:pt x="2862" y="78"/>
                    <a:pt x="2700" y="45"/>
                  </a:cubicBezTo>
                  <a:cubicBezTo>
                    <a:pt x="2504" y="28"/>
                    <a:pt x="2299" y="0"/>
                    <a:pt x="2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0"/>
            <p:cNvSpPr/>
            <p:nvPr/>
          </p:nvSpPr>
          <p:spPr>
            <a:xfrm>
              <a:off x="9982575" y="4354648"/>
              <a:ext cx="88212" cy="72920"/>
            </a:xfrm>
            <a:custGeom>
              <a:avLst/>
              <a:gdLst/>
              <a:ahLst/>
              <a:cxnLst/>
              <a:rect l="l" t="t" r="r" b="b"/>
              <a:pathLst>
                <a:path w="2440" h="2017" extrusionOk="0">
                  <a:moveTo>
                    <a:pt x="0" y="0"/>
                  </a:moveTo>
                  <a:lnTo>
                    <a:pt x="0" y="2016"/>
                  </a:lnTo>
                  <a:lnTo>
                    <a:pt x="2439" y="2016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0"/>
            <p:cNvSpPr/>
            <p:nvPr/>
          </p:nvSpPr>
          <p:spPr>
            <a:xfrm>
              <a:off x="8782203" y="1897508"/>
              <a:ext cx="493807" cy="315105"/>
            </a:xfrm>
            <a:custGeom>
              <a:avLst/>
              <a:gdLst/>
              <a:ahLst/>
              <a:cxnLst/>
              <a:rect l="l" t="t" r="r" b="b"/>
              <a:pathLst>
                <a:path w="13659" h="8716" extrusionOk="0">
                  <a:moveTo>
                    <a:pt x="1562" y="0"/>
                  </a:moveTo>
                  <a:cubicBezTo>
                    <a:pt x="684" y="0"/>
                    <a:pt x="1" y="553"/>
                    <a:pt x="1" y="1301"/>
                  </a:cubicBezTo>
                  <a:lnTo>
                    <a:pt x="1" y="7415"/>
                  </a:lnTo>
                  <a:cubicBezTo>
                    <a:pt x="1" y="8130"/>
                    <a:pt x="684" y="8716"/>
                    <a:pt x="1562" y="8716"/>
                  </a:cubicBezTo>
                  <a:lnTo>
                    <a:pt x="12130" y="8716"/>
                  </a:lnTo>
                  <a:cubicBezTo>
                    <a:pt x="12976" y="8716"/>
                    <a:pt x="13659" y="8163"/>
                    <a:pt x="13659" y="7415"/>
                  </a:cubicBezTo>
                  <a:lnTo>
                    <a:pt x="13659" y="1301"/>
                  </a:lnTo>
                  <a:cubicBezTo>
                    <a:pt x="13626" y="553"/>
                    <a:pt x="12943" y="0"/>
                    <a:pt x="12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0"/>
            <p:cNvSpPr/>
            <p:nvPr/>
          </p:nvSpPr>
          <p:spPr>
            <a:xfrm>
              <a:off x="8770454" y="1884565"/>
              <a:ext cx="517342" cy="338640"/>
            </a:xfrm>
            <a:custGeom>
              <a:avLst/>
              <a:gdLst/>
              <a:ahLst/>
              <a:cxnLst/>
              <a:rect l="l" t="t" r="r" b="b"/>
              <a:pathLst>
                <a:path w="14310" h="9367" extrusionOk="0">
                  <a:moveTo>
                    <a:pt x="12390" y="684"/>
                  </a:moveTo>
                  <a:cubicBezTo>
                    <a:pt x="13041" y="684"/>
                    <a:pt x="13561" y="1074"/>
                    <a:pt x="13561" y="1627"/>
                  </a:cubicBezTo>
                  <a:lnTo>
                    <a:pt x="13561" y="7740"/>
                  </a:lnTo>
                  <a:cubicBezTo>
                    <a:pt x="13561" y="8293"/>
                    <a:pt x="13041" y="8683"/>
                    <a:pt x="12390" y="8683"/>
                  </a:cubicBezTo>
                  <a:lnTo>
                    <a:pt x="1822" y="8683"/>
                  </a:lnTo>
                  <a:cubicBezTo>
                    <a:pt x="1171" y="8683"/>
                    <a:pt x="651" y="8293"/>
                    <a:pt x="651" y="7740"/>
                  </a:cubicBezTo>
                  <a:lnTo>
                    <a:pt x="651" y="1627"/>
                  </a:lnTo>
                  <a:cubicBezTo>
                    <a:pt x="651" y="1074"/>
                    <a:pt x="1171" y="684"/>
                    <a:pt x="1822" y="684"/>
                  </a:cubicBezTo>
                  <a:close/>
                  <a:moveTo>
                    <a:pt x="1887" y="1"/>
                  </a:moveTo>
                  <a:cubicBezTo>
                    <a:pt x="846" y="1"/>
                    <a:pt x="0" y="716"/>
                    <a:pt x="0" y="1627"/>
                  </a:cubicBezTo>
                  <a:lnTo>
                    <a:pt x="0" y="7740"/>
                  </a:lnTo>
                  <a:cubicBezTo>
                    <a:pt x="0" y="8651"/>
                    <a:pt x="846" y="9366"/>
                    <a:pt x="1887" y="9366"/>
                  </a:cubicBezTo>
                  <a:lnTo>
                    <a:pt x="12455" y="9366"/>
                  </a:lnTo>
                  <a:cubicBezTo>
                    <a:pt x="13464" y="9366"/>
                    <a:pt x="14309" y="8651"/>
                    <a:pt x="14309" y="7740"/>
                  </a:cubicBezTo>
                  <a:lnTo>
                    <a:pt x="14309" y="1627"/>
                  </a:lnTo>
                  <a:cubicBezTo>
                    <a:pt x="14309" y="716"/>
                    <a:pt x="13464" y="1"/>
                    <a:pt x="12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0"/>
            <p:cNvSpPr/>
            <p:nvPr/>
          </p:nvSpPr>
          <p:spPr>
            <a:xfrm>
              <a:off x="8967955" y="2210227"/>
              <a:ext cx="119954" cy="60013"/>
            </a:xfrm>
            <a:custGeom>
              <a:avLst/>
              <a:gdLst/>
              <a:ahLst/>
              <a:cxnLst/>
              <a:rect l="l" t="t" r="r" b="b"/>
              <a:pathLst>
                <a:path w="3318" h="1660" extrusionOk="0">
                  <a:moveTo>
                    <a:pt x="1" y="1"/>
                  </a:moveTo>
                  <a:lnTo>
                    <a:pt x="1" y="1659"/>
                  </a:lnTo>
                  <a:lnTo>
                    <a:pt x="3318" y="1659"/>
                  </a:lnTo>
                  <a:lnTo>
                    <a:pt x="3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0"/>
            <p:cNvSpPr/>
            <p:nvPr/>
          </p:nvSpPr>
          <p:spPr>
            <a:xfrm>
              <a:off x="8940913" y="2244318"/>
              <a:ext cx="175231" cy="25921"/>
            </a:xfrm>
            <a:custGeom>
              <a:avLst/>
              <a:gdLst/>
              <a:ahLst/>
              <a:cxnLst/>
              <a:rect l="l" t="t" r="r" b="b"/>
              <a:pathLst>
                <a:path w="4847" h="717" extrusionOk="0">
                  <a:moveTo>
                    <a:pt x="781" y="1"/>
                  </a:moveTo>
                  <a:lnTo>
                    <a:pt x="1" y="716"/>
                  </a:lnTo>
                  <a:lnTo>
                    <a:pt x="4846" y="716"/>
                  </a:lnTo>
                  <a:lnTo>
                    <a:pt x="40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0"/>
            <p:cNvSpPr/>
            <p:nvPr/>
          </p:nvSpPr>
          <p:spPr>
            <a:xfrm>
              <a:off x="8793953" y="2066810"/>
              <a:ext cx="342183" cy="92912"/>
            </a:xfrm>
            <a:custGeom>
              <a:avLst/>
              <a:gdLst/>
              <a:ahLst/>
              <a:cxnLst/>
              <a:rect l="l" t="t" r="r" b="b"/>
              <a:pathLst>
                <a:path w="9465" h="2570" extrusionOk="0">
                  <a:moveTo>
                    <a:pt x="1074" y="163"/>
                  </a:moveTo>
                  <a:lnTo>
                    <a:pt x="1074" y="878"/>
                  </a:lnTo>
                  <a:lnTo>
                    <a:pt x="651" y="878"/>
                  </a:lnTo>
                  <a:lnTo>
                    <a:pt x="651" y="163"/>
                  </a:lnTo>
                  <a:close/>
                  <a:moveTo>
                    <a:pt x="1562" y="163"/>
                  </a:moveTo>
                  <a:lnTo>
                    <a:pt x="1562" y="878"/>
                  </a:lnTo>
                  <a:lnTo>
                    <a:pt x="1139" y="878"/>
                  </a:lnTo>
                  <a:lnTo>
                    <a:pt x="1139" y="163"/>
                  </a:lnTo>
                  <a:close/>
                  <a:moveTo>
                    <a:pt x="2082" y="163"/>
                  </a:moveTo>
                  <a:lnTo>
                    <a:pt x="2082" y="878"/>
                  </a:lnTo>
                  <a:lnTo>
                    <a:pt x="1659" y="878"/>
                  </a:lnTo>
                  <a:lnTo>
                    <a:pt x="1659" y="163"/>
                  </a:lnTo>
                  <a:close/>
                  <a:moveTo>
                    <a:pt x="2570" y="163"/>
                  </a:moveTo>
                  <a:lnTo>
                    <a:pt x="2570" y="878"/>
                  </a:lnTo>
                  <a:lnTo>
                    <a:pt x="2147" y="878"/>
                  </a:lnTo>
                  <a:lnTo>
                    <a:pt x="2147" y="163"/>
                  </a:lnTo>
                  <a:close/>
                  <a:moveTo>
                    <a:pt x="3090" y="163"/>
                  </a:moveTo>
                  <a:lnTo>
                    <a:pt x="3090" y="878"/>
                  </a:lnTo>
                  <a:lnTo>
                    <a:pt x="2700" y="878"/>
                  </a:lnTo>
                  <a:lnTo>
                    <a:pt x="2700" y="163"/>
                  </a:lnTo>
                  <a:close/>
                  <a:moveTo>
                    <a:pt x="3578" y="163"/>
                  </a:moveTo>
                  <a:lnTo>
                    <a:pt x="3578" y="878"/>
                  </a:lnTo>
                  <a:lnTo>
                    <a:pt x="3188" y="878"/>
                  </a:lnTo>
                  <a:lnTo>
                    <a:pt x="3188" y="163"/>
                  </a:lnTo>
                  <a:close/>
                  <a:moveTo>
                    <a:pt x="4098" y="163"/>
                  </a:moveTo>
                  <a:lnTo>
                    <a:pt x="4098" y="878"/>
                  </a:lnTo>
                  <a:lnTo>
                    <a:pt x="3708" y="878"/>
                  </a:lnTo>
                  <a:lnTo>
                    <a:pt x="3708" y="163"/>
                  </a:lnTo>
                  <a:close/>
                  <a:moveTo>
                    <a:pt x="4586" y="163"/>
                  </a:moveTo>
                  <a:lnTo>
                    <a:pt x="4586" y="878"/>
                  </a:lnTo>
                  <a:lnTo>
                    <a:pt x="4196" y="878"/>
                  </a:lnTo>
                  <a:lnTo>
                    <a:pt x="4196" y="163"/>
                  </a:lnTo>
                  <a:close/>
                  <a:moveTo>
                    <a:pt x="5074" y="163"/>
                  </a:moveTo>
                  <a:lnTo>
                    <a:pt x="5074" y="878"/>
                  </a:lnTo>
                  <a:lnTo>
                    <a:pt x="4684" y="878"/>
                  </a:lnTo>
                  <a:lnTo>
                    <a:pt x="4684" y="163"/>
                  </a:lnTo>
                  <a:close/>
                  <a:moveTo>
                    <a:pt x="5627" y="163"/>
                  </a:moveTo>
                  <a:lnTo>
                    <a:pt x="5627" y="878"/>
                  </a:lnTo>
                  <a:lnTo>
                    <a:pt x="5204" y="878"/>
                  </a:lnTo>
                  <a:lnTo>
                    <a:pt x="5204" y="163"/>
                  </a:lnTo>
                  <a:close/>
                  <a:moveTo>
                    <a:pt x="6115" y="163"/>
                  </a:moveTo>
                  <a:lnTo>
                    <a:pt x="6115" y="878"/>
                  </a:lnTo>
                  <a:lnTo>
                    <a:pt x="5692" y="878"/>
                  </a:lnTo>
                  <a:lnTo>
                    <a:pt x="5692" y="163"/>
                  </a:lnTo>
                  <a:close/>
                  <a:moveTo>
                    <a:pt x="6635" y="163"/>
                  </a:moveTo>
                  <a:lnTo>
                    <a:pt x="6635" y="878"/>
                  </a:lnTo>
                  <a:lnTo>
                    <a:pt x="6212" y="878"/>
                  </a:lnTo>
                  <a:lnTo>
                    <a:pt x="6212" y="163"/>
                  </a:lnTo>
                  <a:close/>
                  <a:moveTo>
                    <a:pt x="7123" y="163"/>
                  </a:moveTo>
                  <a:lnTo>
                    <a:pt x="7123" y="878"/>
                  </a:lnTo>
                  <a:lnTo>
                    <a:pt x="6700" y="878"/>
                  </a:lnTo>
                  <a:lnTo>
                    <a:pt x="6700" y="163"/>
                  </a:lnTo>
                  <a:close/>
                  <a:moveTo>
                    <a:pt x="7610" y="163"/>
                  </a:moveTo>
                  <a:lnTo>
                    <a:pt x="7610" y="878"/>
                  </a:lnTo>
                  <a:lnTo>
                    <a:pt x="7188" y="878"/>
                  </a:lnTo>
                  <a:lnTo>
                    <a:pt x="7188" y="163"/>
                  </a:lnTo>
                  <a:close/>
                  <a:moveTo>
                    <a:pt x="8131" y="163"/>
                  </a:moveTo>
                  <a:lnTo>
                    <a:pt x="8131" y="878"/>
                  </a:lnTo>
                  <a:lnTo>
                    <a:pt x="7741" y="878"/>
                  </a:lnTo>
                  <a:lnTo>
                    <a:pt x="7741" y="163"/>
                  </a:lnTo>
                  <a:close/>
                  <a:moveTo>
                    <a:pt x="8651" y="163"/>
                  </a:moveTo>
                  <a:lnTo>
                    <a:pt x="8651" y="878"/>
                  </a:lnTo>
                  <a:lnTo>
                    <a:pt x="8261" y="878"/>
                  </a:lnTo>
                  <a:lnTo>
                    <a:pt x="8261" y="163"/>
                  </a:lnTo>
                  <a:close/>
                  <a:moveTo>
                    <a:pt x="9139" y="163"/>
                  </a:moveTo>
                  <a:lnTo>
                    <a:pt x="9139" y="878"/>
                  </a:lnTo>
                  <a:lnTo>
                    <a:pt x="8749" y="878"/>
                  </a:lnTo>
                  <a:lnTo>
                    <a:pt x="8749" y="163"/>
                  </a:lnTo>
                  <a:close/>
                  <a:moveTo>
                    <a:pt x="554" y="195"/>
                  </a:moveTo>
                  <a:lnTo>
                    <a:pt x="554" y="911"/>
                  </a:lnTo>
                  <a:lnTo>
                    <a:pt x="163" y="911"/>
                  </a:lnTo>
                  <a:lnTo>
                    <a:pt x="163" y="195"/>
                  </a:lnTo>
                  <a:close/>
                  <a:moveTo>
                    <a:pt x="1562" y="976"/>
                  </a:moveTo>
                  <a:lnTo>
                    <a:pt x="1562" y="1659"/>
                  </a:lnTo>
                  <a:lnTo>
                    <a:pt x="1139" y="1659"/>
                  </a:lnTo>
                  <a:lnTo>
                    <a:pt x="1139" y="976"/>
                  </a:lnTo>
                  <a:close/>
                  <a:moveTo>
                    <a:pt x="8651" y="976"/>
                  </a:moveTo>
                  <a:lnTo>
                    <a:pt x="8651" y="1659"/>
                  </a:lnTo>
                  <a:lnTo>
                    <a:pt x="8261" y="1659"/>
                  </a:lnTo>
                  <a:lnTo>
                    <a:pt x="8261" y="976"/>
                  </a:lnTo>
                  <a:close/>
                  <a:moveTo>
                    <a:pt x="9139" y="976"/>
                  </a:moveTo>
                  <a:lnTo>
                    <a:pt x="9139" y="1659"/>
                  </a:lnTo>
                  <a:lnTo>
                    <a:pt x="8749" y="1659"/>
                  </a:lnTo>
                  <a:lnTo>
                    <a:pt x="8749" y="976"/>
                  </a:lnTo>
                  <a:close/>
                  <a:moveTo>
                    <a:pt x="554" y="1008"/>
                  </a:moveTo>
                  <a:lnTo>
                    <a:pt x="554" y="1691"/>
                  </a:lnTo>
                  <a:lnTo>
                    <a:pt x="163" y="1691"/>
                  </a:lnTo>
                  <a:lnTo>
                    <a:pt x="163" y="1008"/>
                  </a:lnTo>
                  <a:close/>
                  <a:moveTo>
                    <a:pt x="1074" y="1008"/>
                  </a:moveTo>
                  <a:lnTo>
                    <a:pt x="1074" y="1691"/>
                  </a:lnTo>
                  <a:lnTo>
                    <a:pt x="651" y="1691"/>
                  </a:lnTo>
                  <a:lnTo>
                    <a:pt x="651" y="1008"/>
                  </a:lnTo>
                  <a:close/>
                  <a:moveTo>
                    <a:pt x="2082" y="1008"/>
                  </a:moveTo>
                  <a:lnTo>
                    <a:pt x="2082" y="1691"/>
                  </a:lnTo>
                  <a:lnTo>
                    <a:pt x="1659" y="1691"/>
                  </a:lnTo>
                  <a:lnTo>
                    <a:pt x="1659" y="1008"/>
                  </a:lnTo>
                  <a:close/>
                  <a:moveTo>
                    <a:pt x="2602" y="1008"/>
                  </a:moveTo>
                  <a:lnTo>
                    <a:pt x="2602" y="1691"/>
                  </a:lnTo>
                  <a:lnTo>
                    <a:pt x="2180" y="1691"/>
                  </a:lnTo>
                  <a:lnTo>
                    <a:pt x="2180" y="1008"/>
                  </a:lnTo>
                  <a:close/>
                  <a:moveTo>
                    <a:pt x="3090" y="1008"/>
                  </a:moveTo>
                  <a:lnTo>
                    <a:pt x="3090" y="1691"/>
                  </a:lnTo>
                  <a:lnTo>
                    <a:pt x="2700" y="1691"/>
                  </a:lnTo>
                  <a:lnTo>
                    <a:pt x="2700" y="1008"/>
                  </a:lnTo>
                  <a:close/>
                  <a:moveTo>
                    <a:pt x="3611" y="1008"/>
                  </a:moveTo>
                  <a:lnTo>
                    <a:pt x="3611" y="1691"/>
                  </a:lnTo>
                  <a:lnTo>
                    <a:pt x="3220" y="1691"/>
                  </a:lnTo>
                  <a:lnTo>
                    <a:pt x="3220" y="1008"/>
                  </a:lnTo>
                  <a:close/>
                  <a:moveTo>
                    <a:pt x="4098" y="1008"/>
                  </a:moveTo>
                  <a:lnTo>
                    <a:pt x="4098" y="1691"/>
                  </a:lnTo>
                  <a:lnTo>
                    <a:pt x="3708" y="1691"/>
                  </a:lnTo>
                  <a:lnTo>
                    <a:pt x="3708" y="1008"/>
                  </a:lnTo>
                  <a:close/>
                  <a:moveTo>
                    <a:pt x="4586" y="1008"/>
                  </a:moveTo>
                  <a:lnTo>
                    <a:pt x="4586" y="1691"/>
                  </a:lnTo>
                  <a:lnTo>
                    <a:pt x="4196" y="1691"/>
                  </a:lnTo>
                  <a:lnTo>
                    <a:pt x="4196" y="1008"/>
                  </a:lnTo>
                  <a:close/>
                  <a:moveTo>
                    <a:pt x="5139" y="1008"/>
                  </a:moveTo>
                  <a:lnTo>
                    <a:pt x="5139" y="1691"/>
                  </a:lnTo>
                  <a:lnTo>
                    <a:pt x="4716" y="1691"/>
                  </a:lnTo>
                  <a:lnTo>
                    <a:pt x="4716" y="1008"/>
                  </a:lnTo>
                  <a:close/>
                  <a:moveTo>
                    <a:pt x="5627" y="1008"/>
                  </a:moveTo>
                  <a:lnTo>
                    <a:pt x="5627" y="1691"/>
                  </a:lnTo>
                  <a:lnTo>
                    <a:pt x="5204" y="1691"/>
                  </a:lnTo>
                  <a:lnTo>
                    <a:pt x="5204" y="1008"/>
                  </a:lnTo>
                  <a:close/>
                  <a:moveTo>
                    <a:pt x="6147" y="1008"/>
                  </a:moveTo>
                  <a:lnTo>
                    <a:pt x="6147" y="1691"/>
                  </a:lnTo>
                  <a:lnTo>
                    <a:pt x="5724" y="1691"/>
                  </a:lnTo>
                  <a:lnTo>
                    <a:pt x="5724" y="1008"/>
                  </a:lnTo>
                  <a:close/>
                  <a:moveTo>
                    <a:pt x="6635" y="1008"/>
                  </a:moveTo>
                  <a:lnTo>
                    <a:pt x="6635" y="1691"/>
                  </a:lnTo>
                  <a:lnTo>
                    <a:pt x="6212" y="1691"/>
                  </a:lnTo>
                  <a:lnTo>
                    <a:pt x="6212" y="1008"/>
                  </a:lnTo>
                  <a:close/>
                  <a:moveTo>
                    <a:pt x="7123" y="1008"/>
                  </a:moveTo>
                  <a:lnTo>
                    <a:pt x="7123" y="1691"/>
                  </a:lnTo>
                  <a:lnTo>
                    <a:pt x="6700" y="1691"/>
                  </a:lnTo>
                  <a:lnTo>
                    <a:pt x="6700" y="1008"/>
                  </a:lnTo>
                  <a:close/>
                  <a:moveTo>
                    <a:pt x="7643" y="1008"/>
                  </a:moveTo>
                  <a:lnTo>
                    <a:pt x="7643" y="1691"/>
                  </a:lnTo>
                  <a:lnTo>
                    <a:pt x="7253" y="1691"/>
                  </a:lnTo>
                  <a:lnTo>
                    <a:pt x="7253" y="1008"/>
                  </a:lnTo>
                  <a:close/>
                  <a:moveTo>
                    <a:pt x="8131" y="1008"/>
                  </a:moveTo>
                  <a:lnTo>
                    <a:pt x="8131" y="1691"/>
                  </a:lnTo>
                  <a:lnTo>
                    <a:pt x="7741" y="1691"/>
                  </a:lnTo>
                  <a:lnTo>
                    <a:pt x="7741" y="1008"/>
                  </a:lnTo>
                  <a:close/>
                  <a:moveTo>
                    <a:pt x="554" y="1789"/>
                  </a:moveTo>
                  <a:lnTo>
                    <a:pt x="554" y="2374"/>
                  </a:lnTo>
                  <a:lnTo>
                    <a:pt x="163" y="2374"/>
                  </a:lnTo>
                  <a:lnTo>
                    <a:pt x="163" y="1789"/>
                  </a:lnTo>
                  <a:close/>
                  <a:moveTo>
                    <a:pt x="1074" y="1789"/>
                  </a:moveTo>
                  <a:lnTo>
                    <a:pt x="1074" y="2374"/>
                  </a:lnTo>
                  <a:lnTo>
                    <a:pt x="651" y="2374"/>
                  </a:lnTo>
                  <a:lnTo>
                    <a:pt x="651" y="1789"/>
                  </a:lnTo>
                  <a:close/>
                  <a:moveTo>
                    <a:pt x="1594" y="1789"/>
                  </a:moveTo>
                  <a:lnTo>
                    <a:pt x="1594" y="2374"/>
                  </a:lnTo>
                  <a:lnTo>
                    <a:pt x="1172" y="2374"/>
                  </a:lnTo>
                  <a:lnTo>
                    <a:pt x="1172" y="1789"/>
                  </a:lnTo>
                  <a:close/>
                  <a:moveTo>
                    <a:pt x="2082" y="1789"/>
                  </a:moveTo>
                  <a:lnTo>
                    <a:pt x="2082" y="2374"/>
                  </a:lnTo>
                  <a:lnTo>
                    <a:pt x="1659" y="2374"/>
                  </a:lnTo>
                  <a:lnTo>
                    <a:pt x="1659" y="1789"/>
                  </a:lnTo>
                  <a:close/>
                  <a:moveTo>
                    <a:pt x="2602" y="1789"/>
                  </a:moveTo>
                  <a:lnTo>
                    <a:pt x="2602" y="2374"/>
                  </a:lnTo>
                  <a:lnTo>
                    <a:pt x="2180" y="2374"/>
                  </a:lnTo>
                  <a:lnTo>
                    <a:pt x="2180" y="1789"/>
                  </a:lnTo>
                  <a:close/>
                  <a:moveTo>
                    <a:pt x="3090" y="1789"/>
                  </a:moveTo>
                  <a:lnTo>
                    <a:pt x="3090" y="2374"/>
                  </a:lnTo>
                  <a:lnTo>
                    <a:pt x="2700" y="2374"/>
                  </a:lnTo>
                  <a:lnTo>
                    <a:pt x="2700" y="1789"/>
                  </a:lnTo>
                  <a:close/>
                  <a:moveTo>
                    <a:pt x="3611" y="1789"/>
                  </a:moveTo>
                  <a:lnTo>
                    <a:pt x="3611" y="2374"/>
                  </a:lnTo>
                  <a:lnTo>
                    <a:pt x="3220" y="2374"/>
                  </a:lnTo>
                  <a:lnTo>
                    <a:pt x="3220" y="1789"/>
                  </a:lnTo>
                  <a:close/>
                  <a:moveTo>
                    <a:pt x="4098" y="1789"/>
                  </a:moveTo>
                  <a:lnTo>
                    <a:pt x="4098" y="2374"/>
                  </a:lnTo>
                  <a:lnTo>
                    <a:pt x="3708" y="2374"/>
                  </a:lnTo>
                  <a:lnTo>
                    <a:pt x="3708" y="1789"/>
                  </a:lnTo>
                  <a:close/>
                  <a:moveTo>
                    <a:pt x="4586" y="1789"/>
                  </a:moveTo>
                  <a:lnTo>
                    <a:pt x="4586" y="2374"/>
                  </a:lnTo>
                  <a:lnTo>
                    <a:pt x="4196" y="2374"/>
                  </a:lnTo>
                  <a:lnTo>
                    <a:pt x="4196" y="1789"/>
                  </a:lnTo>
                  <a:close/>
                  <a:moveTo>
                    <a:pt x="5139" y="1789"/>
                  </a:moveTo>
                  <a:lnTo>
                    <a:pt x="5139" y="2374"/>
                  </a:lnTo>
                  <a:lnTo>
                    <a:pt x="4716" y="2374"/>
                  </a:lnTo>
                  <a:lnTo>
                    <a:pt x="4716" y="1789"/>
                  </a:lnTo>
                  <a:close/>
                  <a:moveTo>
                    <a:pt x="5627" y="1789"/>
                  </a:moveTo>
                  <a:lnTo>
                    <a:pt x="5627" y="2374"/>
                  </a:lnTo>
                  <a:lnTo>
                    <a:pt x="5204" y="2374"/>
                  </a:lnTo>
                  <a:lnTo>
                    <a:pt x="5204" y="1789"/>
                  </a:lnTo>
                  <a:close/>
                  <a:moveTo>
                    <a:pt x="6147" y="1789"/>
                  </a:moveTo>
                  <a:lnTo>
                    <a:pt x="6147" y="2374"/>
                  </a:lnTo>
                  <a:lnTo>
                    <a:pt x="5724" y="2374"/>
                  </a:lnTo>
                  <a:lnTo>
                    <a:pt x="5724" y="1789"/>
                  </a:lnTo>
                  <a:close/>
                  <a:moveTo>
                    <a:pt x="6635" y="1789"/>
                  </a:moveTo>
                  <a:lnTo>
                    <a:pt x="6635" y="2374"/>
                  </a:lnTo>
                  <a:lnTo>
                    <a:pt x="6212" y="2374"/>
                  </a:lnTo>
                  <a:lnTo>
                    <a:pt x="6212" y="1789"/>
                  </a:lnTo>
                  <a:close/>
                  <a:moveTo>
                    <a:pt x="7123" y="1789"/>
                  </a:moveTo>
                  <a:lnTo>
                    <a:pt x="7123" y="2374"/>
                  </a:lnTo>
                  <a:lnTo>
                    <a:pt x="6700" y="2374"/>
                  </a:lnTo>
                  <a:lnTo>
                    <a:pt x="6700" y="1789"/>
                  </a:lnTo>
                  <a:close/>
                  <a:moveTo>
                    <a:pt x="7643" y="1789"/>
                  </a:moveTo>
                  <a:lnTo>
                    <a:pt x="7643" y="2374"/>
                  </a:lnTo>
                  <a:lnTo>
                    <a:pt x="7253" y="2374"/>
                  </a:lnTo>
                  <a:lnTo>
                    <a:pt x="7253" y="1789"/>
                  </a:lnTo>
                  <a:close/>
                  <a:moveTo>
                    <a:pt x="8131" y="1789"/>
                  </a:moveTo>
                  <a:lnTo>
                    <a:pt x="8131" y="2374"/>
                  </a:lnTo>
                  <a:lnTo>
                    <a:pt x="7741" y="2374"/>
                  </a:lnTo>
                  <a:lnTo>
                    <a:pt x="7741" y="1789"/>
                  </a:lnTo>
                  <a:close/>
                  <a:moveTo>
                    <a:pt x="8651" y="1789"/>
                  </a:moveTo>
                  <a:lnTo>
                    <a:pt x="8651" y="2374"/>
                  </a:lnTo>
                  <a:lnTo>
                    <a:pt x="8261" y="2374"/>
                  </a:lnTo>
                  <a:lnTo>
                    <a:pt x="8261" y="1789"/>
                  </a:lnTo>
                  <a:close/>
                  <a:moveTo>
                    <a:pt x="9139" y="1789"/>
                  </a:moveTo>
                  <a:lnTo>
                    <a:pt x="9139" y="2374"/>
                  </a:lnTo>
                  <a:lnTo>
                    <a:pt x="8749" y="2374"/>
                  </a:lnTo>
                  <a:lnTo>
                    <a:pt x="8749" y="1789"/>
                  </a:lnTo>
                  <a:close/>
                  <a:moveTo>
                    <a:pt x="1" y="0"/>
                  </a:moveTo>
                  <a:lnTo>
                    <a:pt x="1" y="195"/>
                  </a:lnTo>
                  <a:lnTo>
                    <a:pt x="33" y="195"/>
                  </a:lnTo>
                  <a:lnTo>
                    <a:pt x="33" y="911"/>
                  </a:lnTo>
                  <a:lnTo>
                    <a:pt x="1" y="911"/>
                  </a:lnTo>
                  <a:lnTo>
                    <a:pt x="1" y="1008"/>
                  </a:lnTo>
                  <a:lnTo>
                    <a:pt x="33" y="1008"/>
                  </a:lnTo>
                  <a:lnTo>
                    <a:pt x="33" y="1691"/>
                  </a:lnTo>
                  <a:lnTo>
                    <a:pt x="1" y="1691"/>
                  </a:lnTo>
                  <a:lnTo>
                    <a:pt x="1" y="1756"/>
                  </a:lnTo>
                  <a:lnTo>
                    <a:pt x="33" y="1756"/>
                  </a:lnTo>
                  <a:lnTo>
                    <a:pt x="33" y="2374"/>
                  </a:lnTo>
                  <a:lnTo>
                    <a:pt x="1" y="2374"/>
                  </a:lnTo>
                  <a:lnTo>
                    <a:pt x="1" y="2569"/>
                  </a:lnTo>
                  <a:lnTo>
                    <a:pt x="9464" y="2569"/>
                  </a:lnTo>
                  <a:lnTo>
                    <a:pt x="9464" y="2374"/>
                  </a:lnTo>
                  <a:lnTo>
                    <a:pt x="9236" y="2374"/>
                  </a:lnTo>
                  <a:lnTo>
                    <a:pt x="9236" y="1789"/>
                  </a:lnTo>
                  <a:lnTo>
                    <a:pt x="9464" y="1789"/>
                  </a:lnTo>
                  <a:lnTo>
                    <a:pt x="9464" y="1691"/>
                  </a:lnTo>
                  <a:lnTo>
                    <a:pt x="9236" y="1691"/>
                  </a:lnTo>
                  <a:lnTo>
                    <a:pt x="9236" y="1008"/>
                  </a:lnTo>
                  <a:lnTo>
                    <a:pt x="9464" y="1008"/>
                  </a:lnTo>
                  <a:lnTo>
                    <a:pt x="9464" y="911"/>
                  </a:lnTo>
                  <a:lnTo>
                    <a:pt x="9236" y="911"/>
                  </a:lnTo>
                  <a:lnTo>
                    <a:pt x="9236" y="195"/>
                  </a:lnTo>
                  <a:lnTo>
                    <a:pt x="9464" y="195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0"/>
            <p:cNvSpPr/>
            <p:nvPr/>
          </p:nvSpPr>
          <p:spPr>
            <a:xfrm>
              <a:off x="8793953" y="1976284"/>
              <a:ext cx="343340" cy="50577"/>
            </a:xfrm>
            <a:custGeom>
              <a:avLst/>
              <a:gdLst/>
              <a:ahLst/>
              <a:cxnLst/>
              <a:rect l="l" t="t" r="r" b="b"/>
              <a:pathLst>
                <a:path w="9497" h="1399" extrusionOk="0">
                  <a:moveTo>
                    <a:pt x="5952" y="0"/>
                  </a:moveTo>
                  <a:lnTo>
                    <a:pt x="5724" y="976"/>
                  </a:lnTo>
                  <a:lnTo>
                    <a:pt x="5399" y="618"/>
                  </a:lnTo>
                  <a:lnTo>
                    <a:pt x="5237" y="781"/>
                  </a:lnTo>
                  <a:lnTo>
                    <a:pt x="4976" y="423"/>
                  </a:lnTo>
                  <a:lnTo>
                    <a:pt x="4814" y="1073"/>
                  </a:lnTo>
                  <a:lnTo>
                    <a:pt x="4489" y="813"/>
                  </a:lnTo>
                  <a:lnTo>
                    <a:pt x="4326" y="878"/>
                  </a:lnTo>
                  <a:lnTo>
                    <a:pt x="4033" y="423"/>
                  </a:lnTo>
                  <a:lnTo>
                    <a:pt x="3806" y="1041"/>
                  </a:lnTo>
                  <a:lnTo>
                    <a:pt x="3513" y="618"/>
                  </a:lnTo>
                  <a:lnTo>
                    <a:pt x="3350" y="781"/>
                  </a:lnTo>
                  <a:lnTo>
                    <a:pt x="3058" y="423"/>
                  </a:lnTo>
                  <a:lnTo>
                    <a:pt x="2895" y="1073"/>
                  </a:lnTo>
                  <a:lnTo>
                    <a:pt x="2537" y="813"/>
                  </a:lnTo>
                  <a:lnTo>
                    <a:pt x="2407" y="878"/>
                  </a:lnTo>
                  <a:lnTo>
                    <a:pt x="2082" y="423"/>
                  </a:lnTo>
                  <a:lnTo>
                    <a:pt x="1920" y="1041"/>
                  </a:lnTo>
                  <a:lnTo>
                    <a:pt x="1562" y="618"/>
                  </a:lnTo>
                  <a:lnTo>
                    <a:pt x="1367" y="781"/>
                  </a:lnTo>
                  <a:lnTo>
                    <a:pt x="1107" y="423"/>
                  </a:lnTo>
                  <a:lnTo>
                    <a:pt x="944" y="1073"/>
                  </a:lnTo>
                  <a:lnTo>
                    <a:pt x="619" y="813"/>
                  </a:lnTo>
                  <a:lnTo>
                    <a:pt x="456" y="878"/>
                  </a:lnTo>
                  <a:lnTo>
                    <a:pt x="163" y="423"/>
                  </a:lnTo>
                  <a:lnTo>
                    <a:pt x="1" y="878"/>
                  </a:lnTo>
                  <a:lnTo>
                    <a:pt x="1" y="1399"/>
                  </a:lnTo>
                  <a:lnTo>
                    <a:pt x="196" y="781"/>
                  </a:lnTo>
                  <a:lnTo>
                    <a:pt x="424" y="1073"/>
                  </a:lnTo>
                  <a:lnTo>
                    <a:pt x="554" y="976"/>
                  </a:lnTo>
                  <a:lnTo>
                    <a:pt x="1009" y="1301"/>
                  </a:lnTo>
                  <a:lnTo>
                    <a:pt x="1172" y="781"/>
                  </a:lnTo>
                  <a:lnTo>
                    <a:pt x="1367" y="1041"/>
                  </a:lnTo>
                  <a:lnTo>
                    <a:pt x="1562" y="878"/>
                  </a:lnTo>
                  <a:lnTo>
                    <a:pt x="1887" y="1236"/>
                  </a:lnTo>
                  <a:lnTo>
                    <a:pt x="2050" y="1138"/>
                  </a:lnTo>
                  <a:lnTo>
                    <a:pt x="2147" y="781"/>
                  </a:lnTo>
                  <a:lnTo>
                    <a:pt x="2310" y="1073"/>
                  </a:lnTo>
                  <a:lnTo>
                    <a:pt x="2537" y="976"/>
                  </a:lnTo>
                  <a:lnTo>
                    <a:pt x="2960" y="1301"/>
                  </a:lnTo>
                  <a:lnTo>
                    <a:pt x="3123" y="781"/>
                  </a:lnTo>
                  <a:lnTo>
                    <a:pt x="3285" y="1041"/>
                  </a:lnTo>
                  <a:lnTo>
                    <a:pt x="3448" y="878"/>
                  </a:lnTo>
                  <a:lnTo>
                    <a:pt x="3806" y="1236"/>
                  </a:lnTo>
                  <a:lnTo>
                    <a:pt x="3936" y="1138"/>
                  </a:lnTo>
                  <a:lnTo>
                    <a:pt x="4066" y="781"/>
                  </a:lnTo>
                  <a:lnTo>
                    <a:pt x="4261" y="1073"/>
                  </a:lnTo>
                  <a:lnTo>
                    <a:pt x="4424" y="976"/>
                  </a:lnTo>
                  <a:lnTo>
                    <a:pt x="4879" y="1301"/>
                  </a:lnTo>
                  <a:lnTo>
                    <a:pt x="5041" y="781"/>
                  </a:lnTo>
                  <a:lnTo>
                    <a:pt x="5237" y="1041"/>
                  </a:lnTo>
                  <a:lnTo>
                    <a:pt x="5399" y="878"/>
                  </a:lnTo>
                  <a:lnTo>
                    <a:pt x="5789" y="1236"/>
                  </a:lnTo>
                  <a:lnTo>
                    <a:pt x="5854" y="1138"/>
                  </a:lnTo>
                  <a:lnTo>
                    <a:pt x="5854" y="1106"/>
                  </a:lnTo>
                  <a:lnTo>
                    <a:pt x="6017" y="423"/>
                  </a:lnTo>
                  <a:lnTo>
                    <a:pt x="6180" y="683"/>
                  </a:lnTo>
                  <a:lnTo>
                    <a:pt x="6375" y="618"/>
                  </a:lnTo>
                  <a:lnTo>
                    <a:pt x="6830" y="943"/>
                  </a:lnTo>
                  <a:lnTo>
                    <a:pt x="6993" y="423"/>
                  </a:lnTo>
                  <a:lnTo>
                    <a:pt x="7188" y="618"/>
                  </a:lnTo>
                  <a:lnTo>
                    <a:pt x="7318" y="488"/>
                  </a:lnTo>
                  <a:lnTo>
                    <a:pt x="7741" y="976"/>
                  </a:lnTo>
                  <a:lnTo>
                    <a:pt x="7806" y="976"/>
                  </a:lnTo>
                  <a:lnTo>
                    <a:pt x="7871" y="943"/>
                  </a:lnTo>
                  <a:lnTo>
                    <a:pt x="7968" y="455"/>
                  </a:lnTo>
                  <a:lnTo>
                    <a:pt x="8131" y="683"/>
                  </a:lnTo>
                  <a:lnTo>
                    <a:pt x="8293" y="618"/>
                  </a:lnTo>
                  <a:lnTo>
                    <a:pt x="8781" y="943"/>
                  </a:lnTo>
                  <a:lnTo>
                    <a:pt x="8911" y="423"/>
                  </a:lnTo>
                  <a:lnTo>
                    <a:pt x="9106" y="618"/>
                  </a:lnTo>
                  <a:lnTo>
                    <a:pt x="9269" y="488"/>
                  </a:lnTo>
                  <a:lnTo>
                    <a:pt x="9497" y="748"/>
                  </a:lnTo>
                  <a:lnTo>
                    <a:pt x="9497" y="488"/>
                  </a:lnTo>
                  <a:lnTo>
                    <a:pt x="9269" y="260"/>
                  </a:lnTo>
                  <a:lnTo>
                    <a:pt x="9106" y="423"/>
                  </a:lnTo>
                  <a:lnTo>
                    <a:pt x="8814" y="65"/>
                  </a:lnTo>
                  <a:lnTo>
                    <a:pt x="8651" y="683"/>
                  </a:lnTo>
                  <a:lnTo>
                    <a:pt x="8326" y="423"/>
                  </a:lnTo>
                  <a:lnTo>
                    <a:pt x="8163" y="488"/>
                  </a:lnTo>
                  <a:lnTo>
                    <a:pt x="7838" y="0"/>
                  </a:lnTo>
                  <a:lnTo>
                    <a:pt x="7741" y="748"/>
                  </a:lnTo>
                  <a:lnTo>
                    <a:pt x="7350" y="260"/>
                  </a:lnTo>
                  <a:lnTo>
                    <a:pt x="7188" y="423"/>
                  </a:lnTo>
                  <a:lnTo>
                    <a:pt x="6928" y="65"/>
                  </a:lnTo>
                  <a:lnTo>
                    <a:pt x="6765" y="683"/>
                  </a:lnTo>
                  <a:lnTo>
                    <a:pt x="6375" y="423"/>
                  </a:lnTo>
                  <a:lnTo>
                    <a:pt x="6245" y="488"/>
                  </a:lnTo>
                  <a:lnTo>
                    <a:pt x="59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0"/>
            <p:cNvSpPr/>
            <p:nvPr/>
          </p:nvSpPr>
          <p:spPr>
            <a:xfrm>
              <a:off x="9136100" y="1909257"/>
              <a:ext cx="8243" cy="289256"/>
            </a:xfrm>
            <a:custGeom>
              <a:avLst/>
              <a:gdLst/>
              <a:ahLst/>
              <a:cxnLst/>
              <a:rect l="l" t="t" r="r" b="b"/>
              <a:pathLst>
                <a:path w="228" h="8001" extrusionOk="0">
                  <a:moveTo>
                    <a:pt x="0" y="1"/>
                  </a:moveTo>
                  <a:lnTo>
                    <a:pt x="0" y="8000"/>
                  </a:lnTo>
                  <a:lnTo>
                    <a:pt x="228" y="800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0"/>
            <p:cNvSpPr/>
            <p:nvPr/>
          </p:nvSpPr>
          <p:spPr>
            <a:xfrm>
              <a:off x="8793953" y="1944542"/>
              <a:ext cx="346883" cy="5893"/>
            </a:xfrm>
            <a:custGeom>
              <a:avLst/>
              <a:gdLst/>
              <a:ahLst/>
              <a:cxnLst/>
              <a:rect l="l" t="t" r="r" b="b"/>
              <a:pathLst>
                <a:path w="9595" h="163" extrusionOk="0">
                  <a:moveTo>
                    <a:pt x="1" y="0"/>
                  </a:moveTo>
                  <a:lnTo>
                    <a:pt x="1" y="163"/>
                  </a:lnTo>
                  <a:lnTo>
                    <a:pt x="9594" y="163"/>
                  </a:lnTo>
                  <a:lnTo>
                    <a:pt x="95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0"/>
            <p:cNvSpPr/>
            <p:nvPr/>
          </p:nvSpPr>
          <p:spPr>
            <a:xfrm>
              <a:off x="8797496" y="2174978"/>
              <a:ext cx="344497" cy="7086"/>
            </a:xfrm>
            <a:custGeom>
              <a:avLst/>
              <a:gdLst/>
              <a:ahLst/>
              <a:cxnLst/>
              <a:rect l="l" t="t" r="r" b="b"/>
              <a:pathLst>
                <a:path w="9529" h="196" extrusionOk="0">
                  <a:moveTo>
                    <a:pt x="0" y="0"/>
                  </a:moveTo>
                  <a:cubicBezTo>
                    <a:pt x="33" y="65"/>
                    <a:pt x="98" y="130"/>
                    <a:pt x="163" y="195"/>
                  </a:cubicBezTo>
                  <a:lnTo>
                    <a:pt x="9529" y="195"/>
                  </a:lnTo>
                  <a:lnTo>
                    <a:pt x="9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0"/>
            <p:cNvSpPr/>
            <p:nvPr/>
          </p:nvSpPr>
          <p:spPr>
            <a:xfrm>
              <a:off x="8798652" y="1925706"/>
              <a:ext cx="343340" cy="5929"/>
            </a:xfrm>
            <a:custGeom>
              <a:avLst/>
              <a:gdLst/>
              <a:ahLst/>
              <a:cxnLst/>
              <a:rect l="l" t="t" r="r" b="b"/>
              <a:pathLst>
                <a:path w="9497" h="164" extrusionOk="0">
                  <a:moveTo>
                    <a:pt x="66" y="1"/>
                  </a:moveTo>
                  <a:cubicBezTo>
                    <a:pt x="33" y="66"/>
                    <a:pt x="33" y="98"/>
                    <a:pt x="1" y="163"/>
                  </a:cubicBezTo>
                  <a:lnTo>
                    <a:pt x="9497" y="163"/>
                  </a:lnTo>
                  <a:lnTo>
                    <a:pt x="9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0"/>
            <p:cNvSpPr/>
            <p:nvPr/>
          </p:nvSpPr>
          <p:spPr>
            <a:xfrm>
              <a:off x="9153706" y="1929249"/>
              <a:ext cx="37671" cy="22378"/>
            </a:xfrm>
            <a:custGeom>
              <a:avLst/>
              <a:gdLst/>
              <a:ahLst/>
              <a:cxnLst/>
              <a:rect l="l" t="t" r="r" b="b"/>
              <a:pathLst>
                <a:path w="1042" h="619" extrusionOk="0">
                  <a:moveTo>
                    <a:pt x="1" y="0"/>
                  </a:moveTo>
                  <a:lnTo>
                    <a:pt x="1" y="618"/>
                  </a:lnTo>
                  <a:lnTo>
                    <a:pt x="1041" y="618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0"/>
            <p:cNvSpPr/>
            <p:nvPr/>
          </p:nvSpPr>
          <p:spPr>
            <a:xfrm>
              <a:off x="9153706" y="1968041"/>
              <a:ext cx="37671" cy="21185"/>
            </a:xfrm>
            <a:custGeom>
              <a:avLst/>
              <a:gdLst/>
              <a:ahLst/>
              <a:cxnLst/>
              <a:rect l="l" t="t" r="r" b="b"/>
              <a:pathLst>
                <a:path w="1042" h="586" extrusionOk="0">
                  <a:moveTo>
                    <a:pt x="1" y="1"/>
                  </a:moveTo>
                  <a:lnTo>
                    <a:pt x="1" y="586"/>
                  </a:lnTo>
                  <a:lnTo>
                    <a:pt x="1041" y="58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0"/>
            <p:cNvSpPr/>
            <p:nvPr/>
          </p:nvSpPr>
          <p:spPr>
            <a:xfrm>
              <a:off x="9153706" y="2004483"/>
              <a:ext cx="37671" cy="22378"/>
            </a:xfrm>
            <a:custGeom>
              <a:avLst/>
              <a:gdLst/>
              <a:ahLst/>
              <a:cxnLst/>
              <a:rect l="l" t="t" r="r" b="b"/>
              <a:pathLst>
                <a:path w="1042" h="619" extrusionOk="0">
                  <a:moveTo>
                    <a:pt x="1" y="1"/>
                  </a:moveTo>
                  <a:lnTo>
                    <a:pt x="1" y="619"/>
                  </a:lnTo>
                  <a:lnTo>
                    <a:pt x="1041" y="619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0"/>
            <p:cNvSpPr/>
            <p:nvPr/>
          </p:nvSpPr>
          <p:spPr>
            <a:xfrm>
              <a:off x="9153706" y="2040925"/>
              <a:ext cx="37671" cy="22378"/>
            </a:xfrm>
            <a:custGeom>
              <a:avLst/>
              <a:gdLst/>
              <a:ahLst/>
              <a:cxnLst/>
              <a:rect l="l" t="t" r="r" b="b"/>
              <a:pathLst>
                <a:path w="1042" h="619" extrusionOk="0">
                  <a:moveTo>
                    <a:pt x="1" y="1"/>
                  </a:moveTo>
                  <a:lnTo>
                    <a:pt x="1" y="619"/>
                  </a:lnTo>
                  <a:lnTo>
                    <a:pt x="1041" y="619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0"/>
            <p:cNvSpPr/>
            <p:nvPr/>
          </p:nvSpPr>
          <p:spPr>
            <a:xfrm>
              <a:off x="9153706" y="2079716"/>
              <a:ext cx="37671" cy="22378"/>
            </a:xfrm>
            <a:custGeom>
              <a:avLst/>
              <a:gdLst/>
              <a:ahLst/>
              <a:cxnLst/>
              <a:rect l="l" t="t" r="r" b="b"/>
              <a:pathLst>
                <a:path w="1042" h="619" extrusionOk="0">
                  <a:moveTo>
                    <a:pt x="1" y="1"/>
                  </a:moveTo>
                  <a:lnTo>
                    <a:pt x="1" y="619"/>
                  </a:lnTo>
                  <a:lnTo>
                    <a:pt x="1041" y="619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0"/>
            <p:cNvSpPr/>
            <p:nvPr/>
          </p:nvSpPr>
          <p:spPr>
            <a:xfrm>
              <a:off x="9153706" y="2116194"/>
              <a:ext cx="37671" cy="22342"/>
            </a:xfrm>
            <a:custGeom>
              <a:avLst/>
              <a:gdLst/>
              <a:ahLst/>
              <a:cxnLst/>
              <a:rect l="l" t="t" r="r" b="b"/>
              <a:pathLst>
                <a:path w="1042" h="618" extrusionOk="0">
                  <a:moveTo>
                    <a:pt x="1" y="0"/>
                  </a:moveTo>
                  <a:lnTo>
                    <a:pt x="1" y="618"/>
                  </a:lnTo>
                  <a:lnTo>
                    <a:pt x="1041" y="618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0"/>
            <p:cNvSpPr/>
            <p:nvPr/>
          </p:nvSpPr>
          <p:spPr>
            <a:xfrm>
              <a:off x="9153706" y="2154986"/>
              <a:ext cx="37671" cy="21185"/>
            </a:xfrm>
            <a:custGeom>
              <a:avLst/>
              <a:gdLst/>
              <a:ahLst/>
              <a:cxnLst/>
              <a:rect l="l" t="t" r="r" b="b"/>
              <a:pathLst>
                <a:path w="1042" h="586" extrusionOk="0">
                  <a:moveTo>
                    <a:pt x="1" y="0"/>
                  </a:moveTo>
                  <a:lnTo>
                    <a:pt x="1" y="586"/>
                  </a:lnTo>
                  <a:lnTo>
                    <a:pt x="1041" y="586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0"/>
            <p:cNvSpPr/>
            <p:nvPr/>
          </p:nvSpPr>
          <p:spPr>
            <a:xfrm>
              <a:off x="9216033" y="2004483"/>
              <a:ext cx="15329" cy="22378"/>
            </a:xfrm>
            <a:custGeom>
              <a:avLst/>
              <a:gdLst/>
              <a:ahLst/>
              <a:cxnLst/>
              <a:rect l="l" t="t" r="r" b="b"/>
              <a:pathLst>
                <a:path w="424" h="619" extrusionOk="0">
                  <a:moveTo>
                    <a:pt x="0" y="1"/>
                  </a:moveTo>
                  <a:lnTo>
                    <a:pt x="0" y="619"/>
                  </a:lnTo>
                  <a:lnTo>
                    <a:pt x="423" y="619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0"/>
            <p:cNvSpPr/>
            <p:nvPr/>
          </p:nvSpPr>
          <p:spPr>
            <a:xfrm>
              <a:off x="9216033" y="2040925"/>
              <a:ext cx="15329" cy="22378"/>
            </a:xfrm>
            <a:custGeom>
              <a:avLst/>
              <a:gdLst/>
              <a:ahLst/>
              <a:cxnLst/>
              <a:rect l="l" t="t" r="r" b="b"/>
              <a:pathLst>
                <a:path w="424" h="619" extrusionOk="0">
                  <a:moveTo>
                    <a:pt x="0" y="1"/>
                  </a:moveTo>
                  <a:lnTo>
                    <a:pt x="0" y="619"/>
                  </a:lnTo>
                  <a:lnTo>
                    <a:pt x="423" y="619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0"/>
            <p:cNvSpPr/>
            <p:nvPr/>
          </p:nvSpPr>
          <p:spPr>
            <a:xfrm>
              <a:off x="9216033" y="2079716"/>
              <a:ext cx="15329" cy="22378"/>
            </a:xfrm>
            <a:custGeom>
              <a:avLst/>
              <a:gdLst/>
              <a:ahLst/>
              <a:cxnLst/>
              <a:rect l="l" t="t" r="r" b="b"/>
              <a:pathLst>
                <a:path w="424" h="619" extrusionOk="0">
                  <a:moveTo>
                    <a:pt x="0" y="1"/>
                  </a:moveTo>
                  <a:lnTo>
                    <a:pt x="0" y="619"/>
                  </a:lnTo>
                  <a:lnTo>
                    <a:pt x="423" y="619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0"/>
            <p:cNvSpPr/>
            <p:nvPr/>
          </p:nvSpPr>
          <p:spPr>
            <a:xfrm>
              <a:off x="9216033" y="2116194"/>
              <a:ext cx="15329" cy="22342"/>
            </a:xfrm>
            <a:custGeom>
              <a:avLst/>
              <a:gdLst/>
              <a:ahLst/>
              <a:cxnLst/>
              <a:rect l="l" t="t" r="r" b="b"/>
              <a:pathLst>
                <a:path w="424" h="618" extrusionOk="0">
                  <a:moveTo>
                    <a:pt x="0" y="0"/>
                  </a:moveTo>
                  <a:lnTo>
                    <a:pt x="0" y="618"/>
                  </a:lnTo>
                  <a:lnTo>
                    <a:pt x="423" y="618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0"/>
            <p:cNvSpPr/>
            <p:nvPr/>
          </p:nvSpPr>
          <p:spPr>
            <a:xfrm>
              <a:off x="9216033" y="2154986"/>
              <a:ext cx="15329" cy="21185"/>
            </a:xfrm>
            <a:custGeom>
              <a:avLst/>
              <a:gdLst/>
              <a:ahLst/>
              <a:cxnLst/>
              <a:rect l="l" t="t" r="r" b="b"/>
              <a:pathLst>
                <a:path w="424" h="586" extrusionOk="0">
                  <a:moveTo>
                    <a:pt x="0" y="0"/>
                  </a:moveTo>
                  <a:lnTo>
                    <a:pt x="0" y="586"/>
                  </a:lnTo>
                  <a:lnTo>
                    <a:pt x="423" y="586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0"/>
            <p:cNvSpPr/>
            <p:nvPr/>
          </p:nvSpPr>
          <p:spPr>
            <a:xfrm>
              <a:off x="9199584" y="1932792"/>
              <a:ext cx="48227" cy="48227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0" y="0"/>
                  </a:moveTo>
                  <a:lnTo>
                    <a:pt x="0" y="1333"/>
                  </a:lnTo>
                  <a:lnTo>
                    <a:pt x="1333" y="1333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0"/>
            <p:cNvSpPr/>
            <p:nvPr/>
          </p:nvSpPr>
          <p:spPr>
            <a:xfrm>
              <a:off x="8832744" y="3691575"/>
              <a:ext cx="1002907" cy="630174"/>
            </a:xfrm>
            <a:custGeom>
              <a:avLst/>
              <a:gdLst/>
              <a:ahLst/>
              <a:cxnLst/>
              <a:rect l="l" t="t" r="r" b="b"/>
              <a:pathLst>
                <a:path w="27741" h="17431" extrusionOk="0">
                  <a:moveTo>
                    <a:pt x="1" y="0"/>
                  </a:moveTo>
                  <a:lnTo>
                    <a:pt x="1" y="17431"/>
                  </a:lnTo>
                  <a:lnTo>
                    <a:pt x="27740" y="17431"/>
                  </a:lnTo>
                  <a:lnTo>
                    <a:pt x="27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0"/>
            <p:cNvSpPr/>
            <p:nvPr/>
          </p:nvSpPr>
          <p:spPr>
            <a:xfrm>
              <a:off x="8832744" y="4016044"/>
              <a:ext cx="71763" cy="305706"/>
            </a:xfrm>
            <a:custGeom>
              <a:avLst/>
              <a:gdLst/>
              <a:ahLst/>
              <a:cxnLst/>
              <a:rect l="l" t="t" r="r" b="b"/>
              <a:pathLst>
                <a:path w="1985" h="8456" extrusionOk="0">
                  <a:moveTo>
                    <a:pt x="1" y="0"/>
                  </a:moveTo>
                  <a:lnTo>
                    <a:pt x="1" y="8456"/>
                  </a:lnTo>
                  <a:lnTo>
                    <a:pt x="1985" y="8456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0"/>
            <p:cNvSpPr/>
            <p:nvPr/>
          </p:nvSpPr>
          <p:spPr>
            <a:xfrm>
              <a:off x="9762731" y="4016044"/>
              <a:ext cx="71727" cy="305706"/>
            </a:xfrm>
            <a:custGeom>
              <a:avLst/>
              <a:gdLst/>
              <a:ahLst/>
              <a:cxnLst/>
              <a:rect l="l" t="t" r="r" b="b"/>
              <a:pathLst>
                <a:path w="1984" h="8456" extrusionOk="0">
                  <a:moveTo>
                    <a:pt x="0" y="0"/>
                  </a:moveTo>
                  <a:lnTo>
                    <a:pt x="0" y="8456"/>
                  </a:lnTo>
                  <a:lnTo>
                    <a:pt x="1984" y="8456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0"/>
            <p:cNvSpPr/>
            <p:nvPr/>
          </p:nvSpPr>
          <p:spPr>
            <a:xfrm>
              <a:off x="8904471" y="3750359"/>
              <a:ext cx="858297" cy="571390"/>
            </a:xfrm>
            <a:custGeom>
              <a:avLst/>
              <a:gdLst/>
              <a:ahLst/>
              <a:cxnLst/>
              <a:rect l="l" t="t" r="r" b="b"/>
              <a:pathLst>
                <a:path w="23741" h="15805" extrusionOk="0">
                  <a:moveTo>
                    <a:pt x="1" y="0"/>
                  </a:moveTo>
                  <a:lnTo>
                    <a:pt x="1" y="15805"/>
                  </a:lnTo>
                  <a:lnTo>
                    <a:pt x="358" y="15805"/>
                  </a:lnTo>
                  <a:lnTo>
                    <a:pt x="358" y="358"/>
                  </a:lnTo>
                  <a:lnTo>
                    <a:pt x="23382" y="358"/>
                  </a:lnTo>
                  <a:lnTo>
                    <a:pt x="23382" y="15805"/>
                  </a:lnTo>
                  <a:lnTo>
                    <a:pt x="23740" y="15805"/>
                  </a:lnTo>
                  <a:lnTo>
                    <a:pt x="23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0"/>
            <p:cNvSpPr/>
            <p:nvPr/>
          </p:nvSpPr>
          <p:spPr>
            <a:xfrm>
              <a:off x="8911521" y="3873784"/>
              <a:ext cx="847704" cy="50577"/>
            </a:xfrm>
            <a:custGeom>
              <a:avLst/>
              <a:gdLst/>
              <a:ahLst/>
              <a:cxnLst/>
              <a:rect l="l" t="t" r="r" b="b"/>
              <a:pathLst>
                <a:path w="23448" h="1399" extrusionOk="0">
                  <a:moveTo>
                    <a:pt x="1" y="1"/>
                  </a:moveTo>
                  <a:lnTo>
                    <a:pt x="1" y="358"/>
                  </a:lnTo>
                  <a:lnTo>
                    <a:pt x="9724" y="1301"/>
                  </a:lnTo>
                  <a:cubicBezTo>
                    <a:pt x="10358" y="1366"/>
                    <a:pt x="10992" y="1399"/>
                    <a:pt x="11631" y="1399"/>
                  </a:cubicBezTo>
                  <a:cubicBezTo>
                    <a:pt x="12269" y="1399"/>
                    <a:pt x="12911" y="1366"/>
                    <a:pt x="13562" y="1301"/>
                  </a:cubicBezTo>
                  <a:lnTo>
                    <a:pt x="23447" y="358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8911521" y="4131262"/>
              <a:ext cx="847704" cy="50577"/>
            </a:xfrm>
            <a:custGeom>
              <a:avLst/>
              <a:gdLst/>
              <a:ahLst/>
              <a:cxnLst/>
              <a:rect l="l" t="t" r="r" b="b"/>
              <a:pathLst>
                <a:path w="23448" h="1399" extrusionOk="0">
                  <a:moveTo>
                    <a:pt x="1" y="0"/>
                  </a:moveTo>
                  <a:lnTo>
                    <a:pt x="1" y="358"/>
                  </a:lnTo>
                  <a:lnTo>
                    <a:pt x="9724" y="1301"/>
                  </a:lnTo>
                  <a:cubicBezTo>
                    <a:pt x="10358" y="1366"/>
                    <a:pt x="10992" y="1399"/>
                    <a:pt x="11631" y="1399"/>
                  </a:cubicBezTo>
                  <a:cubicBezTo>
                    <a:pt x="12269" y="1399"/>
                    <a:pt x="12911" y="1366"/>
                    <a:pt x="13562" y="1301"/>
                  </a:cubicBezTo>
                  <a:lnTo>
                    <a:pt x="23447" y="358"/>
                  </a:lnTo>
                  <a:lnTo>
                    <a:pt x="2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0"/>
            <p:cNvSpPr/>
            <p:nvPr/>
          </p:nvSpPr>
          <p:spPr>
            <a:xfrm>
              <a:off x="9406484" y="1839880"/>
              <a:ext cx="567883" cy="363333"/>
            </a:xfrm>
            <a:custGeom>
              <a:avLst/>
              <a:gdLst/>
              <a:ahLst/>
              <a:cxnLst/>
              <a:rect l="l" t="t" r="r" b="b"/>
              <a:pathLst>
                <a:path w="15708" h="10050" extrusionOk="0">
                  <a:moveTo>
                    <a:pt x="1757" y="1"/>
                  </a:moveTo>
                  <a:cubicBezTo>
                    <a:pt x="781" y="1"/>
                    <a:pt x="1" y="651"/>
                    <a:pt x="1" y="1464"/>
                  </a:cubicBezTo>
                  <a:lnTo>
                    <a:pt x="1" y="8554"/>
                  </a:lnTo>
                  <a:cubicBezTo>
                    <a:pt x="1" y="9399"/>
                    <a:pt x="781" y="10049"/>
                    <a:pt x="1757" y="10049"/>
                  </a:cubicBezTo>
                  <a:lnTo>
                    <a:pt x="13952" y="10049"/>
                  </a:lnTo>
                  <a:cubicBezTo>
                    <a:pt x="14927" y="10049"/>
                    <a:pt x="15708" y="9367"/>
                    <a:pt x="15708" y="8554"/>
                  </a:cubicBezTo>
                  <a:lnTo>
                    <a:pt x="15708" y="1464"/>
                  </a:lnTo>
                  <a:cubicBezTo>
                    <a:pt x="15708" y="651"/>
                    <a:pt x="14927" y="1"/>
                    <a:pt x="139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0"/>
            <p:cNvSpPr/>
            <p:nvPr/>
          </p:nvSpPr>
          <p:spPr>
            <a:xfrm>
              <a:off x="9619278" y="2201984"/>
              <a:ext cx="139946" cy="68256"/>
            </a:xfrm>
            <a:custGeom>
              <a:avLst/>
              <a:gdLst/>
              <a:ahLst/>
              <a:cxnLst/>
              <a:rect l="l" t="t" r="r" b="b"/>
              <a:pathLst>
                <a:path w="3871" h="1888" extrusionOk="0">
                  <a:moveTo>
                    <a:pt x="1" y="1"/>
                  </a:moveTo>
                  <a:lnTo>
                    <a:pt x="1" y="1887"/>
                  </a:lnTo>
                  <a:lnTo>
                    <a:pt x="3870" y="1887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0"/>
            <p:cNvSpPr/>
            <p:nvPr/>
          </p:nvSpPr>
          <p:spPr>
            <a:xfrm>
              <a:off x="9588729" y="2240812"/>
              <a:ext cx="202237" cy="29428"/>
            </a:xfrm>
            <a:custGeom>
              <a:avLst/>
              <a:gdLst/>
              <a:ahLst/>
              <a:cxnLst/>
              <a:rect l="l" t="t" r="r" b="b"/>
              <a:pathLst>
                <a:path w="5594" h="814" extrusionOk="0">
                  <a:moveTo>
                    <a:pt x="911" y="0"/>
                  </a:moveTo>
                  <a:lnTo>
                    <a:pt x="0" y="813"/>
                  </a:lnTo>
                  <a:lnTo>
                    <a:pt x="5594" y="813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0"/>
            <p:cNvSpPr/>
            <p:nvPr/>
          </p:nvSpPr>
          <p:spPr>
            <a:xfrm>
              <a:off x="9426477" y="2062110"/>
              <a:ext cx="540841" cy="78776"/>
            </a:xfrm>
            <a:custGeom>
              <a:avLst/>
              <a:gdLst/>
              <a:ahLst/>
              <a:cxnLst/>
              <a:rect l="l" t="t" r="r" b="b"/>
              <a:pathLst>
                <a:path w="14960" h="2179" extrusionOk="0">
                  <a:moveTo>
                    <a:pt x="813" y="163"/>
                  </a:moveTo>
                  <a:lnTo>
                    <a:pt x="813" y="748"/>
                  </a:lnTo>
                  <a:lnTo>
                    <a:pt x="196" y="748"/>
                  </a:lnTo>
                  <a:lnTo>
                    <a:pt x="196" y="163"/>
                  </a:lnTo>
                  <a:close/>
                  <a:moveTo>
                    <a:pt x="1626" y="195"/>
                  </a:moveTo>
                  <a:lnTo>
                    <a:pt x="1626" y="813"/>
                  </a:lnTo>
                  <a:lnTo>
                    <a:pt x="1009" y="813"/>
                  </a:lnTo>
                  <a:lnTo>
                    <a:pt x="1009" y="195"/>
                  </a:lnTo>
                  <a:close/>
                  <a:moveTo>
                    <a:pt x="2439" y="195"/>
                  </a:moveTo>
                  <a:lnTo>
                    <a:pt x="2439" y="813"/>
                  </a:lnTo>
                  <a:lnTo>
                    <a:pt x="1822" y="813"/>
                  </a:lnTo>
                  <a:lnTo>
                    <a:pt x="1822" y="195"/>
                  </a:lnTo>
                  <a:close/>
                  <a:moveTo>
                    <a:pt x="3187" y="195"/>
                  </a:moveTo>
                  <a:lnTo>
                    <a:pt x="3187" y="813"/>
                  </a:lnTo>
                  <a:lnTo>
                    <a:pt x="2569" y="813"/>
                  </a:lnTo>
                  <a:lnTo>
                    <a:pt x="2569" y="195"/>
                  </a:lnTo>
                  <a:close/>
                  <a:moveTo>
                    <a:pt x="4000" y="195"/>
                  </a:moveTo>
                  <a:lnTo>
                    <a:pt x="4000" y="813"/>
                  </a:lnTo>
                  <a:lnTo>
                    <a:pt x="3382" y="813"/>
                  </a:lnTo>
                  <a:lnTo>
                    <a:pt x="3382" y="195"/>
                  </a:lnTo>
                  <a:close/>
                  <a:moveTo>
                    <a:pt x="4781" y="195"/>
                  </a:moveTo>
                  <a:lnTo>
                    <a:pt x="4781" y="813"/>
                  </a:lnTo>
                  <a:lnTo>
                    <a:pt x="4163" y="813"/>
                  </a:lnTo>
                  <a:lnTo>
                    <a:pt x="4163" y="195"/>
                  </a:lnTo>
                  <a:close/>
                  <a:moveTo>
                    <a:pt x="5594" y="195"/>
                  </a:moveTo>
                  <a:lnTo>
                    <a:pt x="5594" y="813"/>
                  </a:lnTo>
                  <a:lnTo>
                    <a:pt x="4976" y="813"/>
                  </a:lnTo>
                  <a:lnTo>
                    <a:pt x="4976" y="195"/>
                  </a:lnTo>
                  <a:close/>
                  <a:moveTo>
                    <a:pt x="6407" y="195"/>
                  </a:moveTo>
                  <a:lnTo>
                    <a:pt x="6407" y="813"/>
                  </a:lnTo>
                  <a:lnTo>
                    <a:pt x="5789" y="813"/>
                  </a:lnTo>
                  <a:lnTo>
                    <a:pt x="5789" y="195"/>
                  </a:lnTo>
                  <a:close/>
                  <a:moveTo>
                    <a:pt x="7187" y="195"/>
                  </a:moveTo>
                  <a:lnTo>
                    <a:pt x="7187" y="813"/>
                  </a:lnTo>
                  <a:lnTo>
                    <a:pt x="6569" y="813"/>
                  </a:lnTo>
                  <a:lnTo>
                    <a:pt x="6569" y="195"/>
                  </a:lnTo>
                  <a:close/>
                  <a:moveTo>
                    <a:pt x="8000" y="195"/>
                  </a:moveTo>
                  <a:lnTo>
                    <a:pt x="8000" y="813"/>
                  </a:lnTo>
                  <a:lnTo>
                    <a:pt x="7382" y="813"/>
                  </a:lnTo>
                  <a:lnTo>
                    <a:pt x="7382" y="195"/>
                  </a:lnTo>
                  <a:close/>
                  <a:moveTo>
                    <a:pt x="8781" y="195"/>
                  </a:moveTo>
                  <a:lnTo>
                    <a:pt x="8781" y="813"/>
                  </a:lnTo>
                  <a:lnTo>
                    <a:pt x="8163" y="813"/>
                  </a:lnTo>
                  <a:lnTo>
                    <a:pt x="8163" y="195"/>
                  </a:lnTo>
                  <a:close/>
                  <a:moveTo>
                    <a:pt x="9594" y="195"/>
                  </a:moveTo>
                  <a:lnTo>
                    <a:pt x="9594" y="813"/>
                  </a:lnTo>
                  <a:lnTo>
                    <a:pt x="8976" y="813"/>
                  </a:lnTo>
                  <a:lnTo>
                    <a:pt x="8976" y="195"/>
                  </a:lnTo>
                  <a:close/>
                  <a:moveTo>
                    <a:pt x="10407" y="195"/>
                  </a:moveTo>
                  <a:lnTo>
                    <a:pt x="10407" y="813"/>
                  </a:lnTo>
                  <a:lnTo>
                    <a:pt x="9789" y="813"/>
                  </a:lnTo>
                  <a:lnTo>
                    <a:pt x="9789" y="195"/>
                  </a:lnTo>
                  <a:close/>
                  <a:moveTo>
                    <a:pt x="11155" y="195"/>
                  </a:moveTo>
                  <a:lnTo>
                    <a:pt x="11155" y="813"/>
                  </a:lnTo>
                  <a:lnTo>
                    <a:pt x="10569" y="813"/>
                  </a:lnTo>
                  <a:lnTo>
                    <a:pt x="10569" y="195"/>
                  </a:lnTo>
                  <a:close/>
                  <a:moveTo>
                    <a:pt x="11968" y="195"/>
                  </a:moveTo>
                  <a:lnTo>
                    <a:pt x="11968" y="813"/>
                  </a:lnTo>
                  <a:lnTo>
                    <a:pt x="11382" y="813"/>
                  </a:lnTo>
                  <a:lnTo>
                    <a:pt x="11382" y="195"/>
                  </a:lnTo>
                  <a:close/>
                  <a:moveTo>
                    <a:pt x="12748" y="195"/>
                  </a:moveTo>
                  <a:lnTo>
                    <a:pt x="12748" y="813"/>
                  </a:lnTo>
                  <a:lnTo>
                    <a:pt x="12130" y="813"/>
                  </a:lnTo>
                  <a:lnTo>
                    <a:pt x="12130" y="195"/>
                  </a:lnTo>
                  <a:close/>
                  <a:moveTo>
                    <a:pt x="13561" y="195"/>
                  </a:moveTo>
                  <a:lnTo>
                    <a:pt x="13561" y="813"/>
                  </a:lnTo>
                  <a:lnTo>
                    <a:pt x="12943" y="813"/>
                  </a:lnTo>
                  <a:lnTo>
                    <a:pt x="12943" y="195"/>
                  </a:lnTo>
                  <a:close/>
                  <a:moveTo>
                    <a:pt x="14374" y="195"/>
                  </a:moveTo>
                  <a:lnTo>
                    <a:pt x="14374" y="813"/>
                  </a:lnTo>
                  <a:lnTo>
                    <a:pt x="13756" y="813"/>
                  </a:lnTo>
                  <a:lnTo>
                    <a:pt x="13756" y="195"/>
                  </a:lnTo>
                  <a:close/>
                  <a:moveTo>
                    <a:pt x="813" y="878"/>
                  </a:moveTo>
                  <a:lnTo>
                    <a:pt x="813" y="1464"/>
                  </a:lnTo>
                  <a:lnTo>
                    <a:pt x="196" y="1464"/>
                  </a:lnTo>
                  <a:lnTo>
                    <a:pt x="196" y="878"/>
                  </a:lnTo>
                  <a:close/>
                  <a:moveTo>
                    <a:pt x="1626" y="878"/>
                  </a:moveTo>
                  <a:lnTo>
                    <a:pt x="1626" y="1464"/>
                  </a:lnTo>
                  <a:lnTo>
                    <a:pt x="1009" y="1464"/>
                  </a:lnTo>
                  <a:lnTo>
                    <a:pt x="1009" y="878"/>
                  </a:lnTo>
                  <a:close/>
                  <a:moveTo>
                    <a:pt x="2439" y="878"/>
                  </a:moveTo>
                  <a:lnTo>
                    <a:pt x="2439" y="1464"/>
                  </a:lnTo>
                  <a:lnTo>
                    <a:pt x="1822" y="1464"/>
                  </a:lnTo>
                  <a:lnTo>
                    <a:pt x="1822" y="878"/>
                  </a:lnTo>
                  <a:close/>
                  <a:moveTo>
                    <a:pt x="3187" y="878"/>
                  </a:moveTo>
                  <a:lnTo>
                    <a:pt x="3187" y="1464"/>
                  </a:lnTo>
                  <a:lnTo>
                    <a:pt x="2569" y="1464"/>
                  </a:lnTo>
                  <a:lnTo>
                    <a:pt x="2569" y="878"/>
                  </a:lnTo>
                  <a:close/>
                  <a:moveTo>
                    <a:pt x="4000" y="878"/>
                  </a:moveTo>
                  <a:lnTo>
                    <a:pt x="4000" y="1464"/>
                  </a:lnTo>
                  <a:lnTo>
                    <a:pt x="3382" y="1464"/>
                  </a:lnTo>
                  <a:lnTo>
                    <a:pt x="3382" y="878"/>
                  </a:lnTo>
                  <a:close/>
                  <a:moveTo>
                    <a:pt x="4781" y="878"/>
                  </a:moveTo>
                  <a:lnTo>
                    <a:pt x="4781" y="1464"/>
                  </a:lnTo>
                  <a:lnTo>
                    <a:pt x="4163" y="1464"/>
                  </a:lnTo>
                  <a:lnTo>
                    <a:pt x="4163" y="878"/>
                  </a:lnTo>
                  <a:close/>
                  <a:moveTo>
                    <a:pt x="5594" y="878"/>
                  </a:moveTo>
                  <a:lnTo>
                    <a:pt x="5594" y="1464"/>
                  </a:lnTo>
                  <a:lnTo>
                    <a:pt x="4976" y="1464"/>
                  </a:lnTo>
                  <a:lnTo>
                    <a:pt x="4976" y="878"/>
                  </a:lnTo>
                  <a:close/>
                  <a:moveTo>
                    <a:pt x="6374" y="878"/>
                  </a:moveTo>
                  <a:lnTo>
                    <a:pt x="6374" y="1464"/>
                  </a:lnTo>
                  <a:lnTo>
                    <a:pt x="5756" y="1464"/>
                  </a:lnTo>
                  <a:lnTo>
                    <a:pt x="5756" y="878"/>
                  </a:lnTo>
                  <a:close/>
                  <a:moveTo>
                    <a:pt x="7187" y="878"/>
                  </a:moveTo>
                  <a:lnTo>
                    <a:pt x="7187" y="1464"/>
                  </a:lnTo>
                  <a:lnTo>
                    <a:pt x="6569" y="1464"/>
                  </a:lnTo>
                  <a:lnTo>
                    <a:pt x="6569" y="878"/>
                  </a:lnTo>
                  <a:close/>
                  <a:moveTo>
                    <a:pt x="8000" y="878"/>
                  </a:moveTo>
                  <a:lnTo>
                    <a:pt x="8000" y="1464"/>
                  </a:lnTo>
                  <a:lnTo>
                    <a:pt x="7382" y="1464"/>
                  </a:lnTo>
                  <a:lnTo>
                    <a:pt x="7382" y="878"/>
                  </a:lnTo>
                  <a:close/>
                  <a:moveTo>
                    <a:pt x="8781" y="878"/>
                  </a:moveTo>
                  <a:lnTo>
                    <a:pt x="8781" y="1464"/>
                  </a:lnTo>
                  <a:lnTo>
                    <a:pt x="8163" y="1464"/>
                  </a:lnTo>
                  <a:lnTo>
                    <a:pt x="8163" y="878"/>
                  </a:lnTo>
                  <a:close/>
                  <a:moveTo>
                    <a:pt x="9594" y="878"/>
                  </a:moveTo>
                  <a:lnTo>
                    <a:pt x="9594" y="1464"/>
                  </a:lnTo>
                  <a:lnTo>
                    <a:pt x="8976" y="1464"/>
                  </a:lnTo>
                  <a:lnTo>
                    <a:pt x="8976" y="878"/>
                  </a:lnTo>
                  <a:close/>
                  <a:moveTo>
                    <a:pt x="10342" y="878"/>
                  </a:moveTo>
                  <a:lnTo>
                    <a:pt x="10342" y="1464"/>
                  </a:lnTo>
                  <a:lnTo>
                    <a:pt x="9756" y="1464"/>
                  </a:lnTo>
                  <a:lnTo>
                    <a:pt x="9756" y="878"/>
                  </a:lnTo>
                  <a:close/>
                  <a:moveTo>
                    <a:pt x="11155" y="878"/>
                  </a:moveTo>
                  <a:lnTo>
                    <a:pt x="11155" y="1464"/>
                  </a:lnTo>
                  <a:lnTo>
                    <a:pt x="10569" y="1464"/>
                  </a:lnTo>
                  <a:lnTo>
                    <a:pt x="10569" y="878"/>
                  </a:lnTo>
                  <a:close/>
                  <a:moveTo>
                    <a:pt x="11968" y="878"/>
                  </a:moveTo>
                  <a:lnTo>
                    <a:pt x="11968" y="1464"/>
                  </a:lnTo>
                  <a:lnTo>
                    <a:pt x="11382" y="1464"/>
                  </a:lnTo>
                  <a:lnTo>
                    <a:pt x="11382" y="878"/>
                  </a:lnTo>
                  <a:close/>
                  <a:moveTo>
                    <a:pt x="12748" y="878"/>
                  </a:moveTo>
                  <a:lnTo>
                    <a:pt x="12748" y="1464"/>
                  </a:lnTo>
                  <a:lnTo>
                    <a:pt x="12130" y="1464"/>
                  </a:lnTo>
                  <a:lnTo>
                    <a:pt x="12130" y="878"/>
                  </a:lnTo>
                  <a:close/>
                  <a:moveTo>
                    <a:pt x="13561" y="878"/>
                  </a:moveTo>
                  <a:lnTo>
                    <a:pt x="13561" y="1464"/>
                  </a:lnTo>
                  <a:lnTo>
                    <a:pt x="12943" y="1464"/>
                  </a:lnTo>
                  <a:lnTo>
                    <a:pt x="12943" y="878"/>
                  </a:lnTo>
                  <a:close/>
                  <a:moveTo>
                    <a:pt x="14374" y="878"/>
                  </a:moveTo>
                  <a:lnTo>
                    <a:pt x="14374" y="1464"/>
                  </a:lnTo>
                  <a:lnTo>
                    <a:pt x="13756" y="1464"/>
                  </a:lnTo>
                  <a:lnTo>
                    <a:pt x="13756" y="878"/>
                  </a:lnTo>
                  <a:close/>
                  <a:moveTo>
                    <a:pt x="813" y="1529"/>
                  </a:moveTo>
                  <a:lnTo>
                    <a:pt x="813" y="2081"/>
                  </a:lnTo>
                  <a:lnTo>
                    <a:pt x="196" y="2081"/>
                  </a:lnTo>
                  <a:lnTo>
                    <a:pt x="196" y="1529"/>
                  </a:lnTo>
                  <a:close/>
                  <a:moveTo>
                    <a:pt x="1626" y="1529"/>
                  </a:moveTo>
                  <a:lnTo>
                    <a:pt x="1626" y="2081"/>
                  </a:lnTo>
                  <a:lnTo>
                    <a:pt x="1009" y="2081"/>
                  </a:lnTo>
                  <a:lnTo>
                    <a:pt x="1009" y="1529"/>
                  </a:lnTo>
                  <a:close/>
                  <a:moveTo>
                    <a:pt x="2374" y="1529"/>
                  </a:moveTo>
                  <a:lnTo>
                    <a:pt x="2374" y="2081"/>
                  </a:lnTo>
                  <a:lnTo>
                    <a:pt x="1756" y="2081"/>
                  </a:lnTo>
                  <a:lnTo>
                    <a:pt x="1756" y="1529"/>
                  </a:lnTo>
                  <a:close/>
                  <a:moveTo>
                    <a:pt x="3187" y="1529"/>
                  </a:moveTo>
                  <a:lnTo>
                    <a:pt x="3187" y="2081"/>
                  </a:lnTo>
                  <a:lnTo>
                    <a:pt x="2569" y="2081"/>
                  </a:lnTo>
                  <a:lnTo>
                    <a:pt x="2569" y="1529"/>
                  </a:lnTo>
                  <a:close/>
                  <a:moveTo>
                    <a:pt x="4000" y="1529"/>
                  </a:moveTo>
                  <a:lnTo>
                    <a:pt x="4000" y="2081"/>
                  </a:lnTo>
                  <a:lnTo>
                    <a:pt x="3382" y="2081"/>
                  </a:lnTo>
                  <a:lnTo>
                    <a:pt x="3382" y="1529"/>
                  </a:lnTo>
                  <a:close/>
                  <a:moveTo>
                    <a:pt x="4781" y="1529"/>
                  </a:moveTo>
                  <a:lnTo>
                    <a:pt x="4781" y="2081"/>
                  </a:lnTo>
                  <a:lnTo>
                    <a:pt x="4163" y="2081"/>
                  </a:lnTo>
                  <a:lnTo>
                    <a:pt x="4163" y="1529"/>
                  </a:lnTo>
                  <a:close/>
                  <a:moveTo>
                    <a:pt x="5594" y="1529"/>
                  </a:moveTo>
                  <a:lnTo>
                    <a:pt x="5594" y="2081"/>
                  </a:lnTo>
                  <a:lnTo>
                    <a:pt x="4976" y="2081"/>
                  </a:lnTo>
                  <a:lnTo>
                    <a:pt x="4976" y="1529"/>
                  </a:lnTo>
                  <a:close/>
                  <a:moveTo>
                    <a:pt x="6374" y="1529"/>
                  </a:moveTo>
                  <a:lnTo>
                    <a:pt x="6374" y="2081"/>
                  </a:lnTo>
                  <a:lnTo>
                    <a:pt x="5756" y="2081"/>
                  </a:lnTo>
                  <a:lnTo>
                    <a:pt x="5756" y="1529"/>
                  </a:lnTo>
                  <a:close/>
                  <a:moveTo>
                    <a:pt x="7187" y="1529"/>
                  </a:moveTo>
                  <a:lnTo>
                    <a:pt x="7187" y="2081"/>
                  </a:lnTo>
                  <a:lnTo>
                    <a:pt x="6569" y="2081"/>
                  </a:lnTo>
                  <a:lnTo>
                    <a:pt x="6569" y="1529"/>
                  </a:lnTo>
                  <a:close/>
                  <a:moveTo>
                    <a:pt x="8000" y="1529"/>
                  </a:moveTo>
                  <a:lnTo>
                    <a:pt x="8000" y="2081"/>
                  </a:lnTo>
                  <a:lnTo>
                    <a:pt x="7382" y="2081"/>
                  </a:lnTo>
                  <a:lnTo>
                    <a:pt x="7382" y="1529"/>
                  </a:lnTo>
                  <a:close/>
                  <a:moveTo>
                    <a:pt x="8781" y="1529"/>
                  </a:moveTo>
                  <a:lnTo>
                    <a:pt x="8781" y="2081"/>
                  </a:lnTo>
                  <a:lnTo>
                    <a:pt x="8163" y="2081"/>
                  </a:lnTo>
                  <a:lnTo>
                    <a:pt x="8163" y="1529"/>
                  </a:lnTo>
                  <a:close/>
                  <a:moveTo>
                    <a:pt x="9594" y="1529"/>
                  </a:moveTo>
                  <a:lnTo>
                    <a:pt x="9594" y="2081"/>
                  </a:lnTo>
                  <a:lnTo>
                    <a:pt x="8976" y="2081"/>
                  </a:lnTo>
                  <a:lnTo>
                    <a:pt x="8976" y="1529"/>
                  </a:lnTo>
                  <a:close/>
                  <a:moveTo>
                    <a:pt x="10342" y="1529"/>
                  </a:moveTo>
                  <a:lnTo>
                    <a:pt x="10342" y="2081"/>
                  </a:lnTo>
                  <a:lnTo>
                    <a:pt x="9756" y="2081"/>
                  </a:lnTo>
                  <a:lnTo>
                    <a:pt x="9756" y="1529"/>
                  </a:lnTo>
                  <a:close/>
                  <a:moveTo>
                    <a:pt x="11155" y="1529"/>
                  </a:moveTo>
                  <a:lnTo>
                    <a:pt x="11155" y="2081"/>
                  </a:lnTo>
                  <a:lnTo>
                    <a:pt x="10569" y="2081"/>
                  </a:lnTo>
                  <a:lnTo>
                    <a:pt x="10569" y="1529"/>
                  </a:lnTo>
                  <a:close/>
                  <a:moveTo>
                    <a:pt x="11968" y="1529"/>
                  </a:moveTo>
                  <a:lnTo>
                    <a:pt x="11968" y="2081"/>
                  </a:lnTo>
                  <a:lnTo>
                    <a:pt x="11382" y="2081"/>
                  </a:lnTo>
                  <a:lnTo>
                    <a:pt x="11382" y="1529"/>
                  </a:lnTo>
                  <a:close/>
                  <a:moveTo>
                    <a:pt x="12748" y="1529"/>
                  </a:moveTo>
                  <a:lnTo>
                    <a:pt x="12748" y="2081"/>
                  </a:lnTo>
                  <a:lnTo>
                    <a:pt x="12130" y="2081"/>
                  </a:lnTo>
                  <a:lnTo>
                    <a:pt x="12130" y="1529"/>
                  </a:lnTo>
                  <a:close/>
                  <a:moveTo>
                    <a:pt x="13561" y="1529"/>
                  </a:moveTo>
                  <a:lnTo>
                    <a:pt x="13561" y="2081"/>
                  </a:lnTo>
                  <a:lnTo>
                    <a:pt x="12943" y="2081"/>
                  </a:lnTo>
                  <a:lnTo>
                    <a:pt x="12943" y="1529"/>
                  </a:lnTo>
                  <a:close/>
                  <a:moveTo>
                    <a:pt x="14374" y="1529"/>
                  </a:moveTo>
                  <a:lnTo>
                    <a:pt x="14374" y="2081"/>
                  </a:lnTo>
                  <a:lnTo>
                    <a:pt x="13756" y="2081"/>
                  </a:lnTo>
                  <a:lnTo>
                    <a:pt x="13756" y="1529"/>
                  </a:lnTo>
                  <a:close/>
                  <a:moveTo>
                    <a:pt x="0" y="0"/>
                  </a:moveTo>
                  <a:lnTo>
                    <a:pt x="0" y="163"/>
                  </a:lnTo>
                  <a:lnTo>
                    <a:pt x="33" y="163"/>
                  </a:lnTo>
                  <a:lnTo>
                    <a:pt x="33" y="748"/>
                  </a:lnTo>
                  <a:lnTo>
                    <a:pt x="0" y="748"/>
                  </a:lnTo>
                  <a:lnTo>
                    <a:pt x="0" y="846"/>
                  </a:lnTo>
                  <a:lnTo>
                    <a:pt x="33" y="846"/>
                  </a:lnTo>
                  <a:lnTo>
                    <a:pt x="33" y="1398"/>
                  </a:lnTo>
                  <a:lnTo>
                    <a:pt x="0" y="1398"/>
                  </a:lnTo>
                  <a:lnTo>
                    <a:pt x="0" y="1496"/>
                  </a:lnTo>
                  <a:lnTo>
                    <a:pt x="33" y="1496"/>
                  </a:lnTo>
                  <a:lnTo>
                    <a:pt x="33" y="2016"/>
                  </a:lnTo>
                  <a:lnTo>
                    <a:pt x="0" y="2016"/>
                  </a:lnTo>
                  <a:lnTo>
                    <a:pt x="0" y="2179"/>
                  </a:lnTo>
                  <a:lnTo>
                    <a:pt x="14959" y="2179"/>
                  </a:lnTo>
                  <a:lnTo>
                    <a:pt x="14959" y="2016"/>
                  </a:lnTo>
                  <a:lnTo>
                    <a:pt x="14537" y="2016"/>
                  </a:lnTo>
                  <a:lnTo>
                    <a:pt x="14537" y="1496"/>
                  </a:lnTo>
                  <a:lnTo>
                    <a:pt x="14959" y="1496"/>
                  </a:lnTo>
                  <a:lnTo>
                    <a:pt x="14959" y="1398"/>
                  </a:lnTo>
                  <a:lnTo>
                    <a:pt x="14537" y="1398"/>
                  </a:lnTo>
                  <a:lnTo>
                    <a:pt x="14537" y="846"/>
                  </a:lnTo>
                  <a:lnTo>
                    <a:pt x="14959" y="846"/>
                  </a:lnTo>
                  <a:lnTo>
                    <a:pt x="14959" y="748"/>
                  </a:lnTo>
                  <a:lnTo>
                    <a:pt x="14537" y="748"/>
                  </a:lnTo>
                  <a:lnTo>
                    <a:pt x="14537" y="163"/>
                  </a:lnTo>
                  <a:lnTo>
                    <a:pt x="14959" y="163"/>
                  </a:lnTo>
                  <a:lnTo>
                    <a:pt x="14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0"/>
            <p:cNvSpPr/>
            <p:nvPr/>
          </p:nvSpPr>
          <p:spPr>
            <a:xfrm>
              <a:off x="9405328" y="1915150"/>
              <a:ext cx="573740" cy="27078"/>
            </a:xfrm>
            <a:custGeom>
              <a:avLst/>
              <a:gdLst/>
              <a:ahLst/>
              <a:cxnLst/>
              <a:rect l="l" t="t" r="r" b="b"/>
              <a:pathLst>
                <a:path w="15870" h="749" extrusionOk="0">
                  <a:moveTo>
                    <a:pt x="11349" y="0"/>
                  </a:moveTo>
                  <a:lnTo>
                    <a:pt x="10829" y="553"/>
                  </a:lnTo>
                  <a:lnTo>
                    <a:pt x="10016" y="358"/>
                  </a:lnTo>
                  <a:lnTo>
                    <a:pt x="9593" y="455"/>
                  </a:lnTo>
                  <a:lnTo>
                    <a:pt x="8878" y="228"/>
                  </a:lnTo>
                  <a:lnTo>
                    <a:pt x="8423" y="618"/>
                  </a:lnTo>
                  <a:lnTo>
                    <a:pt x="7512" y="488"/>
                  </a:lnTo>
                  <a:lnTo>
                    <a:pt x="7154" y="521"/>
                  </a:lnTo>
                  <a:lnTo>
                    <a:pt x="6374" y="228"/>
                  </a:lnTo>
                  <a:lnTo>
                    <a:pt x="5886" y="618"/>
                  </a:lnTo>
                  <a:lnTo>
                    <a:pt x="5041" y="358"/>
                  </a:lnTo>
                  <a:lnTo>
                    <a:pt x="4650" y="455"/>
                  </a:lnTo>
                  <a:lnTo>
                    <a:pt x="3870" y="228"/>
                  </a:lnTo>
                  <a:lnTo>
                    <a:pt x="3415" y="618"/>
                  </a:lnTo>
                  <a:lnTo>
                    <a:pt x="2537" y="488"/>
                  </a:lnTo>
                  <a:lnTo>
                    <a:pt x="2211" y="521"/>
                  </a:lnTo>
                  <a:lnTo>
                    <a:pt x="1431" y="228"/>
                  </a:lnTo>
                  <a:lnTo>
                    <a:pt x="943" y="618"/>
                  </a:lnTo>
                  <a:lnTo>
                    <a:pt x="33" y="358"/>
                  </a:lnTo>
                  <a:lnTo>
                    <a:pt x="0" y="358"/>
                  </a:lnTo>
                  <a:lnTo>
                    <a:pt x="0" y="488"/>
                  </a:lnTo>
                  <a:lnTo>
                    <a:pt x="911" y="716"/>
                  </a:lnTo>
                  <a:lnTo>
                    <a:pt x="1236" y="683"/>
                  </a:lnTo>
                  <a:lnTo>
                    <a:pt x="1171" y="651"/>
                  </a:lnTo>
                  <a:lnTo>
                    <a:pt x="1268" y="683"/>
                  </a:lnTo>
                  <a:lnTo>
                    <a:pt x="1528" y="455"/>
                  </a:lnTo>
                  <a:lnTo>
                    <a:pt x="2049" y="618"/>
                  </a:lnTo>
                  <a:lnTo>
                    <a:pt x="2472" y="553"/>
                  </a:lnTo>
                  <a:lnTo>
                    <a:pt x="3675" y="748"/>
                  </a:lnTo>
                  <a:lnTo>
                    <a:pt x="4065" y="455"/>
                  </a:lnTo>
                  <a:lnTo>
                    <a:pt x="4585" y="618"/>
                  </a:lnTo>
                  <a:lnTo>
                    <a:pt x="5008" y="488"/>
                  </a:lnTo>
                  <a:lnTo>
                    <a:pt x="5886" y="716"/>
                  </a:lnTo>
                  <a:lnTo>
                    <a:pt x="6211" y="683"/>
                  </a:lnTo>
                  <a:lnTo>
                    <a:pt x="6179" y="651"/>
                  </a:lnTo>
                  <a:lnTo>
                    <a:pt x="6276" y="683"/>
                  </a:lnTo>
                  <a:lnTo>
                    <a:pt x="6537" y="455"/>
                  </a:lnTo>
                  <a:lnTo>
                    <a:pt x="6992" y="618"/>
                  </a:lnTo>
                  <a:lnTo>
                    <a:pt x="7480" y="553"/>
                  </a:lnTo>
                  <a:lnTo>
                    <a:pt x="8650" y="748"/>
                  </a:lnTo>
                  <a:lnTo>
                    <a:pt x="9073" y="455"/>
                  </a:lnTo>
                  <a:lnTo>
                    <a:pt x="9561" y="618"/>
                  </a:lnTo>
                  <a:lnTo>
                    <a:pt x="10016" y="488"/>
                  </a:lnTo>
                  <a:lnTo>
                    <a:pt x="10894" y="716"/>
                  </a:lnTo>
                  <a:lnTo>
                    <a:pt x="11154" y="683"/>
                  </a:lnTo>
                  <a:lnTo>
                    <a:pt x="11187" y="651"/>
                  </a:lnTo>
                  <a:lnTo>
                    <a:pt x="11545" y="228"/>
                  </a:lnTo>
                  <a:lnTo>
                    <a:pt x="12000" y="390"/>
                  </a:lnTo>
                  <a:lnTo>
                    <a:pt x="12488" y="358"/>
                  </a:lnTo>
                  <a:lnTo>
                    <a:pt x="13658" y="553"/>
                  </a:lnTo>
                  <a:lnTo>
                    <a:pt x="14081" y="228"/>
                  </a:lnTo>
                  <a:lnTo>
                    <a:pt x="14569" y="358"/>
                  </a:lnTo>
                  <a:lnTo>
                    <a:pt x="14959" y="293"/>
                  </a:lnTo>
                  <a:lnTo>
                    <a:pt x="15479" y="455"/>
                  </a:lnTo>
                  <a:lnTo>
                    <a:pt x="15870" y="521"/>
                  </a:lnTo>
                  <a:lnTo>
                    <a:pt x="15870" y="390"/>
                  </a:lnTo>
                  <a:lnTo>
                    <a:pt x="15479" y="293"/>
                  </a:lnTo>
                  <a:lnTo>
                    <a:pt x="14992" y="163"/>
                  </a:lnTo>
                  <a:lnTo>
                    <a:pt x="14601" y="228"/>
                  </a:lnTo>
                  <a:lnTo>
                    <a:pt x="13853" y="33"/>
                  </a:lnTo>
                  <a:lnTo>
                    <a:pt x="13431" y="390"/>
                  </a:lnTo>
                  <a:lnTo>
                    <a:pt x="12520" y="228"/>
                  </a:lnTo>
                  <a:lnTo>
                    <a:pt x="12162" y="293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0"/>
            <p:cNvSpPr/>
            <p:nvPr/>
          </p:nvSpPr>
          <p:spPr>
            <a:xfrm>
              <a:off x="9411184" y="1960991"/>
              <a:ext cx="558484" cy="54120"/>
            </a:xfrm>
            <a:custGeom>
              <a:avLst/>
              <a:gdLst/>
              <a:ahLst/>
              <a:cxnLst/>
              <a:rect l="l" t="t" r="r" b="b"/>
              <a:pathLst>
                <a:path w="15448" h="1497" extrusionOk="0">
                  <a:moveTo>
                    <a:pt x="10191" y="478"/>
                  </a:moveTo>
                  <a:lnTo>
                    <a:pt x="10177" y="486"/>
                  </a:lnTo>
                  <a:lnTo>
                    <a:pt x="10177" y="486"/>
                  </a:lnTo>
                  <a:lnTo>
                    <a:pt x="10179" y="488"/>
                  </a:lnTo>
                  <a:lnTo>
                    <a:pt x="10191" y="478"/>
                  </a:lnTo>
                  <a:close/>
                  <a:moveTo>
                    <a:pt x="8618" y="521"/>
                  </a:moveTo>
                  <a:lnTo>
                    <a:pt x="8456" y="586"/>
                  </a:lnTo>
                  <a:lnTo>
                    <a:pt x="8653" y="537"/>
                  </a:lnTo>
                  <a:lnTo>
                    <a:pt x="8618" y="521"/>
                  </a:lnTo>
                  <a:close/>
                  <a:moveTo>
                    <a:pt x="8716" y="521"/>
                  </a:moveTo>
                  <a:lnTo>
                    <a:pt x="8653" y="537"/>
                  </a:lnTo>
                  <a:lnTo>
                    <a:pt x="9195" y="787"/>
                  </a:lnTo>
                  <a:lnTo>
                    <a:pt x="8716" y="521"/>
                  </a:lnTo>
                  <a:close/>
                  <a:moveTo>
                    <a:pt x="9195" y="787"/>
                  </a:moveTo>
                  <a:lnTo>
                    <a:pt x="9301" y="846"/>
                  </a:lnTo>
                  <a:lnTo>
                    <a:pt x="9305" y="838"/>
                  </a:lnTo>
                  <a:lnTo>
                    <a:pt x="9305" y="838"/>
                  </a:lnTo>
                  <a:lnTo>
                    <a:pt x="9195" y="787"/>
                  </a:lnTo>
                  <a:close/>
                  <a:moveTo>
                    <a:pt x="9626" y="33"/>
                  </a:moveTo>
                  <a:lnTo>
                    <a:pt x="9305" y="838"/>
                  </a:lnTo>
                  <a:lnTo>
                    <a:pt x="9305" y="838"/>
                  </a:lnTo>
                  <a:lnTo>
                    <a:pt x="9464" y="911"/>
                  </a:lnTo>
                  <a:lnTo>
                    <a:pt x="9757" y="228"/>
                  </a:lnTo>
                  <a:lnTo>
                    <a:pt x="10114" y="521"/>
                  </a:lnTo>
                  <a:lnTo>
                    <a:pt x="10177" y="486"/>
                  </a:lnTo>
                  <a:lnTo>
                    <a:pt x="10177" y="486"/>
                  </a:lnTo>
                  <a:lnTo>
                    <a:pt x="9626" y="33"/>
                  </a:lnTo>
                  <a:close/>
                  <a:moveTo>
                    <a:pt x="15090" y="944"/>
                  </a:moveTo>
                  <a:lnTo>
                    <a:pt x="14881" y="1027"/>
                  </a:lnTo>
                  <a:lnTo>
                    <a:pt x="14895" y="1041"/>
                  </a:lnTo>
                  <a:lnTo>
                    <a:pt x="15106" y="951"/>
                  </a:lnTo>
                  <a:lnTo>
                    <a:pt x="15106" y="951"/>
                  </a:lnTo>
                  <a:lnTo>
                    <a:pt x="15090" y="944"/>
                  </a:lnTo>
                  <a:close/>
                  <a:moveTo>
                    <a:pt x="15122" y="944"/>
                  </a:moveTo>
                  <a:lnTo>
                    <a:pt x="15106" y="951"/>
                  </a:lnTo>
                  <a:lnTo>
                    <a:pt x="15106" y="951"/>
                  </a:lnTo>
                  <a:lnTo>
                    <a:pt x="15447" y="1106"/>
                  </a:lnTo>
                  <a:lnTo>
                    <a:pt x="15447" y="1106"/>
                  </a:lnTo>
                  <a:lnTo>
                    <a:pt x="15122" y="944"/>
                  </a:lnTo>
                  <a:close/>
                  <a:moveTo>
                    <a:pt x="10439" y="261"/>
                  </a:moveTo>
                  <a:lnTo>
                    <a:pt x="10191" y="478"/>
                  </a:lnTo>
                  <a:lnTo>
                    <a:pt x="10407" y="358"/>
                  </a:lnTo>
                  <a:lnTo>
                    <a:pt x="10667" y="553"/>
                  </a:lnTo>
                  <a:lnTo>
                    <a:pt x="10732" y="618"/>
                  </a:lnTo>
                  <a:lnTo>
                    <a:pt x="10765" y="683"/>
                  </a:lnTo>
                  <a:lnTo>
                    <a:pt x="10927" y="846"/>
                  </a:lnTo>
                  <a:lnTo>
                    <a:pt x="11057" y="944"/>
                  </a:lnTo>
                  <a:cubicBezTo>
                    <a:pt x="11155" y="1009"/>
                    <a:pt x="11220" y="1074"/>
                    <a:pt x="11252" y="1106"/>
                  </a:cubicBezTo>
                  <a:cubicBezTo>
                    <a:pt x="11350" y="1074"/>
                    <a:pt x="11415" y="1074"/>
                    <a:pt x="11513" y="1041"/>
                  </a:cubicBezTo>
                  <a:lnTo>
                    <a:pt x="11643" y="1009"/>
                  </a:lnTo>
                  <a:lnTo>
                    <a:pt x="12488" y="1399"/>
                  </a:lnTo>
                  <a:lnTo>
                    <a:pt x="12781" y="716"/>
                  </a:lnTo>
                  <a:lnTo>
                    <a:pt x="13139" y="1009"/>
                  </a:lnTo>
                  <a:lnTo>
                    <a:pt x="13431" y="813"/>
                  </a:lnTo>
                  <a:lnTo>
                    <a:pt x="14017" y="1301"/>
                  </a:lnTo>
                  <a:lnTo>
                    <a:pt x="14244" y="1171"/>
                  </a:lnTo>
                  <a:lnTo>
                    <a:pt x="14439" y="716"/>
                  </a:lnTo>
                  <a:lnTo>
                    <a:pt x="14765" y="1074"/>
                  </a:lnTo>
                  <a:lnTo>
                    <a:pt x="14881" y="1027"/>
                  </a:lnTo>
                  <a:lnTo>
                    <a:pt x="14342" y="456"/>
                  </a:lnTo>
                  <a:lnTo>
                    <a:pt x="14017" y="1204"/>
                  </a:lnTo>
                  <a:lnTo>
                    <a:pt x="13431" y="716"/>
                  </a:lnTo>
                  <a:lnTo>
                    <a:pt x="13139" y="878"/>
                  </a:lnTo>
                  <a:lnTo>
                    <a:pt x="12618" y="423"/>
                  </a:lnTo>
                  <a:lnTo>
                    <a:pt x="12293" y="1236"/>
                  </a:lnTo>
                  <a:lnTo>
                    <a:pt x="11675" y="911"/>
                  </a:lnTo>
                  <a:lnTo>
                    <a:pt x="11350" y="1041"/>
                  </a:lnTo>
                  <a:lnTo>
                    <a:pt x="10830" y="586"/>
                  </a:lnTo>
                  <a:lnTo>
                    <a:pt x="10765" y="553"/>
                  </a:lnTo>
                  <a:lnTo>
                    <a:pt x="10439" y="261"/>
                  </a:lnTo>
                  <a:close/>
                  <a:moveTo>
                    <a:pt x="7903" y="0"/>
                  </a:moveTo>
                  <a:lnTo>
                    <a:pt x="7513" y="1204"/>
                  </a:lnTo>
                  <a:lnTo>
                    <a:pt x="6960" y="748"/>
                  </a:lnTo>
                  <a:lnTo>
                    <a:pt x="6667" y="911"/>
                  </a:lnTo>
                  <a:lnTo>
                    <a:pt x="6147" y="488"/>
                  </a:lnTo>
                  <a:lnTo>
                    <a:pt x="5822" y="1301"/>
                  </a:lnTo>
                  <a:lnTo>
                    <a:pt x="5204" y="976"/>
                  </a:lnTo>
                  <a:lnTo>
                    <a:pt x="4976" y="1041"/>
                  </a:lnTo>
                  <a:lnTo>
                    <a:pt x="4423" y="488"/>
                  </a:lnTo>
                  <a:lnTo>
                    <a:pt x="4098" y="1204"/>
                  </a:lnTo>
                  <a:lnTo>
                    <a:pt x="3513" y="716"/>
                  </a:lnTo>
                  <a:lnTo>
                    <a:pt x="3220" y="878"/>
                  </a:lnTo>
                  <a:lnTo>
                    <a:pt x="2700" y="423"/>
                  </a:lnTo>
                  <a:lnTo>
                    <a:pt x="2375" y="1236"/>
                  </a:lnTo>
                  <a:lnTo>
                    <a:pt x="1757" y="911"/>
                  </a:lnTo>
                  <a:lnTo>
                    <a:pt x="1497" y="1009"/>
                  </a:lnTo>
                  <a:lnTo>
                    <a:pt x="976" y="423"/>
                  </a:lnTo>
                  <a:lnTo>
                    <a:pt x="651" y="1171"/>
                  </a:lnTo>
                  <a:lnTo>
                    <a:pt x="33" y="683"/>
                  </a:lnTo>
                  <a:lnTo>
                    <a:pt x="1" y="683"/>
                  </a:lnTo>
                  <a:lnTo>
                    <a:pt x="1" y="911"/>
                  </a:lnTo>
                  <a:lnTo>
                    <a:pt x="619" y="1399"/>
                  </a:lnTo>
                  <a:lnTo>
                    <a:pt x="814" y="1301"/>
                  </a:lnTo>
                  <a:lnTo>
                    <a:pt x="1009" y="846"/>
                  </a:lnTo>
                  <a:lnTo>
                    <a:pt x="1334" y="1204"/>
                  </a:lnTo>
                  <a:lnTo>
                    <a:pt x="1659" y="1074"/>
                  </a:lnTo>
                  <a:lnTo>
                    <a:pt x="2537" y="1496"/>
                  </a:lnTo>
                  <a:lnTo>
                    <a:pt x="2797" y="813"/>
                  </a:lnTo>
                  <a:lnTo>
                    <a:pt x="3188" y="1074"/>
                  </a:lnTo>
                  <a:lnTo>
                    <a:pt x="3448" y="878"/>
                  </a:lnTo>
                  <a:lnTo>
                    <a:pt x="4066" y="1366"/>
                  </a:lnTo>
                  <a:lnTo>
                    <a:pt x="4261" y="1236"/>
                  </a:lnTo>
                  <a:lnTo>
                    <a:pt x="4488" y="781"/>
                  </a:lnTo>
                  <a:lnTo>
                    <a:pt x="4814" y="1171"/>
                  </a:lnTo>
                  <a:lnTo>
                    <a:pt x="5139" y="1041"/>
                  </a:lnTo>
                  <a:lnTo>
                    <a:pt x="5984" y="1431"/>
                  </a:lnTo>
                  <a:lnTo>
                    <a:pt x="6277" y="748"/>
                  </a:lnTo>
                  <a:lnTo>
                    <a:pt x="6635" y="1041"/>
                  </a:lnTo>
                  <a:lnTo>
                    <a:pt x="6927" y="846"/>
                  </a:lnTo>
                  <a:lnTo>
                    <a:pt x="7513" y="1334"/>
                  </a:lnTo>
                  <a:lnTo>
                    <a:pt x="7675" y="1236"/>
                  </a:lnTo>
                  <a:lnTo>
                    <a:pt x="7675" y="1204"/>
                  </a:lnTo>
                  <a:lnTo>
                    <a:pt x="7968" y="293"/>
                  </a:lnTo>
                  <a:lnTo>
                    <a:pt x="8293" y="651"/>
                  </a:lnTo>
                  <a:lnTo>
                    <a:pt x="8456" y="586"/>
                  </a:lnTo>
                  <a:lnTo>
                    <a:pt x="79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0"/>
            <p:cNvSpPr/>
            <p:nvPr/>
          </p:nvSpPr>
          <p:spPr>
            <a:xfrm>
              <a:off x="9424127" y="1893965"/>
              <a:ext cx="547891" cy="5929"/>
            </a:xfrm>
            <a:custGeom>
              <a:avLst/>
              <a:gdLst/>
              <a:ahLst/>
              <a:cxnLst/>
              <a:rect l="l" t="t" r="r" b="b"/>
              <a:pathLst>
                <a:path w="15155" h="164" extrusionOk="0">
                  <a:moveTo>
                    <a:pt x="0" y="1"/>
                  </a:moveTo>
                  <a:lnTo>
                    <a:pt x="0" y="163"/>
                  </a:lnTo>
                  <a:lnTo>
                    <a:pt x="15155" y="163"/>
                  </a:lnTo>
                  <a:lnTo>
                    <a:pt x="15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0"/>
            <p:cNvSpPr/>
            <p:nvPr/>
          </p:nvSpPr>
          <p:spPr>
            <a:xfrm>
              <a:off x="9427634" y="2162035"/>
              <a:ext cx="545577" cy="8243"/>
            </a:xfrm>
            <a:custGeom>
              <a:avLst/>
              <a:gdLst/>
              <a:ahLst/>
              <a:cxnLst/>
              <a:rect l="l" t="t" r="r" b="b"/>
              <a:pathLst>
                <a:path w="15091" h="228" extrusionOk="0">
                  <a:moveTo>
                    <a:pt x="1" y="0"/>
                  </a:moveTo>
                  <a:lnTo>
                    <a:pt x="229" y="228"/>
                  </a:lnTo>
                  <a:lnTo>
                    <a:pt x="15090" y="228"/>
                  </a:lnTo>
                  <a:lnTo>
                    <a:pt x="15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0"/>
            <p:cNvSpPr/>
            <p:nvPr/>
          </p:nvSpPr>
          <p:spPr>
            <a:xfrm>
              <a:off x="9428827" y="1872815"/>
              <a:ext cx="544384" cy="5929"/>
            </a:xfrm>
            <a:custGeom>
              <a:avLst/>
              <a:gdLst/>
              <a:ahLst/>
              <a:cxnLst/>
              <a:rect l="l" t="t" r="r" b="b"/>
              <a:pathLst>
                <a:path w="15058" h="164" extrusionOk="0">
                  <a:moveTo>
                    <a:pt x="163" y="1"/>
                  </a:moveTo>
                  <a:cubicBezTo>
                    <a:pt x="98" y="33"/>
                    <a:pt x="33" y="98"/>
                    <a:pt x="0" y="163"/>
                  </a:cubicBezTo>
                  <a:lnTo>
                    <a:pt x="15057" y="163"/>
                  </a:lnTo>
                  <a:lnTo>
                    <a:pt x="15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0"/>
            <p:cNvSpPr/>
            <p:nvPr/>
          </p:nvSpPr>
          <p:spPr>
            <a:xfrm>
              <a:off x="9392385" y="1825781"/>
              <a:ext cx="596082" cy="390375"/>
            </a:xfrm>
            <a:custGeom>
              <a:avLst/>
              <a:gdLst/>
              <a:ahLst/>
              <a:cxnLst/>
              <a:rect l="l" t="t" r="r" b="b"/>
              <a:pathLst>
                <a:path w="16488" h="10798" extrusionOk="0">
                  <a:moveTo>
                    <a:pt x="14309" y="814"/>
                  </a:moveTo>
                  <a:cubicBezTo>
                    <a:pt x="15089" y="814"/>
                    <a:pt x="15675" y="1302"/>
                    <a:pt x="15675" y="1887"/>
                  </a:cubicBezTo>
                  <a:lnTo>
                    <a:pt x="15675" y="8976"/>
                  </a:lnTo>
                  <a:cubicBezTo>
                    <a:pt x="15675" y="9594"/>
                    <a:pt x="15089" y="10082"/>
                    <a:pt x="14309" y="10082"/>
                  </a:cubicBezTo>
                  <a:lnTo>
                    <a:pt x="2114" y="10082"/>
                  </a:lnTo>
                  <a:cubicBezTo>
                    <a:pt x="1334" y="10082"/>
                    <a:pt x="716" y="9594"/>
                    <a:pt x="716" y="8976"/>
                  </a:cubicBezTo>
                  <a:lnTo>
                    <a:pt x="716" y="1887"/>
                  </a:lnTo>
                  <a:cubicBezTo>
                    <a:pt x="716" y="1302"/>
                    <a:pt x="1334" y="814"/>
                    <a:pt x="2114" y="814"/>
                  </a:cubicBezTo>
                  <a:close/>
                  <a:moveTo>
                    <a:pt x="2147" y="1"/>
                  </a:moveTo>
                  <a:cubicBezTo>
                    <a:pt x="976" y="1"/>
                    <a:pt x="0" y="814"/>
                    <a:pt x="0" y="1854"/>
                  </a:cubicBezTo>
                  <a:lnTo>
                    <a:pt x="0" y="8944"/>
                  </a:lnTo>
                  <a:cubicBezTo>
                    <a:pt x="0" y="9952"/>
                    <a:pt x="976" y="10797"/>
                    <a:pt x="2147" y="10797"/>
                  </a:cubicBezTo>
                  <a:lnTo>
                    <a:pt x="14342" y="10797"/>
                  </a:lnTo>
                  <a:cubicBezTo>
                    <a:pt x="15512" y="10797"/>
                    <a:pt x="16488" y="9984"/>
                    <a:pt x="16488" y="8944"/>
                  </a:cubicBezTo>
                  <a:lnTo>
                    <a:pt x="16488" y="1854"/>
                  </a:lnTo>
                  <a:cubicBezTo>
                    <a:pt x="16488" y="846"/>
                    <a:pt x="15512" y="1"/>
                    <a:pt x="14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0"/>
            <p:cNvSpPr/>
            <p:nvPr/>
          </p:nvSpPr>
          <p:spPr>
            <a:xfrm>
              <a:off x="8545910" y="2267854"/>
              <a:ext cx="1587167" cy="51734"/>
            </a:xfrm>
            <a:custGeom>
              <a:avLst/>
              <a:gdLst/>
              <a:ahLst/>
              <a:cxnLst/>
              <a:rect l="l" t="t" r="r" b="b"/>
              <a:pathLst>
                <a:path w="43902" h="1431" extrusionOk="0">
                  <a:moveTo>
                    <a:pt x="0" y="0"/>
                  </a:moveTo>
                  <a:lnTo>
                    <a:pt x="0" y="1431"/>
                  </a:lnTo>
                  <a:lnTo>
                    <a:pt x="43902" y="1431"/>
                  </a:lnTo>
                  <a:lnTo>
                    <a:pt x="43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0"/>
            <p:cNvSpPr/>
            <p:nvPr/>
          </p:nvSpPr>
          <p:spPr>
            <a:xfrm>
              <a:off x="8773996" y="2722833"/>
              <a:ext cx="1087503" cy="205744"/>
            </a:xfrm>
            <a:custGeom>
              <a:avLst/>
              <a:gdLst/>
              <a:ahLst/>
              <a:cxnLst/>
              <a:rect l="l" t="t" r="r" b="b"/>
              <a:pathLst>
                <a:path w="30081" h="5691" extrusionOk="0">
                  <a:moveTo>
                    <a:pt x="1203" y="0"/>
                  </a:moveTo>
                  <a:lnTo>
                    <a:pt x="0" y="5691"/>
                  </a:lnTo>
                  <a:lnTo>
                    <a:pt x="30081" y="5691"/>
                  </a:lnTo>
                  <a:lnTo>
                    <a:pt x="28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0"/>
            <p:cNvSpPr/>
            <p:nvPr/>
          </p:nvSpPr>
          <p:spPr>
            <a:xfrm>
              <a:off x="8879779" y="2752225"/>
              <a:ext cx="60013" cy="35285"/>
            </a:xfrm>
            <a:custGeom>
              <a:avLst/>
              <a:gdLst/>
              <a:ahLst/>
              <a:cxnLst/>
              <a:rect l="l" t="t" r="r" b="b"/>
              <a:pathLst>
                <a:path w="1660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0"/>
            <p:cNvSpPr/>
            <p:nvPr/>
          </p:nvSpPr>
          <p:spPr>
            <a:xfrm>
              <a:off x="8879779" y="2811009"/>
              <a:ext cx="60013" cy="35285"/>
            </a:xfrm>
            <a:custGeom>
              <a:avLst/>
              <a:gdLst/>
              <a:ahLst/>
              <a:cxnLst/>
              <a:rect l="l" t="t" r="r" b="b"/>
              <a:pathLst>
                <a:path w="1660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0"/>
            <p:cNvSpPr/>
            <p:nvPr/>
          </p:nvSpPr>
          <p:spPr>
            <a:xfrm>
              <a:off x="8969148" y="2752225"/>
              <a:ext cx="59977" cy="35285"/>
            </a:xfrm>
            <a:custGeom>
              <a:avLst/>
              <a:gdLst/>
              <a:ahLst/>
              <a:cxnLst/>
              <a:rect l="l" t="t" r="r" b="b"/>
              <a:pathLst>
                <a:path w="1659" h="976" extrusionOk="0">
                  <a:moveTo>
                    <a:pt x="0" y="0"/>
                  </a:moveTo>
                  <a:lnTo>
                    <a:pt x="0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0"/>
            <p:cNvSpPr/>
            <p:nvPr/>
          </p:nvSpPr>
          <p:spPr>
            <a:xfrm>
              <a:off x="8969148" y="2811009"/>
              <a:ext cx="59977" cy="35285"/>
            </a:xfrm>
            <a:custGeom>
              <a:avLst/>
              <a:gdLst/>
              <a:ahLst/>
              <a:cxnLst/>
              <a:rect l="l" t="t" r="r" b="b"/>
              <a:pathLst>
                <a:path w="1659" h="976" extrusionOk="0">
                  <a:moveTo>
                    <a:pt x="0" y="0"/>
                  </a:moveTo>
                  <a:lnTo>
                    <a:pt x="0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0"/>
            <p:cNvSpPr/>
            <p:nvPr/>
          </p:nvSpPr>
          <p:spPr>
            <a:xfrm>
              <a:off x="9058481" y="2752225"/>
              <a:ext cx="60013" cy="35285"/>
            </a:xfrm>
            <a:custGeom>
              <a:avLst/>
              <a:gdLst/>
              <a:ahLst/>
              <a:cxnLst/>
              <a:rect l="l" t="t" r="r" b="b"/>
              <a:pathLst>
                <a:path w="1660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0"/>
            <p:cNvSpPr/>
            <p:nvPr/>
          </p:nvSpPr>
          <p:spPr>
            <a:xfrm>
              <a:off x="9058481" y="2811009"/>
              <a:ext cx="60013" cy="35285"/>
            </a:xfrm>
            <a:custGeom>
              <a:avLst/>
              <a:gdLst/>
              <a:ahLst/>
              <a:cxnLst/>
              <a:rect l="l" t="t" r="r" b="b"/>
              <a:pathLst>
                <a:path w="1660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0"/>
            <p:cNvSpPr/>
            <p:nvPr/>
          </p:nvSpPr>
          <p:spPr>
            <a:xfrm>
              <a:off x="9147849" y="2752225"/>
              <a:ext cx="59977" cy="35285"/>
            </a:xfrm>
            <a:custGeom>
              <a:avLst/>
              <a:gdLst/>
              <a:ahLst/>
              <a:cxnLst/>
              <a:rect l="l" t="t" r="r" b="b"/>
              <a:pathLst>
                <a:path w="1659" h="976" extrusionOk="0">
                  <a:moveTo>
                    <a:pt x="0" y="0"/>
                  </a:moveTo>
                  <a:lnTo>
                    <a:pt x="0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0"/>
            <p:cNvSpPr/>
            <p:nvPr/>
          </p:nvSpPr>
          <p:spPr>
            <a:xfrm>
              <a:off x="9147849" y="2811009"/>
              <a:ext cx="59977" cy="35285"/>
            </a:xfrm>
            <a:custGeom>
              <a:avLst/>
              <a:gdLst/>
              <a:ahLst/>
              <a:cxnLst/>
              <a:rect l="l" t="t" r="r" b="b"/>
              <a:pathLst>
                <a:path w="1659" h="976" extrusionOk="0">
                  <a:moveTo>
                    <a:pt x="0" y="0"/>
                  </a:moveTo>
                  <a:lnTo>
                    <a:pt x="0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0"/>
            <p:cNvSpPr/>
            <p:nvPr/>
          </p:nvSpPr>
          <p:spPr>
            <a:xfrm>
              <a:off x="9237182" y="2752225"/>
              <a:ext cx="61170" cy="35285"/>
            </a:xfrm>
            <a:custGeom>
              <a:avLst/>
              <a:gdLst/>
              <a:ahLst/>
              <a:cxnLst/>
              <a:rect l="l" t="t" r="r" b="b"/>
              <a:pathLst>
                <a:path w="1692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92" y="976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0"/>
            <p:cNvSpPr/>
            <p:nvPr/>
          </p:nvSpPr>
          <p:spPr>
            <a:xfrm>
              <a:off x="9237182" y="2811009"/>
              <a:ext cx="61170" cy="35285"/>
            </a:xfrm>
            <a:custGeom>
              <a:avLst/>
              <a:gdLst/>
              <a:ahLst/>
              <a:cxnLst/>
              <a:rect l="l" t="t" r="r" b="b"/>
              <a:pathLst>
                <a:path w="1692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92" y="976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0"/>
            <p:cNvSpPr/>
            <p:nvPr/>
          </p:nvSpPr>
          <p:spPr>
            <a:xfrm>
              <a:off x="9327708" y="2752225"/>
              <a:ext cx="60013" cy="35285"/>
            </a:xfrm>
            <a:custGeom>
              <a:avLst/>
              <a:gdLst/>
              <a:ahLst/>
              <a:cxnLst/>
              <a:rect l="l" t="t" r="r" b="b"/>
              <a:pathLst>
                <a:path w="1660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0"/>
            <p:cNvSpPr/>
            <p:nvPr/>
          </p:nvSpPr>
          <p:spPr>
            <a:xfrm>
              <a:off x="9327708" y="2811009"/>
              <a:ext cx="60013" cy="35285"/>
            </a:xfrm>
            <a:custGeom>
              <a:avLst/>
              <a:gdLst/>
              <a:ahLst/>
              <a:cxnLst/>
              <a:rect l="l" t="t" r="r" b="b"/>
              <a:pathLst>
                <a:path w="1660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0"/>
            <p:cNvSpPr/>
            <p:nvPr/>
          </p:nvSpPr>
          <p:spPr>
            <a:xfrm>
              <a:off x="9417077" y="2752225"/>
              <a:ext cx="59977" cy="35285"/>
            </a:xfrm>
            <a:custGeom>
              <a:avLst/>
              <a:gdLst/>
              <a:ahLst/>
              <a:cxnLst/>
              <a:rect l="l" t="t" r="r" b="b"/>
              <a:pathLst>
                <a:path w="1659" h="976" extrusionOk="0">
                  <a:moveTo>
                    <a:pt x="0" y="0"/>
                  </a:moveTo>
                  <a:lnTo>
                    <a:pt x="0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0"/>
            <p:cNvSpPr/>
            <p:nvPr/>
          </p:nvSpPr>
          <p:spPr>
            <a:xfrm>
              <a:off x="9417077" y="2811009"/>
              <a:ext cx="59977" cy="35285"/>
            </a:xfrm>
            <a:custGeom>
              <a:avLst/>
              <a:gdLst/>
              <a:ahLst/>
              <a:cxnLst/>
              <a:rect l="l" t="t" r="r" b="b"/>
              <a:pathLst>
                <a:path w="1659" h="976" extrusionOk="0">
                  <a:moveTo>
                    <a:pt x="0" y="0"/>
                  </a:moveTo>
                  <a:lnTo>
                    <a:pt x="0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0"/>
            <p:cNvSpPr/>
            <p:nvPr/>
          </p:nvSpPr>
          <p:spPr>
            <a:xfrm>
              <a:off x="8879779" y="2863900"/>
              <a:ext cx="60013" cy="35285"/>
            </a:xfrm>
            <a:custGeom>
              <a:avLst/>
              <a:gdLst/>
              <a:ahLst/>
              <a:cxnLst/>
              <a:rect l="l" t="t" r="r" b="b"/>
              <a:pathLst>
                <a:path w="1660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0"/>
            <p:cNvSpPr/>
            <p:nvPr/>
          </p:nvSpPr>
          <p:spPr>
            <a:xfrm>
              <a:off x="8969148" y="2863900"/>
              <a:ext cx="59977" cy="35285"/>
            </a:xfrm>
            <a:custGeom>
              <a:avLst/>
              <a:gdLst/>
              <a:ahLst/>
              <a:cxnLst/>
              <a:rect l="l" t="t" r="r" b="b"/>
              <a:pathLst>
                <a:path w="1659" h="976" extrusionOk="0">
                  <a:moveTo>
                    <a:pt x="0" y="0"/>
                  </a:moveTo>
                  <a:lnTo>
                    <a:pt x="0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0"/>
            <p:cNvSpPr/>
            <p:nvPr/>
          </p:nvSpPr>
          <p:spPr>
            <a:xfrm>
              <a:off x="9058481" y="2863900"/>
              <a:ext cx="60013" cy="35285"/>
            </a:xfrm>
            <a:custGeom>
              <a:avLst/>
              <a:gdLst/>
              <a:ahLst/>
              <a:cxnLst/>
              <a:rect l="l" t="t" r="r" b="b"/>
              <a:pathLst>
                <a:path w="1660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0"/>
            <p:cNvSpPr/>
            <p:nvPr/>
          </p:nvSpPr>
          <p:spPr>
            <a:xfrm>
              <a:off x="9147849" y="2863900"/>
              <a:ext cx="59977" cy="35285"/>
            </a:xfrm>
            <a:custGeom>
              <a:avLst/>
              <a:gdLst/>
              <a:ahLst/>
              <a:cxnLst/>
              <a:rect l="l" t="t" r="r" b="b"/>
              <a:pathLst>
                <a:path w="1659" h="976" extrusionOk="0">
                  <a:moveTo>
                    <a:pt x="0" y="0"/>
                  </a:moveTo>
                  <a:lnTo>
                    <a:pt x="0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0"/>
            <p:cNvSpPr/>
            <p:nvPr/>
          </p:nvSpPr>
          <p:spPr>
            <a:xfrm>
              <a:off x="9237182" y="2863900"/>
              <a:ext cx="61170" cy="35285"/>
            </a:xfrm>
            <a:custGeom>
              <a:avLst/>
              <a:gdLst/>
              <a:ahLst/>
              <a:cxnLst/>
              <a:rect l="l" t="t" r="r" b="b"/>
              <a:pathLst>
                <a:path w="1692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92" y="976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0"/>
            <p:cNvSpPr/>
            <p:nvPr/>
          </p:nvSpPr>
          <p:spPr>
            <a:xfrm>
              <a:off x="9327708" y="2863900"/>
              <a:ext cx="60013" cy="35285"/>
            </a:xfrm>
            <a:custGeom>
              <a:avLst/>
              <a:gdLst/>
              <a:ahLst/>
              <a:cxnLst/>
              <a:rect l="l" t="t" r="r" b="b"/>
              <a:pathLst>
                <a:path w="1660" h="976" extrusionOk="0">
                  <a:moveTo>
                    <a:pt x="1" y="0"/>
                  </a:moveTo>
                  <a:lnTo>
                    <a:pt x="1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0"/>
            <p:cNvSpPr/>
            <p:nvPr/>
          </p:nvSpPr>
          <p:spPr>
            <a:xfrm>
              <a:off x="9417077" y="2863900"/>
              <a:ext cx="59977" cy="35285"/>
            </a:xfrm>
            <a:custGeom>
              <a:avLst/>
              <a:gdLst/>
              <a:ahLst/>
              <a:cxnLst/>
              <a:rect l="l" t="t" r="r" b="b"/>
              <a:pathLst>
                <a:path w="1659" h="976" extrusionOk="0">
                  <a:moveTo>
                    <a:pt x="0" y="0"/>
                  </a:moveTo>
                  <a:lnTo>
                    <a:pt x="0" y="976"/>
                  </a:lnTo>
                  <a:lnTo>
                    <a:pt x="1659" y="976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0"/>
            <p:cNvSpPr/>
            <p:nvPr/>
          </p:nvSpPr>
          <p:spPr>
            <a:xfrm>
              <a:off x="9538152" y="2767481"/>
              <a:ext cx="219880" cy="117604"/>
            </a:xfrm>
            <a:custGeom>
              <a:avLst/>
              <a:gdLst/>
              <a:ahLst/>
              <a:cxnLst/>
              <a:rect l="l" t="t" r="r" b="b"/>
              <a:pathLst>
                <a:path w="6082" h="3253" extrusionOk="0">
                  <a:moveTo>
                    <a:pt x="1" y="1"/>
                  </a:moveTo>
                  <a:lnTo>
                    <a:pt x="1" y="3253"/>
                  </a:lnTo>
                  <a:lnTo>
                    <a:pt x="6082" y="3253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6" name="Google Shape;2376;p60"/>
          <p:cNvGrpSpPr/>
          <p:nvPr/>
        </p:nvGrpSpPr>
        <p:grpSpPr>
          <a:xfrm>
            <a:off x="-207682" y="2083624"/>
            <a:ext cx="1376723" cy="2981497"/>
            <a:chOff x="6854118" y="1750548"/>
            <a:chExt cx="1376723" cy="2981497"/>
          </a:xfrm>
        </p:grpSpPr>
        <p:sp>
          <p:nvSpPr>
            <p:cNvPr id="2377" name="Google Shape;2377;p60"/>
            <p:cNvSpPr/>
            <p:nvPr/>
          </p:nvSpPr>
          <p:spPr>
            <a:xfrm>
              <a:off x="7511298" y="4412239"/>
              <a:ext cx="665495" cy="266914"/>
            </a:xfrm>
            <a:custGeom>
              <a:avLst/>
              <a:gdLst/>
              <a:ahLst/>
              <a:cxnLst/>
              <a:rect l="l" t="t" r="r" b="b"/>
              <a:pathLst>
                <a:path w="18408" h="7383" extrusionOk="0">
                  <a:moveTo>
                    <a:pt x="1" y="1"/>
                  </a:moveTo>
                  <a:lnTo>
                    <a:pt x="1" y="7382"/>
                  </a:lnTo>
                  <a:lnTo>
                    <a:pt x="521" y="7382"/>
                  </a:lnTo>
                  <a:lnTo>
                    <a:pt x="521" y="553"/>
                  </a:lnTo>
                  <a:lnTo>
                    <a:pt x="17887" y="553"/>
                  </a:lnTo>
                  <a:lnTo>
                    <a:pt x="17887" y="7382"/>
                  </a:lnTo>
                  <a:lnTo>
                    <a:pt x="18407" y="7382"/>
                  </a:lnTo>
                  <a:lnTo>
                    <a:pt x="18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0"/>
            <p:cNvSpPr/>
            <p:nvPr/>
          </p:nvSpPr>
          <p:spPr>
            <a:xfrm>
              <a:off x="7459600" y="4608584"/>
              <a:ext cx="123461" cy="123461"/>
            </a:xfrm>
            <a:custGeom>
              <a:avLst/>
              <a:gdLst/>
              <a:ahLst/>
              <a:cxnLst/>
              <a:rect l="l" t="t" r="r" b="b"/>
              <a:pathLst>
                <a:path w="3415" h="3415" extrusionOk="0">
                  <a:moveTo>
                    <a:pt x="1724" y="0"/>
                  </a:moveTo>
                  <a:cubicBezTo>
                    <a:pt x="781" y="0"/>
                    <a:pt x="0" y="781"/>
                    <a:pt x="0" y="1724"/>
                  </a:cubicBezTo>
                  <a:cubicBezTo>
                    <a:pt x="0" y="2634"/>
                    <a:pt x="781" y="3415"/>
                    <a:pt x="1724" y="3415"/>
                  </a:cubicBezTo>
                  <a:cubicBezTo>
                    <a:pt x="2634" y="3415"/>
                    <a:pt x="3415" y="2634"/>
                    <a:pt x="3415" y="1724"/>
                  </a:cubicBezTo>
                  <a:cubicBezTo>
                    <a:pt x="3415" y="781"/>
                    <a:pt x="2634" y="0"/>
                    <a:pt x="17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0"/>
            <p:cNvSpPr/>
            <p:nvPr/>
          </p:nvSpPr>
          <p:spPr>
            <a:xfrm>
              <a:off x="7486642" y="4635553"/>
              <a:ext cx="70570" cy="70642"/>
            </a:xfrm>
            <a:custGeom>
              <a:avLst/>
              <a:gdLst/>
              <a:ahLst/>
              <a:cxnLst/>
              <a:rect l="l" t="t" r="r" b="b"/>
              <a:pathLst>
                <a:path w="1952" h="1954" extrusionOk="0">
                  <a:moveTo>
                    <a:pt x="1028" y="1"/>
                  </a:moveTo>
                  <a:cubicBezTo>
                    <a:pt x="1011" y="1"/>
                    <a:pt x="993" y="1"/>
                    <a:pt x="976" y="2"/>
                  </a:cubicBezTo>
                  <a:cubicBezTo>
                    <a:pt x="423" y="2"/>
                    <a:pt x="0" y="425"/>
                    <a:pt x="0" y="978"/>
                  </a:cubicBezTo>
                  <a:cubicBezTo>
                    <a:pt x="0" y="1498"/>
                    <a:pt x="423" y="1953"/>
                    <a:pt x="976" y="1953"/>
                  </a:cubicBezTo>
                  <a:cubicBezTo>
                    <a:pt x="1496" y="1953"/>
                    <a:pt x="1951" y="1498"/>
                    <a:pt x="1951" y="978"/>
                  </a:cubicBezTo>
                  <a:cubicBezTo>
                    <a:pt x="1951" y="444"/>
                    <a:pt x="1526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0"/>
            <p:cNvSpPr/>
            <p:nvPr/>
          </p:nvSpPr>
          <p:spPr>
            <a:xfrm>
              <a:off x="8105031" y="4608584"/>
              <a:ext cx="123461" cy="123461"/>
            </a:xfrm>
            <a:custGeom>
              <a:avLst/>
              <a:gdLst/>
              <a:ahLst/>
              <a:cxnLst/>
              <a:rect l="l" t="t" r="r" b="b"/>
              <a:pathLst>
                <a:path w="3415" h="3415" extrusionOk="0">
                  <a:moveTo>
                    <a:pt x="1691" y="0"/>
                  </a:moveTo>
                  <a:cubicBezTo>
                    <a:pt x="748" y="0"/>
                    <a:pt x="0" y="781"/>
                    <a:pt x="0" y="1724"/>
                  </a:cubicBezTo>
                  <a:cubicBezTo>
                    <a:pt x="0" y="2634"/>
                    <a:pt x="748" y="3415"/>
                    <a:pt x="1691" y="3415"/>
                  </a:cubicBezTo>
                  <a:cubicBezTo>
                    <a:pt x="2634" y="3415"/>
                    <a:pt x="3415" y="2634"/>
                    <a:pt x="3415" y="1724"/>
                  </a:cubicBezTo>
                  <a:cubicBezTo>
                    <a:pt x="3415" y="781"/>
                    <a:pt x="2634" y="0"/>
                    <a:pt x="1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0"/>
            <p:cNvSpPr/>
            <p:nvPr/>
          </p:nvSpPr>
          <p:spPr>
            <a:xfrm>
              <a:off x="8130880" y="4635553"/>
              <a:ext cx="70570" cy="70642"/>
            </a:xfrm>
            <a:custGeom>
              <a:avLst/>
              <a:gdLst/>
              <a:ahLst/>
              <a:cxnLst/>
              <a:rect l="l" t="t" r="r" b="b"/>
              <a:pathLst>
                <a:path w="1952" h="1954" extrusionOk="0">
                  <a:moveTo>
                    <a:pt x="1032" y="1"/>
                  </a:moveTo>
                  <a:cubicBezTo>
                    <a:pt x="1014" y="1"/>
                    <a:pt x="995" y="1"/>
                    <a:pt x="976" y="2"/>
                  </a:cubicBezTo>
                  <a:cubicBezTo>
                    <a:pt x="456" y="2"/>
                    <a:pt x="1" y="425"/>
                    <a:pt x="1" y="978"/>
                  </a:cubicBezTo>
                  <a:cubicBezTo>
                    <a:pt x="1" y="1498"/>
                    <a:pt x="456" y="1953"/>
                    <a:pt x="976" y="1953"/>
                  </a:cubicBezTo>
                  <a:cubicBezTo>
                    <a:pt x="1529" y="1953"/>
                    <a:pt x="1952" y="1498"/>
                    <a:pt x="1952" y="978"/>
                  </a:cubicBezTo>
                  <a:cubicBezTo>
                    <a:pt x="1952" y="444"/>
                    <a:pt x="1557" y="1"/>
                    <a:pt x="1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0"/>
            <p:cNvSpPr/>
            <p:nvPr/>
          </p:nvSpPr>
          <p:spPr>
            <a:xfrm>
              <a:off x="6854118" y="2625221"/>
              <a:ext cx="774784" cy="1055798"/>
            </a:xfrm>
            <a:custGeom>
              <a:avLst/>
              <a:gdLst/>
              <a:ahLst/>
              <a:cxnLst/>
              <a:rect l="l" t="t" r="r" b="b"/>
              <a:pathLst>
                <a:path w="21431" h="29204" extrusionOk="0">
                  <a:moveTo>
                    <a:pt x="21171" y="1"/>
                  </a:moveTo>
                  <a:lnTo>
                    <a:pt x="20585" y="33"/>
                  </a:lnTo>
                  <a:cubicBezTo>
                    <a:pt x="20813" y="5074"/>
                    <a:pt x="20163" y="10049"/>
                    <a:pt x="18667" y="14862"/>
                  </a:cubicBezTo>
                  <a:cubicBezTo>
                    <a:pt x="17561" y="18440"/>
                    <a:pt x="14634" y="21789"/>
                    <a:pt x="10439" y="24260"/>
                  </a:cubicBezTo>
                  <a:cubicBezTo>
                    <a:pt x="7187" y="26179"/>
                    <a:pt x="3545" y="27415"/>
                    <a:pt x="0" y="28651"/>
                  </a:cubicBezTo>
                  <a:lnTo>
                    <a:pt x="196" y="29203"/>
                  </a:lnTo>
                  <a:cubicBezTo>
                    <a:pt x="3773" y="28000"/>
                    <a:pt x="7447" y="26732"/>
                    <a:pt x="10732" y="24781"/>
                  </a:cubicBezTo>
                  <a:cubicBezTo>
                    <a:pt x="15057" y="22212"/>
                    <a:pt x="18049" y="18765"/>
                    <a:pt x="19220" y="15025"/>
                  </a:cubicBezTo>
                  <a:cubicBezTo>
                    <a:pt x="20748" y="10147"/>
                    <a:pt x="21431" y="5074"/>
                    <a:pt x="21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0"/>
            <p:cNvSpPr/>
            <p:nvPr/>
          </p:nvSpPr>
          <p:spPr>
            <a:xfrm>
              <a:off x="7045762" y="2621714"/>
              <a:ext cx="1041662" cy="1138081"/>
            </a:xfrm>
            <a:custGeom>
              <a:avLst/>
              <a:gdLst/>
              <a:ahLst/>
              <a:cxnLst/>
              <a:rect l="l" t="t" r="r" b="b"/>
              <a:pathLst>
                <a:path w="28813" h="31480" extrusionOk="0">
                  <a:moveTo>
                    <a:pt x="28097" y="0"/>
                  </a:moveTo>
                  <a:cubicBezTo>
                    <a:pt x="28162" y="6017"/>
                    <a:pt x="26439" y="12130"/>
                    <a:pt x="23284" y="17236"/>
                  </a:cubicBezTo>
                  <a:cubicBezTo>
                    <a:pt x="20975" y="20943"/>
                    <a:pt x="18016" y="23870"/>
                    <a:pt x="14764" y="25723"/>
                  </a:cubicBezTo>
                  <a:cubicBezTo>
                    <a:pt x="13398" y="26504"/>
                    <a:pt x="11805" y="27187"/>
                    <a:pt x="9821" y="27902"/>
                  </a:cubicBezTo>
                  <a:cubicBezTo>
                    <a:pt x="8325" y="28390"/>
                    <a:pt x="7089" y="28748"/>
                    <a:pt x="5919" y="28943"/>
                  </a:cubicBezTo>
                  <a:cubicBezTo>
                    <a:pt x="5594" y="28975"/>
                    <a:pt x="5268" y="29073"/>
                    <a:pt x="4943" y="29105"/>
                  </a:cubicBezTo>
                  <a:cubicBezTo>
                    <a:pt x="3122" y="29398"/>
                    <a:pt x="1301" y="29723"/>
                    <a:pt x="0" y="31024"/>
                  </a:cubicBezTo>
                  <a:lnTo>
                    <a:pt x="423" y="31479"/>
                  </a:lnTo>
                  <a:cubicBezTo>
                    <a:pt x="1561" y="30276"/>
                    <a:pt x="3317" y="30016"/>
                    <a:pt x="5008" y="29756"/>
                  </a:cubicBezTo>
                  <a:cubicBezTo>
                    <a:pt x="5366" y="29723"/>
                    <a:pt x="5724" y="29626"/>
                    <a:pt x="6049" y="29593"/>
                  </a:cubicBezTo>
                  <a:cubicBezTo>
                    <a:pt x="7252" y="29398"/>
                    <a:pt x="8520" y="29040"/>
                    <a:pt x="10049" y="28487"/>
                  </a:cubicBezTo>
                  <a:cubicBezTo>
                    <a:pt x="12097" y="27805"/>
                    <a:pt x="13691" y="27122"/>
                    <a:pt x="15089" y="26309"/>
                  </a:cubicBezTo>
                  <a:cubicBezTo>
                    <a:pt x="18439" y="24390"/>
                    <a:pt x="21431" y="21398"/>
                    <a:pt x="23805" y="17593"/>
                  </a:cubicBezTo>
                  <a:cubicBezTo>
                    <a:pt x="27056" y="12390"/>
                    <a:pt x="28813" y="6147"/>
                    <a:pt x="2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0"/>
            <p:cNvSpPr/>
            <p:nvPr/>
          </p:nvSpPr>
          <p:spPr>
            <a:xfrm>
              <a:off x="7523084" y="1952749"/>
              <a:ext cx="320962" cy="202273"/>
            </a:xfrm>
            <a:custGeom>
              <a:avLst/>
              <a:gdLst/>
              <a:ahLst/>
              <a:cxnLst/>
              <a:rect l="l" t="t" r="r" b="b"/>
              <a:pathLst>
                <a:path w="8878" h="5595" extrusionOk="0">
                  <a:moveTo>
                    <a:pt x="3707" y="1"/>
                  </a:moveTo>
                  <a:lnTo>
                    <a:pt x="2472" y="4293"/>
                  </a:lnTo>
                  <a:lnTo>
                    <a:pt x="455" y="1237"/>
                  </a:lnTo>
                  <a:lnTo>
                    <a:pt x="0" y="1529"/>
                  </a:lnTo>
                  <a:lnTo>
                    <a:pt x="2667" y="5594"/>
                  </a:lnTo>
                  <a:lnTo>
                    <a:pt x="4098" y="586"/>
                  </a:lnTo>
                  <a:lnTo>
                    <a:pt x="8845" y="619"/>
                  </a:lnTo>
                  <a:lnTo>
                    <a:pt x="8878" y="66"/>
                  </a:lnTo>
                  <a:lnTo>
                    <a:pt x="3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0"/>
            <p:cNvSpPr/>
            <p:nvPr/>
          </p:nvSpPr>
          <p:spPr>
            <a:xfrm>
              <a:off x="7846396" y="1955098"/>
              <a:ext cx="318612" cy="201080"/>
            </a:xfrm>
            <a:custGeom>
              <a:avLst/>
              <a:gdLst/>
              <a:ahLst/>
              <a:cxnLst/>
              <a:rect l="l" t="t" r="r" b="b"/>
              <a:pathLst>
                <a:path w="8813" h="5562" extrusionOk="0">
                  <a:moveTo>
                    <a:pt x="0" y="1"/>
                  </a:moveTo>
                  <a:lnTo>
                    <a:pt x="0" y="554"/>
                  </a:lnTo>
                  <a:lnTo>
                    <a:pt x="4715" y="554"/>
                  </a:lnTo>
                  <a:lnTo>
                    <a:pt x="6146" y="5562"/>
                  </a:lnTo>
                  <a:lnTo>
                    <a:pt x="8813" y="1497"/>
                  </a:lnTo>
                  <a:lnTo>
                    <a:pt x="8358" y="1204"/>
                  </a:lnTo>
                  <a:lnTo>
                    <a:pt x="6341" y="4261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0"/>
            <p:cNvSpPr/>
            <p:nvPr/>
          </p:nvSpPr>
          <p:spPr>
            <a:xfrm>
              <a:off x="7834610" y="1750548"/>
              <a:ext cx="18872" cy="2669971"/>
            </a:xfrm>
            <a:custGeom>
              <a:avLst/>
              <a:gdLst/>
              <a:ahLst/>
              <a:cxnLst/>
              <a:rect l="l" t="t" r="r" b="b"/>
              <a:pathLst>
                <a:path w="522" h="73853" extrusionOk="0">
                  <a:moveTo>
                    <a:pt x="1" y="0"/>
                  </a:moveTo>
                  <a:lnTo>
                    <a:pt x="1" y="73852"/>
                  </a:lnTo>
                  <a:lnTo>
                    <a:pt x="521" y="73852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0"/>
            <p:cNvSpPr/>
            <p:nvPr/>
          </p:nvSpPr>
          <p:spPr>
            <a:xfrm>
              <a:off x="7925136" y="2156143"/>
              <a:ext cx="305706" cy="458558"/>
            </a:xfrm>
            <a:custGeom>
              <a:avLst/>
              <a:gdLst/>
              <a:ahLst/>
              <a:cxnLst/>
              <a:rect l="l" t="t" r="r" b="b"/>
              <a:pathLst>
                <a:path w="8456" h="12684" extrusionOk="0">
                  <a:moveTo>
                    <a:pt x="879" y="1"/>
                  </a:moveTo>
                  <a:cubicBezTo>
                    <a:pt x="391" y="1"/>
                    <a:pt x="1" y="391"/>
                    <a:pt x="1" y="846"/>
                  </a:cubicBezTo>
                  <a:lnTo>
                    <a:pt x="1" y="11122"/>
                  </a:lnTo>
                  <a:cubicBezTo>
                    <a:pt x="1" y="12000"/>
                    <a:pt x="716" y="12683"/>
                    <a:pt x="1562" y="12683"/>
                  </a:cubicBezTo>
                  <a:lnTo>
                    <a:pt x="6895" y="12683"/>
                  </a:lnTo>
                  <a:cubicBezTo>
                    <a:pt x="7741" y="12683"/>
                    <a:pt x="8423" y="12000"/>
                    <a:pt x="8456" y="11122"/>
                  </a:cubicBezTo>
                  <a:lnTo>
                    <a:pt x="8456" y="846"/>
                  </a:lnTo>
                  <a:cubicBezTo>
                    <a:pt x="8456" y="358"/>
                    <a:pt x="8066" y="1"/>
                    <a:pt x="7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0"/>
            <p:cNvSpPr/>
            <p:nvPr/>
          </p:nvSpPr>
          <p:spPr>
            <a:xfrm>
              <a:off x="8045054" y="2569980"/>
              <a:ext cx="63520" cy="78812"/>
            </a:xfrm>
            <a:custGeom>
              <a:avLst/>
              <a:gdLst/>
              <a:ahLst/>
              <a:cxnLst/>
              <a:rect l="l" t="t" r="r" b="b"/>
              <a:pathLst>
                <a:path w="1757" h="2180" extrusionOk="0">
                  <a:moveTo>
                    <a:pt x="326" y="1"/>
                  </a:moveTo>
                  <a:cubicBezTo>
                    <a:pt x="163" y="1"/>
                    <a:pt x="1" y="163"/>
                    <a:pt x="1" y="326"/>
                  </a:cubicBezTo>
                  <a:lnTo>
                    <a:pt x="1" y="1822"/>
                  </a:lnTo>
                  <a:cubicBezTo>
                    <a:pt x="1" y="2017"/>
                    <a:pt x="163" y="2179"/>
                    <a:pt x="326" y="2179"/>
                  </a:cubicBezTo>
                  <a:lnTo>
                    <a:pt x="1464" y="2179"/>
                  </a:lnTo>
                  <a:cubicBezTo>
                    <a:pt x="1659" y="2179"/>
                    <a:pt x="1757" y="2017"/>
                    <a:pt x="1757" y="1822"/>
                  </a:cubicBezTo>
                  <a:lnTo>
                    <a:pt x="1757" y="326"/>
                  </a:lnTo>
                  <a:cubicBezTo>
                    <a:pt x="1757" y="163"/>
                    <a:pt x="162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0"/>
            <p:cNvSpPr/>
            <p:nvPr/>
          </p:nvSpPr>
          <p:spPr>
            <a:xfrm>
              <a:off x="7940428" y="2276060"/>
              <a:ext cx="276314" cy="322191"/>
            </a:xfrm>
            <a:custGeom>
              <a:avLst/>
              <a:gdLst/>
              <a:ahLst/>
              <a:cxnLst/>
              <a:rect l="l" t="t" r="r" b="b"/>
              <a:pathLst>
                <a:path w="7643" h="8912" extrusionOk="0">
                  <a:moveTo>
                    <a:pt x="1" y="1"/>
                  </a:moveTo>
                  <a:lnTo>
                    <a:pt x="1" y="7122"/>
                  </a:lnTo>
                  <a:cubicBezTo>
                    <a:pt x="1" y="8098"/>
                    <a:pt x="814" y="8911"/>
                    <a:pt x="1789" y="8911"/>
                  </a:cubicBezTo>
                  <a:lnTo>
                    <a:pt x="5854" y="8911"/>
                  </a:lnTo>
                  <a:cubicBezTo>
                    <a:pt x="6830" y="8911"/>
                    <a:pt x="7643" y="8098"/>
                    <a:pt x="7643" y="7122"/>
                  </a:cubicBezTo>
                  <a:lnTo>
                    <a:pt x="76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0"/>
            <p:cNvSpPr/>
            <p:nvPr/>
          </p:nvSpPr>
          <p:spPr>
            <a:xfrm>
              <a:off x="8062696" y="2098552"/>
              <a:ext cx="31778" cy="71727"/>
            </a:xfrm>
            <a:custGeom>
              <a:avLst/>
              <a:gdLst/>
              <a:ahLst/>
              <a:cxnLst/>
              <a:rect l="l" t="t" r="r" b="b"/>
              <a:pathLst>
                <a:path w="879" h="1984" extrusionOk="0">
                  <a:moveTo>
                    <a:pt x="163" y="0"/>
                  </a:moveTo>
                  <a:cubicBezTo>
                    <a:pt x="66" y="0"/>
                    <a:pt x="1" y="98"/>
                    <a:pt x="1" y="163"/>
                  </a:cubicBezTo>
                  <a:lnTo>
                    <a:pt x="1" y="1821"/>
                  </a:lnTo>
                  <a:cubicBezTo>
                    <a:pt x="1" y="1919"/>
                    <a:pt x="66" y="1984"/>
                    <a:pt x="163" y="1984"/>
                  </a:cubicBezTo>
                  <a:lnTo>
                    <a:pt x="716" y="1984"/>
                  </a:lnTo>
                  <a:cubicBezTo>
                    <a:pt x="814" y="1984"/>
                    <a:pt x="879" y="1919"/>
                    <a:pt x="879" y="1821"/>
                  </a:cubicBezTo>
                  <a:lnTo>
                    <a:pt x="879" y="163"/>
                  </a:lnTo>
                  <a:cubicBezTo>
                    <a:pt x="879" y="65"/>
                    <a:pt x="81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0"/>
            <p:cNvSpPr/>
            <p:nvPr/>
          </p:nvSpPr>
          <p:spPr>
            <a:xfrm>
              <a:off x="7460757" y="2156143"/>
              <a:ext cx="305706" cy="458558"/>
            </a:xfrm>
            <a:custGeom>
              <a:avLst/>
              <a:gdLst/>
              <a:ahLst/>
              <a:cxnLst/>
              <a:rect l="l" t="t" r="r" b="b"/>
              <a:pathLst>
                <a:path w="8456" h="12684" extrusionOk="0">
                  <a:moveTo>
                    <a:pt x="879" y="1"/>
                  </a:moveTo>
                  <a:cubicBezTo>
                    <a:pt x="391" y="1"/>
                    <a:pt x="1" y="391"/>
                    <a:pt x="1" y="846"/>
                  </a:cubicBezTo>
                  <a:lnTo>
                    <a:pt x="1" y="11122"/>
                  </a:lnTo>
                  <a:cubicBezTo>
                    <a:pt x="1" y="12000"/>
                    <a:pt x="716" y="12683"/>
                    <a:pt x="1562" y="12683"/>
                  </a:cubicBezTo>
                  <a:lnTo>
                    <a:pt x="6895" y="12683"/>
                  </a:lnTo>
                  <a:cubicBezTo>
                    <a:pt x="7740" y="12683"/>
                    <a:pt x="8423" y="12000"/>
                    <a:pt x="8456" y="11122"/>
                  </a:cubicBezTo>
                  <a:lnTo>
                    <a:pt x="8456" y="846"/>
                  </a:lnTo>
                  <a:cubicBezTo>
                    <a:pt x="8456" y="358"/>
                    <a:pt x="8065" y="1"/>
                    <a:pt x="7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0"/>
            <p:cNvSpPr/>
            <p:nvPr/>
          </p:nvSpPr>
          <p:spPr>
            <a:xfrm>
              <a:off x="7580675" y="2569980"/>
              <a:ext cx="64713" cy="78812"/>
            </a:xfrm>
            <a:custGeom>
              <a:avLst/>
              <a:gdLst/>
              <a:ahLst/>
              <a:cxnLst/>
              <a:rect l="l" t="t" r="r" b="b"/>
              <a:pathLst>
                <a:path w="1790" h="2180" extrusionOk="0">
                  <a:moveTo>
                    <a:pt x="326" y="1"/>
                  </a:moveTo>
                  <a:cubicBezTo>
                    <a:pt x="163" y="1"/>
                    <a:pt x="1" y="163"/>
                    <a:pt x="1" y="326"/>
                  </a:cubicBezTo>
                  <a:lnTo>
                    <a:pt x="1" y="1822"/>
                  </a:lnTo>
                  <a:cubicBezTo>
                    <a:pt x="1" y="2017"/>
                    <a:pt x="163" y="2179"/>
                    <a:pt x="326" y="2179"/>
                  </a:cubicBezTo>
                  <a:lnTo>
                    <a:pt x="1464" y="2179"/>
                  </a:lnTo>
                  <a:cubicBezTo>
                    <a:pt x="1659" y="2179"/>
                    <a:pt x="1789" y="2017"/>
                    <a:pt x="1757" y="1822"/>
                  </a:cubicBezTo>
                  <a:lnTo>
                    <a:pt x="1757" y="326"/>
                  </a:lnTo>
                  <a:cubicBezTo>
                    <a:pt x="1757" y="163"/>
                    <a:pt x="159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0"/>
            <p:cNvSpPr/>
            <p:nvPr/>
          </p:nvSpPr>
          <p:spPr>
            <a:xfrm>
              <a:off x="7474856" y="2378336"/>
              <a:ext cx="276314" cy="219916"/>
            </a:xfrm>
            <a:custGeom>
              <a:avLst/>
              <a:gdLst/>
              <a:ahLst/>
              <a:cxnLst/>
              <a:rect l="l" t="t" r="r" b="b"/>
              <a:pathLst>
                <a:path w="7643" h="6083" extrusionOk="0">
                  <a:moveTo>
                    <a:pt x="1" y="1"/>
                  </a:moveTo>
                  <a:lnTo>
                    <a:pt x="1" y="4293"/>
                  </a:lnTo>
                  <a:cubicBezTo>
                    <a:pt x="1" y="5269"/>
                    <a:pt x="814" y="6082"/>
                    <a:pt x="1789" y="6082"/>
                  </a:cubicBezTo>
                  <a:lnTo>
                    <a:pt x="5854" y="6082"/>
                  </a:lnTo>
                  <a:cubicBezTo>
                    <a:pt x="6830" y="6082"/>
                    <a:pt x="7643" y="5269"/>
                    <a:pt x="7643" y="4293"/>
                  </a:cubicBezTo>
                  <a:lnTo>
                    <a:pt x="7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0"/>
            <p:cNvSpPr/>
            <p:nvPr/>
          </p:nvSpPr>
          <p:spPr>
            <a:xfrm>
              <a:off x="7598317" y="2098552"/>
              <a:ext cx="31778" cy="71727"/>
            </a:xfrm>
            <a:custGeom>
              <a:avLst/>
              <a:gdLst/>
              <a:ahLst/>
              <a:cxnLst/>
              <a:rect l="l" t="t" r="r" b="b"/>
              <a:pathLst>
                <a:path w="879" h="1984" extrusionOk="0">
                  <a:moveTo>
                    <a:pt x="163" y="0"/>
                  </a:moveTo>
                  <a:cubicBezTo>
                    <a:pt x="65" y="0"/>
                    <a:pt x="0" y="98"/>
                    <a:pt x="0" y="163"/>
                  </a:cubicBezTo>
                  <a:lnTo>
                    <a:pt x="0" y="1821"/>
                  </a:lnTo>
                  <a:cubicBezTo>
                    <a:pt x="0" y="1919"/>
                    <a:pt x="65" y="1984"/>
                    <a:pt x="163" y="1984"/>
                  </a:cubicBezTo>
                  <a:lnTo>
                    <a:pt x="716" y="1984"/>
                  </a:lnTo>
                  <a:cubicBezTo>
                    <a:pt x="813" y="1984"/>
                    <a:pt x="878" y="1919"/>
                    <a:pt x="878" y="1821"/>
                  </a:cubicBezTo>
                  <a:lnTo>
                    <a:pt x="878" y="163"/>
                  </a:lnTo>
                  <a:cubicBezTo>
                    <a:pt x="878" y="65"/>
                    <a:pt x="813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5" name="Google Shape;2395;p60"/>
          <p:cNvSpPr txBox="1">
            <a:spLocks noGrp="1"/>
          </p:cNvSpPr>
          <p:nvPr>
            <p:ph type="title"/>
          </p:nvPr>
        </p:nvSpPr>
        <p:spPr>
          <a:xfrm>
            <a:off x="741705" y="92597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¡Gracias!</a:t>
            </a:r>
            <a:endParaRPr sz="5400"/>
          </a:p>
        </p:txBody>
      </p:sp>
    </p:spTree>
    <p:extLst>
      <p:ext uri="{BB962C8B-B14F-4D97-AF65-F5344CB8AC3E}">
        <p14:creationId xmlns:p14="http://schemas.microsoft.com/office/powerpoint/2010/main" val="2191725814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ians Practice Office by Slidesgo">
  <a:themeElements>
    <a:clrScheme name="Simple Light">
      <a:dk1>
        <a:srgbClr val="27275E"/>
      </a:dk1>
      <a:lt1>
        <a:srgbClr val="8FC2FF"/>
      </a:lt1>
      <a:dk2>
        <a:srgbClr val="C2E5FF"/>
      </a:dk2>
      <a:lt2>
        <a:srgbClr val="6385C1"/>
      </a:lt2>
      <a:accent1>
        <a:srgbClr val="FCC5B6"/>
      </a:accent1>
      <a:accent2>
        <a:srgbClr val="E75860"/>
      </a:accent2>
      <a:accent3>
        <a:srgbClr val="70C492"/>
      </a:accent3>
      <a:accent4>
        <a:srgbClr val="C9644D"/>
      </a:accent4>
      <a:accent5>
        <a:srgbClr val="414184"/>
      </a:accent5>
      <a:accent6>
        <a:srgbClr val="FFFFFF"/>
      </a:accent6>
      <a:hlink>
        <a:srgbClr val="2727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Macintosh PowerPoint</Application>
  <PresentationFormat>Presentación en pantalla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Asap</vt:lpstr>
      <vt:lpstr>Arial</vt:lpstr>
      <vt:lpstr>Roboto Condensed Light</vt:lpstr>
      <vt:lpstr>Jockey One</vt:lpstr>
      <vt:lpstr>Physicians Practice Office by Slidesgo</vt:lpstr>
      <vt:lpstr>Clasificación automática de enfermedades</vt:lpstr>
      <vt:lpstr>Objetivo de negocio</vt:lpstr>
      <vt:lpstr>Objetivos del proyecto</vt:lpstr>
      <vt:lpstr>Metodología del proceso de automatización</vt:lpstr>
      <vt:lpstr>Metodología - Aplicación</vt:lpstr>
      <vt:lpstr>DEMO</vt:lpstr>
      <vt:lpstr>Clasificación de historias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automática de enfermedades</dc:title>
  <cp:lastModifiedBy>Maria Sofia Alvarez Lopez</cp:lastModifiedBy>
  <cp:revision>2</cp:revision>
  <dcterms:modified xsi:type="dcterms:W3CDTF">2022-05-12T06:47:48Z</dcterms:modified>
</cp:coreProperties>
</file>