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70" r:id="rId3"/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6463-8BEB-4ACE-85E5-D6A64884D0CC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F71D-C724-4AFE-8B2F-EE9817D13C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391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6463-8BEB-4ACE-85E5-D6A64884D0CC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F71D-C724-4AFE-8B2F-EE9817D13C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34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6463-8BEB-4ACE-85E5-D6A64884D0CC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F71D-C724-4AFE-8B2F-EE9817D13C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21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6463-8BEB-4ACE-85E5-D6A64884D0CC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F71D-C724-4AFE-8B2F-EE9817D13C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7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6463-8BEB-4ACE-85E5-D6A64884D0CC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F71D-C724-4AFE-8B2F-EE9817D13C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16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6463-8BEB-4ACE-85E5-D6A64884D0CC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F71D-C724-4AFE-8B2F-EE9817D13C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107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6463-8BEB-4ACE-85E5-D6A64884D0CC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F71D-C724-4AFE-8B2F-EE9817D13C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856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6463-8BEB-4ACE-85E5-D6A64884D0CC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F71D-C724-4AFE-8B2F-EE9817D13C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205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6463-8BEB-4ACE-85E5-D6A64884D0CC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F71D-C724-4AFE-8B2F-EE9817D13C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524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6463-8BEB-4ACE-85E5-D6A64884D0CC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F71D-C724-4AFE-8B2F-EE9817D13C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731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6463-8BEB-4ACE-85E5-D6A64884D0CC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F71D-C724-4AFE-8B2F-EE9817D13C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843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6463-8BEB-4ACE-85E5-D6A64884D0CC}" type="datetimeFigureOut">
              <a:rPr lang="es-MX" smtClean="0"/>
              <a:t>08/10/2019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0F71D-C724-4AFE-8B2F-EE9817D13C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6997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n para coppel">
            <a:extLst>
              <a:ext uri="{FF2B5EF4-FFF2-40B4-BE49-F238E27FC236}">
                <a16:creationId xmlns:a16="http://schemas.microsoft.com/office/drawing/2014/main" id="{AB369089-98B5-4836-9CA6-69E8AD3D0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8" t="21621" r="9190" b="23063"/>
          <a:stretch/>
        </p:blipFill>
        <p:spPr bwMode="auto">
          <a:xfrm rot="20711638">
            <a:off x="485249" y="1214326"/>
            <a:ext cx="9996616" cy="379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F31FFED-FFE4-467C-A8A1-ABDF79D21226}"/>
              </a:ext>
            </a:extLst>
          </p:cNvPr>
          <p:cNvSpPr txBox="1"/>
          <p:nvPr/>
        </p:nvSpPr>
        <p:spPr>
          <a:xfrm>
            <a:off x="7512909" y="4557555"/>
            <a:ext cx="467909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500" dirty="0">
                <a:latin typeface="Candara" panose="020E0502030303020204" pitchFamily="34" charset="0"/>
              </a:rPr>
              <a:t>Jesús Uriel </a:t>
            </a:r>
            <a:r>
              <a:rPr lang="es-ES" sz="2500" dirty="0" err="1">
                <a:latin typeface="Candara" panose="020E0502030303020204" pitchFamily="34" charset="0"/>
              </a:rPr>
              <a:t>Monsivais</a:t>
            </a:r>
            <a:endParaRPr lang="es-ES" sz="2500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500" dirty="0">
                <a:latin typeface="Candara" panose="020E0502030303020204" pitchFamily="34" charset="0"/>
              </a:rPr>
              <a:t>Luis de Lara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500" dirty="0">
                <a:latin typeface="Candara" panose="020E0502030303020204" pitchFamily="34" charset="0"/>
              </a:rPr>
              <a:t>Brenda Selene Palacios Esparza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500" dirty="0">
                <a:latin typeface="Candara" panose="020E0502030303020204" pitchFamily="34" charset="0"/>
              </a:rPr>
              <a:t>Lizbeth Rojas Esparza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500" dirty="0">
                <a:latin typeface="Candara" panose="020E0502030303020204" pitchFamily="34" charset="0"/>
              </a:rPr>
              <a:t>Cristal Estefanía Nava Mena</a:t>
            </a:r>
            <a:endParaRPr lang="es-MX" sz="25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3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0" b="53770"/>
          <a:stretch/>
        </p:blipFill>
        <p:spPr bwMode="auto">
          <a:xfrm>
            <a:off x="0" y="423081"/>
            <a:ext cx="12192000" cy="260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4035187" y="3487003"/>
            <a:ext cx="4361837" cy="2050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Al final de nuestra compra nos muestra los detalles de esta para verificar antes de pagar que no exista algún error. *UX*</a:t>
            </a:r>
          </a:p>
          <a:p>
            <a:pPr algn="ctr"/>
            <a:r>
              <a:rPr lang="es-ES" dirty="0"/>
              <a:t> Entre más detallado mejor para no cometer errores. *UI*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712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2" b="625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3011604" y="3930555"/>
            <a:ext cx="5013277" cy="111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Busca toda petición que le mandemos, la plataforma sigue funcionando con normalidad.*UI*</a:t>
            </a:r>
          </a:p>
        </p:txBody>
      </p:sp>
    </p:spTree>
    <p:extLst>
      <p:ext uri="{BB962C8B-B14F-4D97-AF65-F5344CB8AC3E}">
        <p14:creationId xmlns:p14="http://schemas.microsoft.com/office/powerpoint/2010/main" val="49224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0" b="583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7042245" y="3903260"/>
            <a:ext cx="4694830" cy="2661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 este apartado reconoce los errores cognitivos y de manipulación </a:t>
            </a:r>
          </a:p>
          <a:p>
            <a:pPr algn="ctr"/>
            <a:r>
              <a:rPr lang="es-MX" dirty="0"/>
              <a:t>Indicándonos en que apartados debemos solo colocar ciertos caracteres  o en su caso un correo electrónico correcto en dado caso rellenar campos requeridos. *UI*</a:t>
            </a:r>
          </a:p>
          <a:p>
            <a:pPr algn="ctr"/>
            <a:r>
              <a:rPr lang="es-MX" dirty="0"/>
              <a:t>Eficiencia para el Usuario. *UX*</a:t>
            </a:r>
          </a:p>
        </p:txBody>
      </p:sp>
      <p:sp>
        <p:nvSpPr>
          <p:cNvPr id="5" name="4 Flecha derecha"/>
          <p:cNvSpPr/>
          <p:nvPr/>
        </p:nvSpPr>
        <p:spPr>
          <a:xfrm>
            <a:off x="818866" y="1555845"/>
            <a:ext cx="175633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Flecha derecha"/>
          <p:cNvSpPr/>
          <p:nvPr/>
        </p:nvSpPr>
        <p:spPr>
          <a:xfrm>
            <a:off x="657367" y="5734335"/>
            <a:ext cx="175633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Flecha derecha"/>
          <p:cNvSpPr/>
          <p:nvPr/>
        </p:nvSpPr>
        <p:spPr>
          <a:xfrm>
            <a:off x="803103" y="4371833"/>
            <a:ext cx="175633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9 Flecha derecha"/>
          <p:cNvSpPr/>
          <p:nvPr/>
        </p:nvSpPr>
        <p:spPr>
          <a:xfrm>
            <a:off x="803103" y="2640842"/>
            <a:ext cx="175633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8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ux y ui">
            <a:extLst>
              <a:ext uri="{FF2B5EF4-FFF2-40B4-BE49-F238E27FC236}">
                <a16:creationId xmlns:a16="http://schemas.microsoft.com/office/drawing/2014/main" id="{7B4FC39D-B7A0-4EB8-93E9-D2F58F4D1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69" y="1513284"/>
            <a:ext cx="10588462" cy="383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70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" y="0"/>
            <a:ext cx="12177856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5" name="CuadroTexto 4"/>
          <p:cNvSpPr txBox="1"/>
          <p:nvPr/>
        </p:nvSpPr>
        <p:spPr>
          <a:xfrm>
            <a:off x="6825802" y="476516"/>
            <a:ext cx="3990195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MX" dirty="0"/>
              <a:t>Encontramos un buscador de mercancía </a:t>
            </a:r>
            <a:br>
              <a:rPr lang="es-MX" dirty="0"/>
            </a:br>
            <a:r>
              <a:rPr lang="es-MX" dirty="0"/>
              <a:t>o producto en especifico. * UI*</a:t>
            </a:r>
          </a:p>
        </p:txBody>
      </p:sp>
      <p:sp>
        <p:nvSpPr>
          <p:cNvPr id="8" name="Flecha derecha 7"/>
          <p:cNvSpPr/>
          <p:nvPr/>
        </p:nvSpPr>
        <p:spPr>
          <a:xfrm rot="10800000">
            <a:off x="6284889" y="553789"/>
            <a:ext cx="437882" cy="491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5782613" y="1457183"/>
            <a:ext cx="3464417" cy="1477328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Nos hace la necesidad de tener un producto en nuestra cocina o como se vería mucho mejor nuestra cocina. *UX*</a:t>
            </a:r>
          </a:p>
          <a:p>
            <a:endParaRPr lang="es-MX" dirty="0"/>
          </a:p>
        </p:txBody>
      </p:sp>
      <p:sp>
        <p:nvSpPr>
          <p:cNvPr id="10" name="Flecha derecha 9"/>
          <p:cNvSpPr/>
          <p:nvPr/>
        </p:nvSpPr>
        <p:spPr>
          <a:xfrm rot="10800000">
            <a:off x="5022760" y="1983345"/>
            <a:ext cx="528033" cy="425003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75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5"/>
          <a:stretch/>
        </p:blipFill>
        <p:spPr>
          <a:xfrm>
            <a:off x="0" y="185351"/>
            <a:ext cx="12197864" cy="648729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817475" y="1442435"/>
            <a:ext cx="3369972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/>
              <a:t>Podemos observar en la parte superior una serie de botones que te dejan muy clara su función así como te facilitan el uso o manejo de la pagina *UI* *UX*</a:t>
            </a:r>
          </a:p>
        </p:txBody>
      </p:sp>
      <p:sp>
        <p:nvSpPr>
          <p:cNvPr id="7" name="Flecha arriba 6"/>
          <p:cNvSpPr/>
          <p:nvPr/>
        </p:nvSpPr>
        <p:spPr>
          <a:xfrm>
            <a:off x="8190963" y="1043189"/>
            <a:ext cx="231820" cy="3734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Flecha arriba 7"/>
          <p:cNvSpPr/>
          <p:nvPr/>
        </p:nvSpPr>
        <p:spPr>
          <a:xfrm>
            <a:off x="9156879" y="1043189"/>
            <a:ext cx="296214" cy="3734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Flecha arriba 8"/>
          <p:cNvSpPr/>
          <p:nvPr/>
        </p:nvSpPr>
        <p:spPr>
          <a:xfrm>
            <a:off x="10200068" y="1043189"/>
            <a:ext cx="283335" cy="3734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009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036418" y="4520485"/>
            <a:ext cx="2807594" cy="10156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000" dirty="0"/>
              <a:t>Podemos observar descripción del producto, oferta y precio. *UI*</a:t>
            </a:r>
          </a:p>
        </p:txBody>
      </p:sp>
      <p:sp>
        <p:nvSpPr>
          <p:cNvPr id="6" name="Flecha arriba 5"/>
          <p:cNvSpPr/>
          <p:nvPr/>
        </p:nvSpPr>
        <p:spPr>
          <a:xfrm>
            <a:off x="9156880" y="3902299"/>
            <a:ext cx="283335" cy="61818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Flecha arriba 6"/>
          <p:cNvSpPr/>
          <p:nvPr/>
        </p:nvSpPr>
        <p:spPr>
          <a:xfrm rot="16200000">
            <a:off x="7553460" y="4931724"/>
            <a:ext cx="386367" cy="5795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8C98603-76A9-4747-8368-3B35FF561E43}"/>
              </a:ext>
            </a:extLst>
          </p:cNvPr>
          <p:cNvSpPr txBox="1"/>
          <p:nvPr/>
        </p:nvSpPr>
        <p:spPr>
          <a:xfrm>
            <a:off x="566670" y="875763"/>
            <a:ext cx="2614412" cy="175432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Se aprecia una cocina amplia y limpia. Con esto se busca resaltar los electrodomésticos para captar la atención del cliente. *UX*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7516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4" b="1138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0" y="5015551"/>
            <a:ext cx="3953814" cy="14944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Podemos notar el espacio en blanco con este se resalta la sala, con un espacio cómodo para que esta sensación llegue a la vista del cliente.*UX*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39A8093-BB22-4795-9353-22B404AC2306}"/>
              </a:ext>
            </a:extLst>
          </p:cNvPr>
          <p:cNvSpPr txBox="1"/>
          <p:nvPr/>
        </p:nvSpPr>
        <p:spPr>
          <a:xfrm>
            <a:off x="7698259" y="3595816"/>
            <a:ext cx="2310714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chemeClr val="bg1"/>
                </a:solidFill>
              </a:rPr>
              <a:t>OFERTAS</a:t>
            </a:r>
            <a:endParaRPr lang="es-MX" b="1" dirty="0">
              <a:solidFill>
                <a:schemeClr val="bg1"/>
              </a:solidFill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BB0F992-0477-49C9-81F9-41811BD44511}"/>
              </a:ext>
            </a:extLst>
          </p:cNvPr>
          <p:cNvCxnSpPr/>
          <p:nvPr/>
        </p:nvCxnSpPr>
        <p:spPr>
          <a:xfrm flipH="1" flipV="1">
            <a:off x="7179276" y="2051222"/>
            <a:ext cx="1099751" cy="1495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8216B58-0E32-4E50-8A3B-BD5423C096FF}"/>
              </a:ext>
            </a:extLst>
          </p:cNvPr>
          <p:cNvCxnSpPr/>
          <p:nvPr/>
        </p:nvCxnSpPr>
        <p:spPr>
          <a:xfrm flipV="1">
            <a:off x="8995719" y="2051222"/>
            <a:ext cx="0" cy="15445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6EFE458-1CDA-43C5-87F8-D80233A78D8E}"/>
              </a:ext>
            </a:extLst>
          </p:cNvPr>
          <p:cNvCxnSpPr/>
          <p:nvPr/>
        </p:nvCxnSpPr>
        <p:spPr>
          <a:xfrm flipH="1">
            <a:off x="7698259" y="4242147"/>
            <a:ext cx="766119" cy="478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5C44716-598C-425D-8629-3162B99FCB41}"/>
              </a:ext>
            </a:extLst>
          </p:cNvPr>
          <p:cNvCxnSpPr/>
          <p:nvPr/>
        </p:nvCxnSpPr>
        <p:spPr>
          <a:xfrm>
            <a:off x="9304638" y="4242147"/>
            <a:ext cx="172994" cy="268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20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1" b="4291"/>
          <a:stretch/>
        </p:blipFill>
        <p:spPr bwMode="auto">
          <a:xfrm>
            <a:off x="-57934" y="-67011"/>
            <a:ext cx="1272454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8366078" y="2719317"/>
            <a:ext cx="3825922" cy="147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La estética es entendible ya que en la mayor parte de la pagina se encuentran imágenes de productos o en su caso categorías o submenús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862317" y="2263823"/>
            <a:ext cx="3169548" cy="1470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</a:t>
            </a:r>
            <a:r>
              <a:rPr lang="es-MX" dirty="0"/>
              <a:t> este apartado podemos observar que se busca la comodidad del cliente al buscar más fácilmente las cosas de su interés.*UX*</a:t>
            </a:r>
          </a:p>
        </p:txBody>
      </p:sp>
      <p:sp>
        <p:nvSpPr>
          <p:cNvPr id="4" name="3 Flecha abajo"/>
          <p:cNvSpPr/>
          <p:nvPr/>
        </p:nvSpPr>
        <p:spPr>
          <a:xfrm rot="3858632">
            <a:off x="3462574" y="3463698"/>
            <a:ext cx="250639" cy="855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319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8" b="4664"/>
          <a:stretch/>
        </p:blipFill>
        <p:spPr bwMode="auto">
          <a:xfrm>
            <a:off x="0" y="0"/>
            <a:ext cx="12192000" cy="697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218364" y="5438634"/>
            <a:ext cx="4135271" cy="1337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 muy cómodo el hecho de que nos muestre una ventana para ejecutar algún pago o pedido sin necesidad de sacarnos de donde estemos en el momento. *UX*</a:t>
            </a:r>
          </a:p>
        </p:txBody>
      </p:sp>
    </p:spTree>
    <p:extLst>
      <p:ext uri="{BB962C8B-B14F-4D97-AF65-F5344CB8AC3E}">
        <p14:creationId xmlns:p14="http://schemas.microsoft.com/office/powerpoint/2010/main" val="242177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9" b="8209"/>
          <a:stretch/>
        </p:blipFill>
        <p:spPr bwMode="auto">
          <a:xfrm>
            <a:off x="0" y="-12879"/>
            <a:ext cx="12192000" cy="671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614150" y="5813946"/>
            <a:ext cx="612784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 la interfaz tenemos la comodidad de introducir cantidad de productos, talla, precio, </a:t>
            </a:r>
            <a:r>
              <a:rPr lang="es-ES" dirty="0" err="1"/>
              <a:t>ect</a:t>
            </a:r>
            <a:r>
              <a:rPr lang="es-ES" dirty="0"/>
              <a:t>. Para así evitar errores y obtenemos información concisa. *UI* *UX*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483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1673</TotalTime>
  <Words>360</Words>
  <Application>Microsoft Office PowerPoint</Application>
  <PresentationFormat>Panorámica</PresentationFormat>
  <Paragraphs>22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Candara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De Lara</dc:creator>
  <cp:lastModifiedBy>liz roesp</cp:lastModifiedBy>
  <cp:revision>29</cp:revision>
  <dcterms:created xsi:type="dcterms:W3CDTF">2019-10-03T04:03:09Z</dcterms:created>
  <dcterms:modified xsi:type="dcterms:W3CDTF">2019-10-09T05:47:36Z</dcterms:modified>
</cp:coreProperties>
</file>