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3c13d7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3c13d7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3c13d77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3c13d77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c3c13d77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c3c13d77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150" y="8"/>
            <a:ext cx="9183150" cy="600851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062625" y="1409150"/>
            <a:ext cx="3043800" cy="909000"/>
          </a:xfrm>
          <a:prstGeom prst="rect">
            <a:avLst/>
          </a:prstGeom>
          <a:solidFill>
            <a:srgbClr val="E0666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latin typeface="Impact"/>
                <a:ea typeface="Impact"/>
                <a:cs typeface="Impact"/>
                <a:sym typeface="Impact"/>
              </a:rPr>
              <a:t>SMART HOME</a:t>
            </a:r>
            <a:endParaRPr b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518075" y="2846525"/>
            <a:ext cx="6132900" cy="986400"/>
          </a:xfrm>
          <a:prstGeom prst="rect">
            <a:avLst/>
          </a:prstGeom>
          <a:solidFill>
            <a:srgbClr val="E06666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FFFFFF"/>
                </a:solidFill>
              </a:rPr>
              <a:t>Andres Eduardo Nowak de Anda A01638430</a:t>
            </a:r>
            <a:endParaRPr b="0"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FFFFFF"/>
                </a:solidFill>
              </a:rPr>
              <a:t>Jorge Alejandro López Sosa A01637313</a:t>
            </a:r>
            <a:endParaRPr b="0"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FFFFFF"/>
                </a:solidFill>
              </a:rPr>
              <a:t>Brenda Paola Castillo Torres A01632227</a:t>
            </a:r>
            <a:endParaRPr b="0"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FFFFFF"/>
                </a:solidFill>
              </a:rPr>
              <a:t>Roberto López Cisneros A01637335</a:t>
            </a:r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0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Temperatura - Encender ventilador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706500" y="1772525"/>
            <a:ext cx="5125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Cambio de velocidad de manera </a:t>
            </a:r>
            <a:r>
              <a:rPr lang="es"/>
              <a:t>automática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cambios se realizan conforme a la temperatura ambiente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Apagado y prendido de manera automática conforme a la temperatura ambiente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Todos los datos de temperatura se pueden acceder desde el servidor.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2" y="833772"/>
            <a:ext cx="1593550" cy="1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38" y="255494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seguridad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33200" y="1631600"/>
            <a:ext cx="53991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Uso de sensor </a:t>
            </a:r>
            <a:r>
              <a:rPr lang="es"/>
              <a:t>infrarrojo</a:t>
            </a:r>
            <a:r>
              <a:rPr lang="es"/>
              <a:t> PIR para detectar movimiento.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 </a:t>
            </a:r>
            <a:r>
              <a:rPr lang="es"/>
              <a:t>Estaría</a:t>
            </a:r>
            <a:r>
              <a:rPr lang="es"/>
              <a:t> conectado a un dispositivo </a:t>
            </a:r>
            <a:r>
              <a:rPr lang="es"/>
              <a:t>electrónico para </a:t>
            </a:r>
            <a:r>
              <a:rPr lang="es"/>
              <a:t> alertar al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Mandaría</a:t>
            </a:r>
            <a:r>
              <a:rPr lang="es"/>
              <a:t> datos de movimiento al servidor.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00" y="1121738"/>
            <a:ext cx="1882025" cy="18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99" y="3108050"/>
            <a:ext cx="1989275" cy="16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429000" y="1152475"/>
            <a:ext cx="54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Uso del sensor ultrasónico para medir distancias al momento de estacionar un carro.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 implementación se haría con el uso de un buzzer para alertar al usuario cuando se encuentra muy cerca de la pared o de otro carro.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alerta suena cuando el carro está a una distancia aprox. de 1.5 m.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50" y="921000"/>
            <a:ext cx="1948700" cy="19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5" y="28697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850" y="-3"/>
            <a:ext cx="2291150" cy="1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