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5/20/2022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8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4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0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9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3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6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6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3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8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2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8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57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05BA89-ECA6-2247-ABBB-3C671602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Flores de magnolia con el cielo en el fondo">
            <a:extLst>
              <a:ext uri="{FF2B5EF4-FFF2-40B4-BE49-F238E27FC236}">
                <a16:creationId xmlns:a16="http://schemas.microsoft.com/office/drawing/2014/main" id="{BAF57164-DC1B-EE98-687E-2FAE3C0DBF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3412ACF-3EB1-7245-898E-CD37A49FE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FCD04-BE66-EB44-A968-00B76DFC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B399498-994A-DAE4-8F8E-6ABE95565538}"/>
              </a:ext>
            </a:extLst>
          </p:cNvPr>
          <p:cNvSpPr/>
          <p:nvPr/>
        </p:nvSpPr>
        <p:spPr>
          <a:xfrm>
            <a:off x="117526" y="1684269"/>
            <a:ext cx="431079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Bienvenidos</a:t>
            </a:r>
          </a:p>
          <a:p>
            <a:pPr algn="ctr"/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 mi</a:t>
            </a:r>
          </a:p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Portfolio </a:t>
            </a:r>
          </a:p>
        </p:txBody>
      </p:sp>
    </p:spTree>
    <p:extLst>
      <p:ext uri="{BB962C8B-B14F-4D97-AF65-F5344CB8AC3E}">
        <p14:creationId xmlns:p14="http://schemas.microsoft.com/office/powerpoint/2010/main" val="3767132611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LightSeedLeftStep">
      <a:dk1>
        <a:srgbClr val="000000"/>
      </a:dk1>
      <a:lt1>
        <a:srgbClr val="FFFFFF"/>
      </a:lt1>
      <a:dk2>
        <a:srgbClr val="38202C"/>
      </a:dk2>
      <a:lt2>
        <a:srgbClr val="E2E2E8"/>
      </a:lt2>
      <a:accent1>
        <a:srgbClr val="A5A46C"/>
      </a:accent1>
      <a:accent2>
        <a:srgbClr val="C29961"/>
      </a:accent2>
      <a:accent3>
        <a:srgbClr val="D19185"/>
      </a:accent3>
      <a:accent4>
        <a:srgbClr val="C97087"/>
      </a:accent4>
      <a:accent5>
        <a:srgbClr val="D38ABB"/>
      </a:accent5>
      <a:accent6>
        <a:srgbClr val="C170C9"/>
      </a:accent6>
      <a:hlink>
        <a:srgbClr val="696AAE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Neue Haas Grotesk Text Pro</vt:lpstr>
      <vt:lpstr>InterweaveVTI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Brenda Díaz Barboza</dc:creator>
  <cp:lastModifiedBy>Brenda Díaz Barboza</cp:lastModifiedBy>
  <cp:revision>1</cp:revision>
  <dcterms:created xsi:type="dcterms:W3CDTF">2022-05-20T19:00:08Z</dcterms:created>
  <dcterms:modified xsi:type="dcterms:W3CDTF">2022-05-20T19:06:16Z</dcterms:modified>
</cp:coreProperties>
</file>