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armelad"/>
      <p:regular r:id="rId26"/>
    </p:embeddedFont>
    <p:embeddedFont>
      <p:font typeface="Orbitron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Alfa Slab One"/>
      <p:regular r:id="rId33"/>
    </p:embeddedFont>
    <p:embeddedFont>
      <p:font typeface="Orbitron Black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rmelad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rbitron-bold.fntdata"/><Relationship Id="rId27" Type="http://schemas.openxmlformats.org/officeDocument/2006/relationships/font" Target="fonts/Orbitro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rbitronBlack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35407d9b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135407d9b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e363fd23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1e363fd23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354f1f782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354f1f782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e3295b7b8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e3295b7b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e3295b7b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e3295b7b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e3295b7b8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e3295b7b8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354f1f782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354f1f782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e3295b7b8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1e3295b7b8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e363fd23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e363fd23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354f1f782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1354f1f782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3540825f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3540825f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e3295b7b8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e3295b7b8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3540825f7c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3540825f7c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e3295b7b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e3295b7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354f1f782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354f1f782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e3295b7b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1e3295b7b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e3295b7b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e3295b7b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19150" y="307975"/>
            <a:ext cx="8030692" cy="4301600"/>
            <a:chOff x="819150" y="307975"/>
            <a:chExt cx="8030692" cy="4301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819150" y="307975"/>
              <a:ext cx="8030692" cy="4301600"/>
              <a:chOff x="819150" y="307975"/>
              <a:chExt cx="8030692" cy="43016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7296508" y="307975"/>
                <a:ext cx="1553335" cy="1552800"/>
                <a:chOff x="7296508" y="307975"/>
                <a:chExt cx="1553335" cy="155280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7296508" y="307975"/>
                  <a:ext cx="1552800" cy="1552800"/>
                </a:xfrm>
                <a:prstGeom prst="arc">
                  <a:avLst>
                    <a:gd fmla="val 19124645" name="adj1"/>
                    <a:gd fmla="val 3225552" name="adj2"/>
                  </a:avLst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7532908" y="539500"/>
                  <a:ext cx="1080000" cy="1080300"/>
                </a:xfrm>
                <a:prstGeom prst="ellipse">
                  <a:avLst/>
                </a:prstGeom>
                <a:solidFill>
                  <a:srgbClr val="536672">
                    <a:alpha val="53850"/>
                  </a:srgbClr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7410957" y="422451"/>
                  <a:ext cx="1323900" cy="1323900"/>
                </a:xfrm>
                <a:prstGeom prst="arc">
                  <a:avLst>
                    <a:gd fmla="val 13256328" name="adj1"/>
                    <a:gd fmla="val 4128570" name="adj2"/>
                  </a:avLst>
                </a:prstGeom>
                <a:noFill/>
                <a:ln cap="rnd" cmpd="sng" w="19050">
                  <a:solidFill>
                    <a:srgbClr val="8BF0F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7699771" y="711197"/>
                  <a:ext cx="746400" cy="746400"/>
                </a:xfrm>
                <a:prstGeom prst="star16">
                  <a:avLst>
                    <a:gd fmla="val 33407" name="adj"/>
                  </a:avLst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010657" y="1022147"/>
                  <a:ext cx="124500" cy="124500"/>
                </a:xfrm>
                <a:prstGeom prst="ellipse">
                  <a:avLst/>
                </a:prstGeom>
                <a:solidFill>
                  <a:srgbClr val="03151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7915707" y="927197"/>
                  <a:ext cx="314400" cy="3144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7749280" y="417646"/>
                  <a:ext cx="124500" cy="1245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9050">
                  <a:solidFill>
                    <a:srgbClr val="8BF0F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rgbClr val="8BF0F1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725342" y="1346196"/>
                  <a:ext cx="124500" cy="1245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9050">
                  <a:solidFill>
                    <a:srgbClr val="8BF0F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rgbClr val="8BF0F1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" name="Google Shape;20;p2"/>
              <p:cNvGrpSpPr/>
              <p:nvPr/>
            </p:nvGrpSpPr>
            <p:grpSpPr>
              <a:xfrm>
                <a:off x="978650" y="709675"/>
                <a:ext cx="7192950" cy="3899900"/>
                <a:chOff x="1061200" y="709675"/>
                <a:chExt cx="7192950" cy="3899900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1061200" y="709675"/>
                  <a:ext cx="7192950" cy="3899900"/>
                </a:xfrm>
                <a:custGeom>
                  <a:rect b="b" l="l" r="r" t="t"/>
                  <a:pathLst>
                    <a:path extrusionOk="0" h="155996" w="287718">
                      <a:moveTo>
                        <a:pt x="1194" y="143660"/>
                      </a:moveTo>
                      <a:lnTo>
                        <a:pt x="1194" y="107049"/>
                      </a:lnTo>
                      <a:lnTo>
                        <a:pt x="12336" y="96304"/>
                      </a:lnTo>
                      <a:lnTo>
                        <a:pt x="12336" y="46560"/>
                      </a:lnTo>
                      <a:lnTo>
                        <a:pt x="0" y="33428"/>
                      </a:lnTo>
                      <a:lnTo>
                        <a:pt x="0" y="11939"/>
                      </a:lnTo>
                      <a:lnTo>
                        <a:pt x="20295" y="11939"/>
                      </a:lnTo>
                      <a:lnTo>
                        <a:pt x="35020" y="0"/>
                      </a:lnTo>
                      <a:lnTo>
                        <a:pt x="118987" y="0"/>
                      </a:lnTo>
                      <a:lnTo>
                        <a:pt x="259463" y="0"/>
                      </a:lnTo>
                      <a:lnTo>
                        <a:pt x="266825" y="7362"/>
                      </a:lnTo>
                      <a:lnTo>
                        <a:pt x="266825" y="23081"/>
                      </a:lnTo>
                      <a:lnTo>
                        <a:pt x="287718" y="38601"/>
                      </a:lnTo>
                      <a:lnTo>
                        <a:pt x="287718" y="130926"/>
                      </a:lnTo>
                      <a:lnTo>
                        <a:pt x="274187" y="143660"/>
                      </a:lnTo>
                      <a:lnTo>
                        <a:pt x="81182" y="143660"/>
                      </a:lnTo>
                      <a:lnTo>
                        <a:pt x="71233" y="155996"/>
                      </a:lnTo>
                      <a:lnTo>
                        <a:pt x="17510" y="15599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F0F1">
                        <a:alpha val="55686"/>
                      </a:srgbClr>
                    </a:gs>
                    <a:gs pos="100000">
                      <a:schemeClr val="dk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528800" y="3843525"/>
                  <a:ext cx="6576100" cy="590375"/>
                </a:xfrm>
                <a:custGeom>
                  <a:rect b="b" l="l" r="r" t="t"/>
                  <a:pathLst>
                    <a:path extrusionOk="0" h="23615" w="263044">
                      <a:moveTo>
                        <a:pt x="263044" y="0"/>
                      </a:moveTo>
                      <a:lnTo>
                        <a:pt x="250874" y="10927"/>
                      </a:lnTo>
                      <a:lnTo>
                        <a:pt x="58038" y="10788"/>
                      </a:lnTo>
                      <a:lnTo>
                        <a:pt x="47751" y="23551"/>
                      </a:lnTo>
                      <a:lnTo>
                        <a:pt x="0" y="23615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1073750" y="1087500"/>
                <a:ext cx="273000" cy="453125"/>
                <a:chOff x="1073750" y="1087500"/>
                <a:chExt cx="273000" cy="453125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1073750" y="10875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073750" y="1182333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073750" y="1277167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073750" y="13720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073750" y="14668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" name="Google Shape;29;p2"/>
              <p:cNvGrpSpPr/>
              <p:nvPr/>
            </p:nvGrpSpPr>
            <p:grpSpPr>
              <a:xfrm>
                <a:off x="819150" y="812875"/>
                <a:ext cx="371475" cy="1733475"/>
                <a:chOff x="819150" y="812875"/>
                <a:chExt cx="371475" cy="1733475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933450" y="1641475"/>
                  <a:ext cx="257175" cy="904875"/>
                </a:xfrm>
                <a:custGeom>
                  <a:rect b="b" l="l" r="r" t="t"/>
                  <a:pathLst>
                    <a:path extrusionOk="0" h="36195" w="10287">
                      <a:moveTo>
                        <a:pt x="0" y="0"/>
                      </a:moveTo>
                      <a:lnTo>
                        <a:pt x="10287" y="11430"/>
                      </a:lnTo>
                      <a:lnTo>
                        <a:pt x="10287" y="36195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</p:sp>
            <p:grpSp>
              <p:nvGrpSpPr>
                <p:cNvPr id="31" name="Google Shape;31;p2"/>
                <p:cNvGrpSpPr/>
                <p:nvPr/>
              </p:nvGrpSpPr>
              <p:grpSpPr>
                <a:xfrm>
                  <a:off x="819150" y="812875"/>
                  <a:ext cx="76200" cy="533325"/>
                  <a:chOff x="901700" y="812875"/>
                  <a:chExt cx="76200" cy="533325"/>
                </a:xfrm>
              </p:grpSpPr>
              <p:cxnSp>
                <p:nvCxnSpPr>
                  <p:cNvPr id="32" name="Google Shape;32;p2"/>
                  <p:cNvCxnSpPr/>
                  <p:nvPr/>
                </p:nvCxnSpPr>
                <p:spPr>
                  <a:xfrm rot="10800000">
                    <a:off x="977900" y="812875"/>
                    <a:ext cx="0" cy="333300"/>
                  </a:xfrm>
                  <a:prstGeom prst="straightConnector1">
                    <a:avLst/>
                  </a:prstGeom>
                  <a:noFill/>
                  <a:ln cap="rnd" cmpd="sng" w="1905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71438" rotWithShape="0" algn="bl">
                      <a:schemeClr val="lt2">
                        <a:alpha val="50000"/>
                      </a:schemeClr>
                    </a:outerShdw>
                  </a:effectLst>
                </p:spPr>
              </p:cxnSp>
              <p:cxnSp>
                <p:nvCxnSpPr>
                  <p:cNvPr id="33" name="Google Shape;33;p2"/>
                  <p:cNvCxnSpPr/>
                  <p:nvPr/>
                </p:nvCxnSpPr>
                <p:spPr>
                  <a:xfrm rot="10800000">
                    <a:off x="901700" y="889000"/>
                    <a:ext cx="0" cy="457200"/>
                  </a:xfrm>
                  <a:prstGeom prst="straightConnector1">
                    <a:avLst/>
                  </a:prstGeom>
                  <a:noFill/>
                  <a:ln cap="rnd" cmpd="sng" w="1905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71438" rotWithShape="0" algn="bl">
                      <a:schemeClr val="lt2">
                        <a:alpha val="50000"/>
                      </a:schemeClr>
                    </a:outerShdw>
                  </a:effectLst>
                </p:spPr>
              </p:cxnSp>
            </p:grpSp>
          </p:grpSp>
          <p:grpSp>
            <p:nvGrpSpPr>
              <p:cNvPr id="34" name="Google Shape;34;p2"/>
              <p:cNvGrpSpPr/>
              <p:nvPr/>
            </p:nvGrpSpPr>
            <p:grpSpPr>
              <a:xfrm>
                <a:off x="1393872" y="635000"/>
                <a:ext cx="5207850" cy="444235"/>
                <a:chOff x="1393872" y="635000"/>
                <a:chExt cx="5207850" cy="444235"/>
              </a:xfrm>
            </p:grpSpPr>
            <p:grpSp>
              <p:nvGrpSpPr>
                <p:cNvPr id="35" name="Google Shape;35;p2"/>
                <p:cNvGrpSpPr/>
                <p:nvPr/>
              </p:nvGrpSpPr>
              <p:grpSpPr>
                <a:xfrm>
                  <a:off x="1393872" y="678585"/>
                  <a:ext cx="400525" cy="400650"/>
                  <a:chOff x="1476422" y="678585"/>
                  <a:chExt cx="400525" cy="400650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1476422" y="806235"/>
                    <a:ext cx="273000" cy="273000"/>
                  </a:xfrm>
                  <a:prstGeom prst="star4">
                    <a:avLst>
                      <a:gd fmla="val 23648" name="adj"/>
                    </a:avLst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57150" rotWithShape="0" algn="bl" dir="4260000" dist="66675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1696947" y="678585"/>
                    <a:ext cx="180000" cy="180000"/>
                  </a:xfrm>
                  <a:prstGeom prst="star4">
                    <a:avLst>
                      <a:gd fmla="val 23648" name="adj"/>
                    </a:avLst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57150" rotWithShape="0" algn="bl" dir="4260000" dist="66675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" name="Google Shape;38;p2"/>
                <p:cNvGrpSpPr/>
                <p:nvPr/>
              </p:nvGrpSpPr>
              <p:grpSpPr>
                <a:xfrm>
                  <a:off x="6188425" y="655071"/>
                  <a:ext cx="413297" cy="124500"/>
                  <a:chOff x="6270975" y="655071"/>
                  <a:chExt cx="413297" cy="124500"/>
                </a:xfrm>
              </p:grpSpPr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6270975" y="655071"/>
                    <a:ext cx="124500" cy="1245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71438" rotWithShape="0" algn="bl" dir="5400000" dist="1905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6415372" y="655071"/>
                    <a:ext cx="124500" cy="1245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71438" rotWithShape="0" algn="bl" dir="5400000" dist="1905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6559772" y="655071"/>
                    <a:ext cx="124500" cy="1245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71438" rotWithShape="0" algn="bl" dir="5400000" dist="1905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cxnSp>
              <p:nvCxnSpPr>
                <p:cNvPr id="42" name="Google Shape;42;p2"/>
                <p:cNvCxnSpPr/>
                <p:nvPr/>
              </p:nvCxnSpPr>
              <p:spPr>
                <a:xfrm>
                  <a:off x="2238375" y="635000"/>
                  <a:ext cx="1533600" cy="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</p:cxnSp>
          </p:grpSp>
        </p:grpSp>
        <p:grpSp>
          <p:nvGrpSpPr>
            <p:cNvPr id="43" name="Google Shape;43;p2"/>
            <p:cNvGrpSpPr/>
            <p:nvPr/>
          </p:nvGrpSpPr>
          <p:grpSpPr>
            <a:xfrm>
              <a:off x="7791450" y="3369560"/>
              <a:ext cx="562210" cy="1205690"/>
              <a:chOff x="7791450" y="3369560"/>
              <a:chExt cx="562210" cy="1205690"/>
            </a:xfrm>
          </p:grpSpPr>
          <p:grpSp>
            <p:nvGrpSpPr>
              <p:cNvPr id="44" name="Google Shape;44;p2"/>
              <p:cNvGrpSpPr/>
              <p:nvPr/>
            </p:nvGrpSpPr>
            <p:grpSpPr>
              <a:xfrm>
                <a:off x="7791450" y="3965575"/>
                <a:ext cx="533400" cy="609675"/>
                <a:chOff x="7874000" y="4003675"/>
                <a:chExt cx="533400" cy="609675"/>
              </a:xfrm>
            </p:grpSpPr>
            <p:cxnSp>
              <p:nvCxnSpPr>
                <p:cNvPr id="45" name="Google Shape;45;p2"/>
                <p:cNvCxnSpPr/>
                <p:nvPr/>
              </p:nvCxnSpPr>
              <p:spPr>
                <a:xfrm flipH="1">
                  <a:off x="7874000" y="4003675"/>
                  <a:ext cx="533400" cy="5049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>
                    <a:schemeClr val="lt2">
                      <a:alpha val="50000"/>
                    </a:schemeClr>
                  </a:outerShdw>
                </a:effectLst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 flipH="1">
                  <a:off x="7874000" y="4108450"/>
                  <a:ext cx="533400" cy="5049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>
                    <a:schemeClr val="lt2">
                      <a:alpha val="50000"/>
                    </a:schemeClr>
                  </a:outerShdw>
                </a:effectLst>
              </p:spPr>
            </p:cxnSp>
          </p:grpSp>
          <p:grpSp>
            <p:nvGrpSpPr>
              <p:cNvPr id="47" name="Google Shape;47;p2"/>
              <p:cNvGrpSpPr/>
              <p:nvPr/>
            </p:nvGrpSpPr>
            <p:grpSpPr>
              <a:xfrm>
                <a:off x="7953135" y="3369560"/>
                <a:ext cx="400525" cy="400650"/>
                <a:chOff x="1476422" y="678585"/>
                <a:chExt cx="400525" cy="400650"/>
              </a:xfrm>
            </p:grpSpPr>
            <p:sp>
              <p:nvSpPr>
                <p:cNvPr id="48" name="Google Shape;48;p2"/>
                <p:cNvSpPr/>
                <p:nvPr/>
              </p:nvSpPr>
              <p:spPr>
                <a:xfrm>
                  <a:off x="1476422" y="806235"/>
                  <a:ext cx="273000" cy="273000"/>
                </a:xfrm>
                <a:prstGeom prst="star4">
                  <a:avLst>
                    <a:gd fmla="val 23648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4260000" dist="66675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1696947" y="678585"/>
                  <a:ext cx="180000" cy="180000"/>
                </a:xfrm>
                <a:prstGeom prst="star4">
                  <a:avLst>
                    <a:gd fmla="val 23648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4260000" dist="66675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0" name="Google Shape;50;p2"/>
          <p:cNvSpPr txBox="1"/>
          <p:nvPr>
            <p:ph type="ctrTitle"/>
          </p:nvPr>
        </p:nvSpPr>
        <p:spPr>
          <a:xfrm>
            <a:off x="1746300" y="1203800"/>
            <a:ext cx="5651400" cy="1323900"/>
          </a:xfrm>
          <a:prstGeom prst="rect">
            <a:avLst/>
          </a:prstGeom>
          <a:effectLst>
            <a:outerShdw blurRad="185738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722600" y="3140150"/>
            <a:ext cx="56988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2"/>
          <p:cNvSpPr txBox="1"/>
          <p:nvPr>
            <p:ph idx="2" type="subTitle"/>
          </p:nvPr>
        </p:nvSpPr>
        <p:spPr>
          <a:xfrm>
            <a:off x="545150" y="3140150"/>
            <a:ext cx="56988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1"/>
          <p:cNvGrpSpPr/>
          <p:nvPr/>
        </p:nvGrpSpPr>
        <p:grpSpPr>
          <a:xfrm>
            <a:off x="-35118" y="104320"/>
            <a:ext cx="9179116" cy="4935948"/>
            <a:chOff x="-35118" y="104320"/>
            <a:chExt cx="9179116" cy="4935948"/>
          </a:xfrm>
        </p:grpSpPr>
        <p:grpSp>
          <p:nvGrpSpPr>
            <p:cNvPr id="251" name="Google Shape;251;p11"/>
            <p:cNvGrpSpPr/>
            <p:nvPr/>
          </p:nvGrpSpPr>
          <p:grpSpPr>
            <a:xfrm flipH="1" rot="10800000">
              <a:off x="968225" y="595459"/>
              <a:ext cx="7322791" cy="3743736"/>
              <a:chOff x="968225" y="595459"/>
              <a:chExt cx="7322791" cy="3743736"/>
            </a:xfrm>
          </p:grpSpPr>
          <p:sp>
            <p:nvSpPr>
              <p:cNvPr id="252" name="Google Shape;252;p11"/>
              <p:cNvSpPr/>
              <p:nvPr/>
            </p:nvSpPr>
            <p:spPr>
              <a:xfrm>
                <a:off x="968225" y="732075"/>
                <a:ext cx="7104777" cy="3607119"/>
              </a:xfrm>
              <a:custGeom>
                <a:rect b="b" l="l" r="r" t="t"/>
                <a:pathLst>
                  <a:path extrusionOk="0" h="157740" w="307666">
                    <a:moveTo>
                      <a:pt x="25750" y="0"/>
                    </a:moveTo>
                    <a:lnTo>
                      <a:pt x="0" y="25558"/>
                    </a:lnTo>
                    <a:lnTo>
                      <a:pt x="0" y="134498"/>
                    </a:lnTo>
                    <a:lnTo>
                      <a:pt x="11748" y="146159"/>
                    </a:lnTo>
                    <a:lnTo>
                      <a:pt x="39268" y="146159"/>
                    </a:lnTo>
                    <a:lnTo>
                      <a:pt x="50936" y="157740"/>
                    </a:lnTo>
                    <a:lnTo>
                      <a:pt x="291613" y="157740"/>
                    </a:lnTo>
                    <a:lnTo>
                      <a:pt x="307666" y="141807"/>
                    </a:lnTo>
                    <a:lnTo>
                      <a:pt x="307666" y="21085"/>
                    </a:lnTo>
                    <a:lnTo>
                      <a:pt x="290647" y="21085"/>
                    </a:lnTo>
                    <a:lnTo>
                      <a:pt x="279059" y="9585"/>
                    </a:lnTo>
                    <a:lnTo>
                      <a:pt x="237687" y="9585"/>
                    </a:lnTo>
                    <a:lnTo>
                      <a:pt x="228526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F0F1">
                      <a:alpha val="55686"/>
                    </a:srgbClr>
                  </a:gs>
                  <a:gs pos="100000">
                    <a:schemeClr val="dk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53" name="Google Shape;253;p11"/>
              <p:cNvSpPr/>
              <p:nvPr/>
            </p:nvSpPr>
            <p:spPr>
              <a:xfrm rot="10800000">
                <a:off x="6068116" y="595459"/>
                <a:ext cx="2222900" cy="539350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254" name="Google Shape;254;p11"/>
              <p:cNvSpPr/>
              <p:nvPr/>
            </p:nvSpPr>
            <p:spPr>
              <a:xfrm rot="10800000">
                <a:off x="5985954" y="620459"/>
                <a:ext cx="204775" cy="204775"/>
              </a:xfrm>
              <a:custGeom>
                <a:rect b="b" l="l" r="r" t="t"/>
                <a:pathLst>
                  <a:path extrusionOk="0" h="8191" w="8191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cap="rnd" cmpd="sng" w="19050">
                <a:solidFill>
                  <a:srgbClr val="8BF0F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255" name="Google Shape;255;p11"/>
            <p:cNvGrpSpPr/>
            <p:nvPr/>
          </p:nvGrpSpPr>
          <p:grpSpPr>
            <a:xfrm flipH="1" rot="10800000">
              <a:off x="7731878" y="1006628"/>
              <a:ext cx="273000" cy="453125"/>
              <a:chOff x="1156300" y="1087500"/>
              <a:chExt cx="273000" cy="453125"/>
            </a:xfrm>
          </p:grpSpPr>
          <p:sp>
            <p:nvSpPr>
              <p:cNvPr id="256" name="Google Shape;256;p11"/>
              <p:cNvSpPr/>
              <p:nvPr/>
            </p:nvSpPr>
            <p:spPr>
              <a:xfrm>
                <a:off x="1156300" y="10875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1156300" y="1182333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1156300" y="1277167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1156300" y="13720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1156300" y="146682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569968" y="3292824"/>
              <a:ext cx="1323900" cy="1323900"/>
              <a:chOff x="569968" y="3292824"/>
              <a:chExt cx="1323900" cy="1323900"/>
            </a:xfrm>
          </p:grpSpPr>
          <p:sp>
            <p:nvSpPr>
              <p:cNvPr id="262" name="Google Shape;262;p11"/>
              <p:cNvSpPr/>
              <p:nvPr/>
            </p:nvSpPr>
            <p:spPr>
              <a:xfrm rot="10800000">
                <a:off x="569968" y="3292824"/>
                <a:ext cx="1323900" cy="1323900"/>
              </a:xfrm>
              <a:prstGeom prst="arc">
                <a:avLst>
                  <a:gd fmla="val 12536502" name="adj1"/>
                  <a:gd fmla="val 3561384" name="adj2"/>
                </a:avLst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rot="10800000">
                <a:off x="858658" y="3581575"/>
                <a:ext cx="746400" cy="746400"/>
              </a:xfrm>
              <a:prstGeom prst="star16">
                <a:avLst>
                  <a:gd fmla="val 33407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rot="10800000">
                <a:off x="1169672" y="3892525"/>
                <a:ext cx="124500" cy="124500"/>
              </a:xfrm>
              <a:prstGeom prst="ellipse">
                <a:avLst/>
              </a:prstGeom>
              <a:solidFill>
                <a:srgbClr val="0315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rot="10800000">
                <a:off x="1074722" y="3797575"/>
                <a:ext cx="314400" cy="314400"/>
              </a:xfrm>
              <a:prstGeom prst="star8">
                <a:avLst>
                  <a:gd fmla="val 1367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rot="10800000">
                <a:off x="726195" y="4382729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11"/>
            <p:cNvGrpSpPr/>
            <p:nvPr/>
          </p:nvGrpSpPr>
          <p:grpSpPr>
            <a:xfrm>
              <a:off x="-35118" y="104320"/>
              <a:ext cx="1352550" cy="542938"/>
              <a:chOff x="-29120" y="4473963"/>
              <a:chExt cx="1352550" cy="542938"/>
            </a:xfrm>
          </p:grpSpPr>
          <p:sp>
            <p:nvSpPr>
              <p:cNvPr id="268" name="Google Shape;268;p11"/>
              <p:cNvSpPr/>
              <p:nvPr/>
            </p:nvSpPr>
            <p:spPr>
              <a:xfrm>
                <a:off x="847180" y="48168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594767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1180542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-29120" y="4916875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272" name="Google Shape;272;p11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rect b="b" l="l" r="r" t="t"/>
                <a:pathLst>
                  <a:path extrusionOk="0" h="2763" w="33528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273" name="Google Shape;273;p11"/>
              <p:cNvSpPr/>
              <p:nvPr/>
            </p:nvSpPr>
            <p:spPr>
              <a:xfrm>
                <a:off x="694780" y="44739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4205" y="4507300"/>
                <a:ext cx="1109675" cy="361950"/>
              </a:xfrm>
              <a:custGeom>
                <a:rect b="b" l="l" r="r" t="t"/>
                <a:pathLst>
                  <a:path extrusionOk="0" h="14478" w="44387">
                    <a:moveTo>
                      <a:pt x="0" y="14478"/>
                    </a:moveTo>
                    <a:lnTo>
                      <a:pt x="6477" y="14478"/>
                    </a:lnTo>
                    <a:lnTo>
                      <a:pt x="20955" y="0"/>
                    </a:lnTo>
                    <a:lnTo>
                      <a:pt x="44387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275" name="Google Shape;275;p11"/>
            <p:cNvGrpSpPr/>
            <p:nvPr/>
          </p:nvGrpSpPr>
          <p:grpSpPr>
            <a:xfrm rot="-186422">
              <a:off x="1802781" y="319187"/>
              <a:ext cx="400532" cy="457807"/>
              <a:chOff x="7874000" y="4003675"/>
              <a:chExt cx="533400" cy="609675"/>
            </a:xfrm>
          </p:grpSpPr>
          <p:cxnSp>
            <p:nvCxnSpPr>
              <p:cNvPr id="276" name="Google Shape;276;p11"/>
              <p:cNvCxnSpPr/>
              <p:nvPr/>
            </p:nvCxnSpPr>
            <p:spPr>
              <a:xfrm flipH="1">
                <a:off x="7874000" y="4003675"/>
                <a:ext cx="533400" cy="5049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277" name="Google Shape;277;p11"/>
              <p:cNvCxnSpPr/>
              <p:nvPr/>
            </p:nvCxnSpPr>
            <p:spPr>
              <a:xfrm flipH="1">
                <a:off x="7874000" y="4108450"/>
                <a:ext cx="533400" cy="5049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</p:grpSp>
        <p:grpSp>
          <p:nvGrpSpPr>
            <p:cNvPr id="278" name="Google Shape;278;p11"/>
            <p:cNvGrpSpPr/>
            <p:nvPr/>
          </p:nvGrpSpPr>
          <p:grpSpPr>
            <a:xfrm>
              <a:off x="7816735" y="477660"/>
              <a:ext cx="400525" cy="400650"/>
              <a:chOff x="1476422" y="678585"/>
              <a:chExt cx="400525" cy="400650"/>
            </a:xfrm>
          </p:grpSpPr>
          <p:sp>
            <p:nvSpPr>
              <p:cNvPr id="279" name="Google Shape;279;p11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1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11"/>
            <p:cNvGrpSpPr/>
            <p:nvPr/>
          </p:nvGrpSpPr>
          <p:grpSpPr>
            <a:xfrm rot="5400000">
              <a:off x="7727790" y="3624060"/>
              <a:ext cx="869012" cy="1963404"/>
              <a:chOff x="8515" y="-190688"/>
              <a:chExt cx="869012" cy="1963404"/>
            </a:xfrm>
          </p:grpSpPr>
          <p:grpSp>
            <p:nvGrpSpPr>
              <p:cNvPr id="282" name="Google Shape;282;p11"/>
              <p:cNvGrpSpPr/>
              <p:nvPr/>
            </p:nvGrpSpPr>
            <p:grpSpPr>
              <a:xfrm>
                <a:off x="8515" y="-190688"/>
                <a:ext cx="440184" cy="1675400"/>
                <a:chOff x="9" y="-105625"/>
                <a:chExt cx="440184" cy="1675400"/>
              </a:xfrm>
            </p:grpSpPr>
            <p:sp>
              <p:nvSpPr>
                <p:cNvPr id="283" name="Google Shape;283;p11"/>
                <p:cNvSpPr/>
                <p:nvPr/>
              </p:nvSpPr>
              <p:spPr>
                <a:xfrm rot="5400000">
                  <a:off x="-634437" y="528821"/>
                  <a:ext cx="1675400" cy="406508"/>
                </a:xfrm>
                <a:custGeom>
                  <a:rect b="b" l="l" r="r" t="t"/>
                  <a:pathLst>
                    <a:path extrusionOk="0" h="21574" w="88916">
                      <a:moveTo>
                        <a:pt x="0" y="0"/>
                      </a:moveTo>
                      <a:lnTo>
                        <a:pt x="22670" y="0"/>
                      </a:lnTo>
                      <a:lnTo>
                        <a:pt x="33433" y="10763"/>
                      </a:lnTo>
                      <a:lnTo>
                        <a:pt x="78105" y="10763"/>
                      </a:lnTo>
                      <a:lnTo>
                        <a:pt x="88916" y="21574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284" name="Google Shape;284;p11"/>
                <p:cNvSpPr/>
                <p:nvPr/>
              </p:nvSpPr>
              <p:spPr>
                <a:xfrm rot="5400000">
                  <a:off x="363993" y="263984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11"/>
                <p:cNvSpPr/>
                <p:nvPr/>
              </p:nvSpPr>
              <p:spPr>
                <a:xfrm rot="5400000">
                  <a:off x="165163" y="501390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11"/>
                <p:cNvSpPr/>
                <p:nvPr/>
              </p:nvSpPr>
              <p:spPr>
                <a:xfrm rot="5400000">
                  <a:off x="156656" y="1328509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7" name="Google Shape;287;p11"/>
              <p:cNvGrpSpPr/>
              <p:nvPr/>
            </p:nvGrpSpPr>
            <p:grpSpPr>
              <a:xfrm rot="5400000">
                <a:off x="-99666" y="795521"/>
                <a:ext cx="1398730" cy="555658"/>
                <a:chOff x="-46678" y="4470782"/>
                <a:chExt cx="1398730" cy="555658"/>
              </a:xfrm>
            </p:grpSpPr>
            <p:sp>
              <p:nvSpPr>
                <p:cNvPr id="288" name="Google Shape;288;p11"/>
                <p:cNvSpPr/>
                <p:nvPr/>
              </p:nvSpPr>
              <p:spPr>
                <a:xfrm>
                  <a:off x="847180" y="4823223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1"/>
                <p:cNvSpPr/>
                <p:nvPr/>
              </p:nvSpPr>
              <p:spPr>
                <a:xfrm>
                  <a:off x="623389" y="4950241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11"/>
                <p:cNvSpPr/>
                <p:nvPr/>
              </p:nvSpPr>
              <p:spPr>
                <a:xfrm>
                  <a:off x="1209164" y="4950241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11"/>
                <p:cNvSpPr/>
                <p:nvPr/>
              </p:nvSpPr>
              <p:spPr>
                <a:xfrm>
                  <a:off x="-499" y="4916875"/>
                  <a:ext cx="1352550" cy="69072"/>
                </a:xfrm>
                <a:custGeom>
                  <a:rect b="b" l="l" r="r" t="t"/>
                  <a:pathLst>
                    <a:path extrusionOk="0" h="3334" w="54102">
                      <a:moveTo>
                        <a:pt x="0" y="0"/>
                      </a:moveTo>
                      <a:lnTo>
                        <a:pt x="17526" y="0"/>
                      </a:lnTo>
                      <a:lnTo>
                        <a:pt x="20860" y="3334"/>
                      </a:lnTo>
                      <a:lnTo>
                        <a:pt x="54102" y="3334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292" name="Google Shape;292;p11"/>
                <p:cNvSpPr/>
                <p:nvPr/>
              </p:nvSpPr>
              <p:spPr>
                <a:xfrm>
                  <a:off x="389980" y="4793050"/>
                  <a:ext cx="838200" cy="69075"/>
                </a:xfrm>
                <a:custGeom>
                  <a:rect b="b" l="l" r="r" t="t"/>
                  <a:pathLst>
                    <a:path extrusionOk="0" h="2763" w="33528">
                      <a:moveTo>
                        <a:pt x="0" y="0"/>
                      </a:moveTo>
                      <a:lnTo>
                        <a:pt x="8953" y="0"/>
                      </a:lnTo>
                      <a:lnTo>
                        <a:pt x="11716" y="2763"/>
                      </a:lnTo>
                      <a:lnTo>
                        <a:pt x="33528" y="276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293" name="Google Shape;293;p11"/>
                <p:cNvSpPr/>
                <p:nvPr/>
              </p:nvSpPr>
              <p:spPr>
                <a:xfrm>
                  <a:off x="694780" y="4470782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11"/>
                <p:cNvSpPr/>
                <p:nvPr/>
              </p:nvSpPr>
              <p:spPr>
                <a:xfrm>
                  <a:off x="-46678" y="4507300"/>
                  <a:ext cx="1109675" cy="361950"/>
                </a:xfrm>
                <a:custGeom>
                  <a:rect b="b" l="l" r="r" t="t"/>
                  <a:pathLst>
                    <a:path extrusionOk="0" h="14478" w="44387">
                      <a:moveTo>
                        <a:pt x="0" y="14478"/>
                      </a:moveTo>
                      <a:lnTo>
                        <a:pt x="6477" y="14478"/>
                      </a:lnTo>
                      <a:lnTo>
                        <a:pt x="20955" y="0"/>
                      </a:lnTo>
                      <a:lnTo>
                        <a:pt x="44387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</p:grpSp>
        </p:grpSp>
        <p:grpSp>
          <p:nvGrpSpPr>
            <p:cNvPr id="295" name="Google Shape;295;p11"/>
            <p:cNvGrpSpPr/>
            <p:nvPr/>
          </p:nvGrpSpPr>
          <p:grpSpPr>
            <a:xfrm flipH="1">
              <a:off x="968222" y="861691"/>
              <a:ext cx="400525" cy="400650"/>
              <a:chOff x="1476422" y="678585"/>
              <a:chExt cx="400525" cy="400650"/>
            </a:xfrm>
          </p:grpSpPr>
          <p:sp>
            <p:nvSpPr>
              <p:cNvPr id="296" name="Google Shape;296;p11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" name="Google Shape;298;p11"/>
          <p:cNvSpPr txBox="1"/>
          <p:nvPr>
            <p:ph hasCustomPrompt="1" type="title"/>
          </p:nvPr>
        </p:nvSpPr>
        <p:spPr>
          <a:xfrm>
            <a:off x="1273200" y="1419600"/>
            <a:ext cx="6597600" cy="16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" name="Google Shape;299;p11"/>
          <p:cNvSpPr txBox="1"/>
          <p:nvPr>
            <p:ph idx="1" type="body"/>
          </p:nvPr>
        </p:nvSpPr>
        <p:spPr>
          <a:xfrm>
            <a:off x="1273200" y="3161136"/>
            <a:ext cx="6597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3"/>
          <p:cNvGrpSpPr/>
          <p:nvPr/>
        </p:nvGrpSpPr>
        <p:grpSpPr>
          <a:xfrm>
            <a:off x="332200" y="271550"/>
            <a:ext cx="8480625" cy="4606475"/>
            <a:chOff x="332200" y="271550"/>
            <a:chExt cx="8480625" cy="4606475"/>
          </a:xfrm>
        </p:grpSpPr>
        <p:grpSp>
          <p:nvGrpSpPr>
            <p:cNvPr id="303" name="Google Shape;303;p13"/>
            <p:cNvGrpSpPr/>
            <p:nvPr/>
          </p:nvGrpSpPr>
          <p:grpSpPr>
            <a:xfrm>
              <a:off x="332200" y="271550"/>
              <a:ext cx="8480625" cy="4606475"/>
              <a:chOff x="332200" y="271550"/>
              <a:chExt cx="8480625" cy="4606475"/>
            </a:xfrm>
          </p:grpSpPr>
          <p:sp>
            <p:nvSpPr>
              <p:cNvPr id="304" name="Google Shape;304;p13"/>
              <p:cNvSpPr/>
              <p:nvPr/>
            </p:nvSpPr>
            <p:spPr>
              <a:xfrm>
                <a:off x="332200" y="271550"/>
                <a:ext cx="8480625" cy="4606475"/>
              </a:xfrm>
              <a:custGeom>
                <a:rect b="b" l="l" r="r" t="t"/>
                <a:pathLst>
                  <a:path extrusionOk="0" h="184259" w="339225">
                    <a:moveTo>
                      <a:pt x="9859" y="201"/>
                    </a:moveTo>
                    <a:lnTo>
                      <a:pt x="361" y="9677"/>
                    </a:lnTo>
                    <a:lnTo>
                      <a:pt x="361" y="62517"/>
                    </a:lnTo>
                    <a:lnTo>
                      <a:pt x="14286" y="76410"/>
                    </a:lnTo>
                    <a:lnTo>
                      <a:pt x="14286" y="128046"/>
                    </a:lnTo>
                    <a:lnTo>
                      <a:pt x="0" y="142301"/>
                    </a:lnTo>
                    <a:lnTo>
                      <a:pt x="0" y="184259"/>
                    </a:lnTo>
                    <a:lnTo>
                      <a:pt x="323771" y="184259"/>
                    </a:lnTo>
                    <a:lnTo>
                      <a:pt x="338903" y="169162"/>
                    </a:lnTo>
                    <a:lnTo>
                      <a:pt x="338903" y="145392"/>
                    </a:lnTo>
                    <a:lnTo>
                      <a:pt x="322483" y="129010"/>
                    </a:lnTo>
                    <a:lnTo>
                      <a:pt x="322483" y="69584"/>
                    </a:lnTo>
                    <a:lnTo>
                      <a:pt x="339225" y="52881"/>
                    </a:lnTo>
                    <a:lnTo>
                      <a:pt x="339225" y="13692"/>
                    </a:lnTo>
                    <a:lnTo>
                      <a:pt x="3390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dk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305" name="Google Shape;305;p13"/>
              <p:cNvGrpSpPr/>
              <p:nvPr/>
            </p:nvGrpSpPr>
            <p:grpSpPr>
              <a:xfrm flipH="1">
                <a:off x="332200" y="1566929"/>
                <a:ext cx="533400" cy="609675"/>
                <a:chOff x="7874000" y="4003675"/>
                <a:chExt cx="533400" cy="609675"/>
              </a:xfrm>
            </p:grpSpPr>
            <p:cxnSp>
              <p:nvCxnSpPr>
                <p:cNvPr id="306" name="Google Shape;306;p13"/>
                <p:cNvCxnSpPr/>
                <p:nvPr/>
              </p:nvCxnSpPr>
              <p:spPr>
                <a:xfrm flipH="1">
                  <a:off x="7874000" y="4003675"/>
                  <a:ext cx="533400" cy="5049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>
                    <a:schemeClr val="lt2">
                      <a:alpha val="50000"/>
                    </a:schemeClr>
                  </a:outerShdw>
                </a:effectLst>
              </p:spPr>
            </p:cxnSp>
            <p:cxnSp>
              <p:nvCxnSpPr>
                <p:cNvPr id="307" name="Google Shape;307;p13"/>
                <p:cNvCxnSpPr/>
                <p:nvPr/>
              </p:nvCxnSpPr>
              <p:spPr>
                <a:xfrm flipH="1">
                  <a:off x="7874000" y="4108450"/>
                  <a:ext cx="533400" cy="5049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>
                    <a:schemeClr val="lt2">
                      <a:alpha val="50000"/>
                    </a:schemeClr>
                  </a:outerShdw>
                </a:effectLst>
              </p:spPr>
            </p:cxnSp>
          </p:grpSp>
          <p:grpSp>
            <p:nvGrpSpPr>
              <p:cNvPr id="308" name="Google Shape;308;p13"/>
              <p:cNvGrpSpPr/>
              <p:nvPr/>
            </p:nvGrpSpPr>
            <p:grpSpPr>
              <a:xfrm>
                <a:off x="462400" y="3958050"/>
                <a:ext cx="273000" cy="642825"/>
                <a:chOff x="462400" y="3958050"/>
                <a:chExt cx="273000" cy="642825"/>
              </a:xfrm>
            </p:grpSpPr>
            <p:grpSp>
              <p:nvGrpSpPr>
                <p:cNvPr id="309" name="Google Shape;309;p13"/>
                <p:cNvGrpSpPr/>
                <p:nvPr/>
              </p:nvGrpSpPr>
              <p:grpSpPr>
                <a:xfrm>
                  <a:off x="462400" y="3958050"/>
                  <a:ext cx="273000" cy="453125"/>
                  <a:chOff x="1156300" y="1087500"/>
                  <a:chExt cx="273000" cy="453125"/>
                </a:xfrm>
              </p:grpSpPr>
              <p:sp>
                <p:nvSpPr>
                  <p:cNvPr id="310" name="Google Shape;310;p13"/>
                  <p:cNvSpPr/>
                  <p:nvPr/>
                </p:nvSpPr>
                <p:spPr>
                  <a:xfrm>
                    <a:off x="1156300" y="1087500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p13"/>
                  <p:cNvSpPr/>
                  <p:nvPr/>
                </p:nvSpPr>
                <p:spPr>
                  <a:xfrm>
                    <a:off x="1156300" y="1182333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Google Shape;312;p13"/>
                  <p:cNvSpPr/>
                  <p:nvPr/>
                </p:nvSpPr>
                <p:spPr>
                  <a:xfrm>
                    <a:off x="1156300" y="1277167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Google Shape;313;p13"/>
                  <p:cNvSpPr/>
                  <p:nvPr/>
                </p:nvSpPr>
                <p:spPr>
                  <a:xfrm>
                    <a:off x="1156300" y="1372000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" name="Google Shape;314;p13"/>
                  <p:cNvSpPr/>
                  <p:nvPr/>
                </p:nvSpPr>
                <p:spPr>
                  <a:xfrm>
                    <a:off x="1156300" y="1466825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15" name="Google Shape;315;p13"/>
                <p:cNvSpPr/>
                <p:nvPr/>
              </p:nvSpPr>
              <p:spPr>
                <a:xfrm>
                  <a:off x="462400" y="44322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462400" y="452707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17" name="Google Shape;317;p13"/>
            <p:cNvSpPr/>
            <p:nvPr/>
          </p:nvSpPr>
          <p:spPr>
            <a:xfrm flipH="1">
              <a:off x="439582" y="4382777"/>
              <a:ext cx="8220794" cy="351401"/>
            </a:xfrm>
            <a:custGeom>
              <a:rect b="b" l="l" r="r" t="t"/>
              <a:pathLst>
                <a:path extrusionOk="0" fill="none" h="2536" w="59327">
                  <a:moveTo>
                    <a:pt x="0" y="0"/>
                  </a:moveTo>
                  <a:lnTo>
                    <a:pt x="2535" y="2535"/>
                  </a:lnTo>
                  <a:lnTo>
                    <a:pt x="59327" y="2535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3"/>
          <p:cNvSpPr txBox="1"/>
          <p:nvPr>
            <p:ph type="title"/>
          </p:nvPr>
        </p:nvSpPr>
        <p:spPr>
          <a:xfrm>
            <a:off x="1164875" y="539500"/>
            <a:ext cx="649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19" name="Google Shape;319;p13"/>
          <p:cNvSpPr txBox="1"/>
          <p:nvPr>
            <p:ph idx="1" type="subTitle"/>
          </p:nvPr>
        </p:nvSpPr>
        <p:spPr>
          <a:xfrm>
            <a:off x="2199501" y="2044201"/>
            <a:ext cx="221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13"/>
          <p:cNvSpPr txBox="1"/>
          <p:nvPr>
            <p:ph hasCustomPrompt="1" idx="2" type="title"/>
          </p:nvPr>
        </p:nvSpPr>
        <p:spPr>
          <a:xfrm>
            <a:off x="1159338" y="1868775"/>
            <a:ext cx="8922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/>
          <p:nvPr>
            <p:ph idx="3" type="subTitle"/>
          </p:nvPr>
        </p:nvSpPr>
        <p:spPr>
          <a:xfrm>
            <a:off x="2199501" y="3768825"/>
            <a:ext cx="221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3"/>
          <p:cNvSpPr txBox="1"/>
          <p:nvPr>
            <p:ph idx="4" type="subTitle"/>
          </p:nvPr>
        </p:nvSpPr>
        <p:spPr>
          <a:xfrm>
            <a:off x="2199495" y="3410102"/>
            <a:ext cx="22164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23" name="Google Shape;323;p13"/>
          <p:cNvSpPr txBox="1"/>
          <p:nvPr>
            <p:ph hasCustomPrompt="1" idx="5" type="title"/>
          </p:nvPr>
        </p:nvSpPr>
        <p:spPr>
          <a:xfrm>
            <a:off x="1159338" y="3598025"/>
            <a:ext cx="8922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idx="6" type="subTitle"/>
          </p:nvPr>
        </p:nvSpPr>
        <p:spPr>
          <a:xfrm>
            <a:off x="2199495" y="1680975"/>
            <a:ext cx="22164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25" name="Google Shape;325;p13"/>
          <p:cNvSpPr txBox="1"/>
          <p:nvPr>
            <p:ph idx="7" type="subTitle"/>
          </p:nvPr>
        </p:nvSpPr>
        <p:spPr>
          <a:xfrm>
            <a:off x="5778801" y="2044201"/>
            <a:ext cx="221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13"/>
          <p:cNvSpPr txBox="1"/>
          <p:nvPr>
            <p:ph idx="8" type="subTitle"/>
          </p:nvPr>
        </p:nvSpPr>
        <p:spPr>
          <a:xfrm>
            <a:off x="5778795" y="1680975"/>
            <a:ext cx="22164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27" name="Google Shape;327;p13"/>
          <p:cNvSpPr txBox="1"/>
          <p:nvPr>
            <p:ph hasCustomPrompt="1" idx="9" type="title"/>
          </p:nvPr>
        </p:nvSpPr>
        <p:spPr>
          <a:xfrm>
            <a:off x="4433838" y="1868775"/>
            <a:ext cx="8922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28" name="Google Shape;328;p13"/>
          <p:cNvSpPr txBox="1"/>
          <p:nvPr>
            <p:ph idx="13" type="subTitle"/>
          </p:nvPr>
        </p:nvSpPr>
        <p:spPr>
          <a:xfrm>
            <a:off x="5778801" y="3768825"/>
            <a:ext cx="221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3"/>
          <p:cNvSpPr txBox="1"/>
          <p:nvPr>
            <p:ph idx="14" type="subTitle"/>
          </p:nvPr>
        </p:nvSpPr>
        <p:spPr>
          <a:xfrm>
            <a:off x="5778795" y="3410102"/>
            <a:ext cx="22164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hasCustomPrompt="1" idx="15" type="title"/>
          </p:nvPr>
        </p:nvSpPr>
        <p:spPr>
          <a:xfrm>
            <a:off x="4433838" y="3598025"/>
            <a:ext cx="8922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grpSp>
        <p:nvGrpSpPr>
          <p:cNvPr id="331" name="Google Shape;331;p13"/>
          <p:cNvGrpSpPr/>
          <p:nvPr/>
        </p:nvGrpSpPr>
        <p:grpSpPr>
          <a:xfrm>
            <a:off x="-841130" y="-638450"/>
            <a:ext cx="2055000" cy="2055000"/>
            <a:chOff x="-965250" y="-598516"/>
            <a:chExt cx="2055000" cy="2055000"/>
          </a:xfrm>
        </p:grpSpPr>
        <p:sp>
          <p:nvSpPr>
            <p:cNvPr id="332" name="Google Shape;332;p13"/>
            <p:cNvSpPr/>
            <p:nvPr/>
          </p:nvSpPr>
          <p:spPr>
            <a:xfrm rot="1460811">
              <a:off x="-714203" y="-347468"/>
              <a:ext cx="1552905" cy="1552905"/>
            </a:xfrm>
            <a:prstGeom prst="arc">
              <a:avLst>
                <a:gd fmla="val 19124645" name="adj1"/>
                <a:gd fmla="val 3225552" name="adj2"/>
              </a:avLst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1460465">
              <a:off x="517415" y="956599"/>
              <a:ext cx="124464" cy="124464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3"/>
          <p:cNvGrpSpPr/>
          <p:nvPr/>
        </p:nvGrpSpPr>
        <p:grpSpPr>
          <a:xfrm>
            <a:off x="8230510" y="3302010"/>
            <a:ext cx="400525" cy="400650"/>
            <a:chOff x="1476422" y="678585"/>
            <a:chExt cx="400525" cy="400650"/>
          </a:xfrm>
        </p:grpSpPr>
        <p:sp>
          <p:nvSpPr>
            <p:cNvPr id="335" name="Google Shape;335;p13"/>
            <p:cNvSpPr/>
            <p:nvPr/>
          </p:nvSpPr>
          <p:spPr>
            <a:xfrm>
              <a:off x="1476422" y="806235"/>
              <a:ext cx="273000" cy="273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696947" y="678585"/>
              <a:ext cx="180000" cy="180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3"/>
          <p:cNvGrpSpPr/>
          <p:nvPr/>
        </p:nvGrpSpPr>
        <p:grpSpPr>
          <a:xfrm rot="10800000">
            <a:off x="548375" y="2974753"/>
            <a:ext cx="76200" cy="533325"/>
            <a:chOff x="901700" y="812875"/>
            <a:chExt cx="76200" cy="533325"/>
          </a:xfrm>
        </p:grpSpPr>
        <p:cxnSp>
          <p:nvCxnSpPr>
            <p:cNvPr id="338" name="Google Shape;338;p13"/>
            <p:cNvCxnSpPr/>
            <p:nvPr/>
          </p:nvCxnSpPr>
          <p:spPr>
            <a:xfrm rot="10800000">
              <a:off x="977900" y="812875"/>
              <a:ext cx="0" cy="3333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>
                <a:schemeClr val="lt2">
                  <a:alpha val="50000"/>
                </a:schemeClr>
              </a:outerShdw>
            </a:effectLst>
          </p:spPr>
        </p:cxnSp>
        <p:cxnSp>
          <p:nvCxnSpPr>
            <p:cNvPr id="339" name="Google Shape;339;p13"/>
            <p:cNvCxnSpPr/>
            <p:nvPr/>
          </p:nvCxnSpPr>
          <p:spPr>
            <a:xfrm rot="10800000">
              <a:off x="901700" y="889000"/>
              <a:ext cx="0" cy="4572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>
                <a:schemeClr val="lt2">
                  <a:alpha val="50000"/>
                </a:schemeClr>
              </a:outerShdw>
            </a:effectLst>
          </p:spPr>
        </p:cxnSp>
      </p:grpSp>
      <p:grpSp>
        <p:nvGrpSpPr>
          <p:cNvPr id="340" name="Google Shape;340;p13"/>
          <p:cNvGrpSpPr/>
          <p:nvPr/>
        </p:nvGrpSpPr>
        <p:grpSpPr>
          <a:xfrm flipH="1">
            <a:off x="207335" y="152460"/>
            <a:ext cx="400525" cy="400650"/>
            <a:chOff x="1476422" y="678585"/>
            <a:chExt cx="400525" cy="400650"/>
          </a:xfrm>
        </p:grpSpPr>
        <p:sp>
          <p:nvSpPr>
            <p:cNvPr id="341" name="Google Shape;341;p13"/>
            <p:cNvSpPr/>
            <p:nvPr/>
          </p:nvSpPr>
          <p:spPr>
            <a:xfrm>
              <a:off x="1476422" y="806235"/>
              <a:ext cx="273000" cy="273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696947" y="678585"/>
              <a:ext cx="180000" cy="180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4"/>
          <p:cNvGrpSpPr/>
          <p:nvPr/>
        </p:nvGrpSpPr>
        <p:grpSpPr>
          <a:xfrm>
            <a:off x="551650" y="275612"/>
            <a:ext cx="7894656" cy="4063221"/>
            <a:chOff x="551650" y="275612"/>
            <a:chExt cx="7894656" cy="4063221"/>
          </a:xfrm>
        </p:grpSpPr>
        <p:sp>
          <p:nvSpPr>
            <p:cNvPr id="345" name="Google Shape;345;p14"/>
            <p:cNvSpPr/>
            <p:nvPr/>
          </p:nvSpPr>
          <p:spPr>
            <a:xfrm>
              <a:off x="968225" y="732075"/>
              <a:ext cx="7104972" cy="3606758"/>
            </a:xfrm>
            <a:custGeom>
              <a:rect b="b" l="l" r="r" t="t"/>
              <a:pathLst>
                <a:path extrusionOk="0" h="184371" w="338816">
                  <a:moveTo>
                    <a:pt x="280" y="10287"/>
                  </a:moveTo>
                  <a:lnTo>
                    <a:pt x="280" y="62657"/>
                  </a:lnTo>
                  <a:lnTo>
                    <a:pt x="10193" y="72570"/>
                  </a:lnTo>
                  <a:lnTo>
                    <a:pt x="10193" y="131486"/>
                  </a:lnTo>
                  <a:lnTo>
                    <a:pt x="0" y="141680"/>
                  </a:lnTo>
                  <a:lnTo>
                    <a:pt x="0" y="173383"/>
                  </a:lnTo>
                  <a:lnTo>
                    <a:pt x="10988" y="184371"/>
                  </a:lnTo>
                  <a:lnTo>
                    <a:pt x="329090" y="184371"/>
                  </a:lnTo>
                  <a:lnTo>
                    <a:pt x="338816" y="173008"/>
                  </a:lnTo>
                  <a:lnTo>
                    <a:pt x="338816" y="41335"/>
                  </a:lnTo>
                  <a:lnTo>
                    <a:pt x="329464" y="32731"/>
                  </a:lnTo>
                  <a:lnTo>
                    <a:pt x="329464" y="10287"/>
                  </a:lnTo>
                  <a:lnTo>
                    <a:pt x="58636" y="10287"/>
                  </a:lnTo>
                  <a:lnTo>
                    <a:pt x="48349" y="0"/>
                  </a:lnTo>
                  <a:lnTo>
                    <a:pt x="9632" y="0"/>
                  </a:lnTo>
                  <a:close/>
                </a:path>
              </a:pathLst>
            </a:custGeom>
            <a:gradFill>
              <a:gsLst>
                <a:gs pos="0">
                  <a:srgbClr val="8BF0F1">
                    <a:alpha val="55686"/>
                  </a:srgbClr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6" name="Google Shape;346;p14"/>
            <p:cNvGrpSpPr/>
            <p:nvPr/>
          </p:nvGrpSpPr>
          <p:grpSpPr>
            <a:xfrm>
              <a:off x="1228909" y="3736853"/>
              <a:ext cx="2222913" cy="572755"/>
              <a:chOff x="968218" y="3766259"/>
              <a:chExt cx="2222913" cy="572755"/>
            </a:xfrm>
          </p:grpSpPr>
          <p:sp>
            <p:nvSpPr>
              <p:cNvPr id="347" name="Google Shape;347;p14"/>
              <p:cNvSpPr/>
              <p:nvPr/>
            </p:nvSpPr>
            <p:spPr>
              <a:xfrm flipH="1">
                <a:off x="968231" y="3799664"/>
                <a:ext cx="2222900" cy="539350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grpSp>
            <p:nvGrpSpPr>
              <p:cNvPr id="348" name="Google Shape;348;p14"/>
              <p:cNvGrpSpPr/>
              <p:nvPr/>
            </p:nvGrpSpPr>
            <p:grpSpPr>
              <a:xfrm>
                <a:off x="968218" y="3891126"/>
                <a:ext cx="838200" cy="100013"/>
                <a:chOff x="8296468" y="3295838"/>
                <a:chExt cx="838200" cy="100013"/>
              </a:xfrm>
            </p:grpSpPr>
            <p:sp>
              <p:nvSpPr>
                <p:cNvPr id="349" name="Google Shape;349;p14"/>
                <p:cNvSpPr/>
                <p:nvPr/>
              </p:nvSpPr>
              <p:spPr>
                <a:xfrm>
                  <a:off x="8753668" y="3319650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4"/>
                <p:cNvSpPr/>
                <p:nvPr/>
              </p:nvSpPr>
              <p:spPr>
                <a:xfrm>
                  <a:off x="8296468" y="3295838"/>
                  <a:ext cx="838200" cy="69075"/>
                </a:xfrm>
                <a:custGeom>
                  <a:rect b="b" l="l" r="r" t="t"/>
                  <a:pathLst>
                    <a:path extrusionOk="0" h="2763" w="33528">
                      <a:moveTo>
                        <a:pt x="0" y="0"/>
                      </a:moveTo>
                      <a:lnTo>
                        <a:pt x="8953" y="0"/>
                      </a:lnTo>
                      <a:lnTo>
                        <a:pt x="11716" y="2763"/>
                      </a:lnTo>
                      <a:lnTo>
                        <a:pt x="33528" y="276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</p:grpSp>
          <p:sp>
            <p:nvSpPr>
              <p:cNvPr id="351" name="Google Shape;351;p14"/>
              <p:cNvSpPr/>
              <p:nvPr/>
            </p:nvSpPr>
            <p:spPr>
              <a:xfrm>
                <a:off x="2593432" y="376625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311292" y="403125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1208217" y="403125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14"/>
            <p:cNvGrpSpPr/>
            <p:nvPr/>
          </p:nvGrpSpPr>
          <p:grpSpPr>
            <a:xfrm>
              <a:off x="6521330" y="835576"/>
              <a:ext cx="1924976" cy="883910"/>
              <a:chOff x="6521330" y="683176"/>
              <a:chExt cx="1924976" cy="883910"/>
            </a:xfrm>
          </p:grpSpPr>
          <p:sp>
            <p:nvSpPr>
              <p:cNvPr id="355" name="Google Shape;355;p14"/>
              <p:cNvSpPr/>
              <p:nvPr/>
            </p:nvSpPr>
            <p:spPr>
              <a:xfrm>
                <a:off x="6764197" y="1171700"/>
                <a:ext cx="1109675" cy="361950"/>
              </a:xfrm>
              <a:custGeom>
                <a:rect b="b" l="l" r="r" t="t"/>
                <a:pathLst>
                  <a:path extrusionOk="0" h="14478" w="44387">
                    <a:moveTo>
                      <a:pt x="0" y="14478"/>
                    </a:moveTo>
                    <a:lnTo>
                      <a:pt x="6477" y="14478"/>
                    </a:lnTo>
                    <a:lnTo>
                      <a:pt x="20955" y="0"/>
                    </a:lnTo>
                    <a:lnTo>
                      <a:pt x="44387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grpSp>
            <p:nvGrpSpPr>
              <p:cNvPr id="356" name="Google Shape;356;p14"/>
              <p:cNvGrpSpPr/>
              <p:nvPr/>
            </p:nvGrpSpPr>
            <p:grpSpPr>
              <a:xfrm flipH="1">
                <a:off x="6521330" y="1006288"/>
                <a:ext cx="1352550" cy="100025"/>
                <a:chOff x="7877368" y="3419663"/>
                <a:chExt cx="1352550" cy="100025"/>
              </a:xfrm>
            </p:grpSpPr>
            <p:sp>
              <p:nvSpPr>
                <p:cNvPr id="357" name="Google Shape;357;p14"/>
                <p:cNvSpPr/>
                <p:nvPr/>
              </p:nvSpPr>
              <p:spPr>
                <a:xfrm>
                  <a:off x="8501255" y="3443488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14"/>
                <p:cNvSpPr/>
                <p:nvPr/>
              </p:nvSpPr>
              <p:spPr>
                <a:xfrm>
                  <a:off x="9087030" y="3443488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7877368" y="3419663"/>
                  <a:ext cx="1352550" cy="69072"/>
                </a:xfrm>
                <a:custGeom>
                  <a:rect b="b" l="l" r="r" t="t"/>
                  <a:pathLst>
                    <a:path extrusionOk="0" h="3334" w="54102">
                      <a:moveTo>
                        <a:pt x="0" y="0"/>
                      </a:moveTo>
                      <a:lnTo>
                        <a:pt x="17526" y="0"/>
                      </a:lnTo>
                      <a:lnTo>
                        <a:pt x="20860" y="3334"/>
                      </a:lnTo>
                      <a:lnTo>
                        <a:pt x="54102" y="3334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</p:grpSp>
          <p:sp>
            <p:nvSpPr>
              <p:cNvPr id="360" name="Google Shape;360;p14"/>
              <p:cNvSpPr/>
              <p:nvPr/>
            </p:nvSpPr>
            <p:spPr>
              <a:xfrm>
                <a:off x="7260875" y="114495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6893185" y="1490885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2" name="Google Shape;362;p14"/>
              <p:cNvGrpSpPr/>
              <p:nvPr/>
            </p:nvGrpSpPr>
            <p:grpSpPr>
              <a:xfrm>
                <a:off x="7700034" y="683176"/>
                <a:ext cx="746272" cy="746272"/>
                <a:chOff x="3106671" y="4003675"/>
                <a:chExt cx="609600" cy="609600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3106671" y="4003675"/>
                  <a:ext cx="609600" cy="609600"/>
                </a:xfrm>
                <a:prstGeom prst="star12">
                  <a:avLst>
                    <a:gd fmla="val 37500" name="adj"/>
                  </a:avLst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5400000" dist="19050">
                    <a:srgbClr val="8BF0F1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3290873" y="4187913"/>
                  <a:ext cx="241200" cy="241200"/>
                </a:xfrm>
                <a:prstGeom prst="star12">
                  <a:avLst>
                    <a:gd fmla="val 18408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5" name="Google Shape;365;p14"/>
            <p:cNvGrpSpPr/>
            <p:nvPr/>
          </p:nvGrpSpPr>
          <p:grpSpPr>
            <a:xfrm flipH="1" rot="10800000">
              <a:off x="7485157" y="3726148"/>
              <a:ext cx="400525" cy="400650"/>
              <a:chOff x="1476422" y="678585"/>
              <a:chExt cx="400525" cy="400650"/>
            </a:xfrm>
          </p:grpSpPr>
          <p:sp>
            <p:nvSpPr>
              <p:cNvPr id="366" name="Google Shape;366;p14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" name="Google Shape;368;p14"/>
            <p:cNvGrpSpPr/>
            <p:nvPr/>
          </p:nvGrpSpPr>
          <p:grpSpPr>
            <a:xfrm rot="5400000">
              <a:off x="1379228" y="745525"/>
              <a:ext cx="273000" cy="453125"/>
              <a:chOff x="1156300" y="1087500"/>
              <a:chExt cx="273000" cy="453125"/>
            </a:xfrm>
          </p:grpSpPr>
          <p:sp>
            <p:nvSpPr>
              <p:cNvPr id="369" name="Google Shape;369;p14"/>
              <p:cNvSpPr/>
              <p:nvPr/>
            </p:nvSpPr>
            <p:spPr>
              <a:xfrm>
                <a:off x="1156300" y="10875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1156300" y="1182333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1156300" y="1277167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1156300" y="13720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1156300" y="146682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4" name="Google Shape;374;p14"/>
            <p:cNvSpPr/>
            <p:nvPr/>
          </p:nvSpPr>
          <p:spPr>
            <a:xfrm>
              <a:off x="782500" y="714887"/>
              <a:ext cx="199101" cy="3606796"/>
            </a:xfrm>
            <a:custGeom>
              <a:rect b="b" l="l" r="r" t="t"/>
              <a:pathLst>
                <a:path extrusionOk="0" fill="none" h="44622" w="2536">
                  <a:moveTo>
                    <a:pt x="2536" y="1"/>
                  </a:moveTo>
                  <a:lnTo>
                    <a:pt x="0" y="2536"/>
                  </a:lnTo>
                  <a:lnTo>
                    <a:pt x="0" y="15212"/>
                  </a:lnTo>
                  <a:lnTo>
                    <a:pt x="2536" y="17748"/>
                  </a:lnTo>
                  <a:lnTo>
                    <a:pt x="2536" y="31945"/>
                  </a:lnTo>
                  <a:lnTo>
                    <a:pt x="0" y="34481"/>
                  </a:lnTo>
                  <a:lnTo>
                    <a:pt x="0" y="42087"/>
                  </a:lnTo>
                  <a:lnTo>
                    <a:pt x="2536" y="44622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miter lim="4056"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14"/>
            <p:cNvGrpSpPr/>
            <p:nvPr/>
          </p:nvGrpSpPr>
          <p:grpSpPr>
            <a:xfrm flipH="1">
              <a:off x="551650" y="275612"/>
              <a:ext cx="2305063" cy="539350"/>
              <a:chOff x="1664008" y="948000"/>
              <a:chExt cx="2305063" cy="539350"/>
            </a:xfrm>
          </p:grpSpPr>
          <p:grpSp>
            <p:nvGrpSpPr>
              <p:cNvPr id="376" name="Google Shape;376;p14"/>
              <p:cNvGrpSpPr/>
              <p:nvPr/>
            </p:nvGrpSpPr>
            <p:grpSpPr>
              <a:xfrm>
                <a:off x="1737775" y="1238271"/>
                <a:ext cx="413297" cy="124500"/>
                <a:chOff x="6270975" y="655071"/>
                <a:chExt cx="413297" cy="124500"/>
              </a:xfrm>
            </p:grpSpPr>
            <p:sp>
              <p:nvSpPr>
                <p:cNvPr id="377" name="Google Shape;377;p14"/>
                <p:cNvSpPr/>
                <p:nvPr/>
              </p:nvSpPr>
              <p:spPr>
                <a:xfrm>
                  <a:off x="6270975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>
                  <a:off x="6415372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4"/>
                <p:cNvSpPr/>
                <p:nvPr/>
              </p:nvSpPr>
              <p:spPr>
                <a:xfrm>
                  <a:off x="6559772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0" name="Google Shape;380;p14"/>
              <p:cNvSpPr/>
              <p:nvPr/>
            </p:nvSpPr>
            <p:spPr>
              <a:xfrm flipH="1" rot="10800000">
                <a:off x="1664008" y="948000"/>
                <a:ext cx="2222900" cy="539350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381" name="Google Shape;381;p14"/>
              <p:cNvSpPr/>
              <p:nvPr/>
            </p:nvSpPr>
            <p:spPr>
              <a:xfrm flipH="1" rot="10800000">
                <a:off x="3764295" y="973000"/>
                <a:ext cx="204775" cy="204775"/>
              </a:xfrm>
              <a:custGeom>
                <a:rect b="b" l="l" r="r" t="t"/>
                <a:pathLst>
                  <a:path extrusionOk="0" h="8191" w="8191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cap="rnd" cmpd="sng" w="19050">
                <a:solidFill>
                  <a:srgbClr val="8BF0F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st="28575">
                  <a:schemeClr val="lt2">
                    <a:alpha val="50000"/>
                  </a:schemeClr>
                </a:outerShdw>
              </a:effectLst>
            </p:spPr>
          </p:sp>
        </p:grpSp>
        <p:cxnSp>
          <p:nvCxnSpPr>
            <p:cNvPr id="382" name="Google Shape;382;p14"/>
            <p:cNvCxnSpPr/>
            <p:nvPr/>
          </p:nvCxnSpPr>
          <p:spPr>
            <a:xfrm>
              <a:off x="6091193" y="814713"/>
              <a:ext cx="15111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</p:grpSp>
      <p:sp>
        <p:nvSpPr>
          <p:cNvPr id="383" name="Google Shape;383;p14"/>
          <p:cNvSpPr txBox="1"/>
          <p:nvPr>
            <p:ph type="ctrTitle"/>
          </p:nvPr>
        </p:nvSpPr>
        <p:spPr>
          <a:xfrm>
            <a:off x="4103440" y="1874594"/>
            <a:ext cx="3968100" cy="655800"/>
          </a:xfrm>
          <a:prstGeom prst="rect">
            <a:avLst/>
          </a:prstGeom>
          <a:effectLst>
            <a:outerShdw blurRad="185738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4" name="Google Shape;384;p14"/>
          <p:cNvSpPr txBox="1"/>
          <p:nvPr>
            <p:ph idx="1" type="subTitle"/>
          </p:nvPr>
        </p:nvSpPr>
        <p:spPr>
          <a:xfrm>
            <a:off x="4086975" y="2613106"/>
            <a:ext cx="24984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5" name="Google Shape;385;p14"/>
          <p:cNvSpPr txBox="1"/>
          <p:nvPr>
            <p:ph hasCustomPrompt="1" idx="2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5"/>
          <p:cNvGrpSpPr/>
          <p:nvPr/>
        </p:nvGrpSpPr>
        <p:grpSpPr>
          <a:xfrm>
            <a:off x="713225" y="401046"/>
            <a:ext cx="8119765" cy="4716134"/>
            <a:chOff x="713225" y="401046"/>
            <a:chExt cx="8119765" cy="4716134"/>
          </a:xfrm>
        </p:grpSpPr>
        <p:grpSp>
          <p:nvGrpSpPr>
            <p:cNvPr id="388" name="Google Shape;388;p15"/>
            <p:cNvGrpSpPr/>
            <p:nvPr/>
          </p:nvGrpSpPr>
          <p:grpSpPr>
            <a:xfrm>
              <a:off x="713225" y="401046"/>
              <a:ext cx="8119765" cy="4716134"/>
              <a:chOff x="713225" y="401046"/>
              <a:chExt cx="8119765" cy="4716134"/>
            </a:xfrm>
          </p:grpSpPr>
          <p:sp>
            <p:nvSpPr>
              <p:cNvPr id="389" name="Google Shape;389;p15"/>
              <p:cNvSpPr/>
              <p:nvPr/>
            </p:nvSpPr>
            <p:spPr>
              <a:xfrm flipH="1">
                <a:off x="984975" y="739850"/>
                <a:ext cx="7099775" cy="3596675"/>
              </a:xfrm>
              <a:custGeom>
                <a:rect b="b" l="l" r="r" t="t"/>
                <a:pathLst>
                  <a:path extrusionOk="0" h="143867" w="283991">
                    <a:moveTo>
                      <a:pt x="534" y="8022"/>
                    </a:moveTo>
                    <a:lnTo>
                      <a:pt x="534" y="49203"/>
                    </a:lnTo>
                    <a:lnTo>
                      <a:pt x="8557" y="57226"/>
                    </a:lnTo>
                    <a:lnTo>
                      <a:pt x="8557" y="104825"/>
                    </a:lnTo>
                    <a:lnTo>
                      <a:pt x="0" y="113382"/>
                    </a:lnTo>
                    <a:lnTo>
                      <a:pt x="0" y="136380"/>
                    </a:lnTo>
                    <a:lnTo>
                      <a:pt x="7487" y="143867"/>
                    </a:lnTo>
                    <a:lnTo>
                      <a:pt x="275434" y="143867"/>
                    </a:lnTo>
                    <a:lnTo>
                      <a:pt x="283991" y="135310"/>
                    </a:lnTo>
                    <a:lnTo>
                      <a:pt x="283991" y="111243"/>
                    </a:lnTo>
                    <a:lnTo>
                      <a:pt x="275969" y="103221"/>
                    </a:lnTo>
                    <a:lnTo>
                      <a:pt x="275969" y="9092"/>
                    </a:lnTo>
                    <a:lnTo>
                      <a:pt x="267144" y="267"/>
                    </a:lnTo>
                    <a:lnTo>
                      <a:pt x="8022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F0F1">
                      <a:alpha val="57647"/>
                    </a:srgbClr>
                  </a:gs>
                  <a:gs pos="100000">
                    <a:srgbClr val="595959">
                      <a:alpha val="95294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390" name="Google Shape;390;p15"/>
              <p:cNvGrpSpPr/>
              <p:nvPr/>
            </p:nvGrpSpPr>
            <p:grpSpPr>
              <a:xfrm>
                <a:off x="1122428" y="3606809"/>
                <a:ext cx="273000" cy="453125"/>
                <a:chOff x="1156300" y="1087500"/>
                <a:chExt cx="273000" cy="453125"/>
              </a:xfrm>
            </p:grpSpPr>
            <p:sp>
              <p:nvSpPr>
                <p:cNvPr id="391" name="Google Shape;391;p15"/>
                <p:cNvSpPr/>
                <p:nvPr/>
              </p:nvSpPr>
              <p:spPr>
                <a:xfrm>
                  <a:off x="1156300" y="10875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15"/>
                <p:cNvSpPr/>
                <p:nvPr/>
              </p:nvSpPr>
              <p:spPr>
                <a:xfrm>
                  <a:off x="1156300" y="1182333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5"/>
                <p:cNvSpPr/>
                <p:nvPr/>
              </p:nvSpPr>
              <p:spPr>
                <a:xfrm>
                  <a:off x="1156300" y="1277167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15"/>
                <p:cNvSpPr/>
                <p:nvPr/>
              </p:nvSpPr>
              <p:spPr>
                <a:xfrm>
                  <a:off x="1156300" y="13720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5"/>
                <p:cNvSpPr/>
                <p:nvPr/>
              </p:nvSpPr>
              <p:spPr>
                <a:xfrm>
                  <a:off x="1156300" y="14668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5"/>
              <p:cNvGrpSpPr/>
              <p:nvPr/>
            </p:nvGrpSpPr>
            <p:grpSpPr>
              <a:xfrm flipH="1">
                <a:off x="7872922" y="531760"/>
                <a:ext cx="400525" cy="400650"/>
                <a:chOff x="1476422" y="678585"/>
                <a:chExt cx="400525" cy="400650"/>
              </a:xfrm>
            </p:grpSpPr>
            <p:sp>
              <p:nvSpPr>
                <p:cNvPr id="397" name="Google Shape;397;p15"/>
                <p:cNvSpPr/>
                <p:nvPr/>
              </p:nvSpPr>
              <p:spPr>
                <a:xfrm>
                  <a:off x="1476422" y="806235"/>
                  <a:ext cx="273000" cy="273000"/>
                </a:xfrm>
                <a:prstGeom prst="star4">
                  <a:avLst>
                    <a:gd fmla="val 23648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4260000" dist="66675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15"/>
                <p:cNvSpPr/>
                <p:nvPr/>
              </p:nvSpPr>
              <p:spPr>
                <a:xfrm>
                  <a:off x="1696947" y="678585"/>
                  <a:ext cx="180000" cy="180000"/>
                </a:xfrm>
                <a:prstGeom prst="star4">
                  <a:avLst>
                    <a:gd fmla="val 23648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4260000" dist="66675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99" name="Google Shape;399;p15"/>
              <p:cNvCxnSpPr/>
              <p:nvPr/>
            </p:nvCxnSpPr>
            <p:spPr>
              <a:xfrm rot="10800000">
                <a:off x="5252972" y="4439401"/>
                <a:ext cx="15336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</p:cxnSp>
          <p:grpSp>
            <p:nvGrpSpPr>
              <p:cNvPr id="400" name="Google Shape;400;p15"/>
              <p:cNvGrpSpPr/>
              <p:nvPr/>
            </p:nvGrpSpPr>
            <p:grpSpPr>
              <a:xfrm>
                <a:off x="7034110" y="3318980"/>
                <a:ext cx="1798880" cy="1798200"/>
                <a:chOff x="7034110" y="3318980"/>
                <a:chExt cx="1798880" cy="1798200"/>
              </a:xfrm>
            </p:grpSpPr>
            <p:sp>
              <p:nvSpPr>
                <p:cNvPr id="401" name="Google Shape;401;p15"/>
                <p:cNvSpPr/>
                <p:nvPr/>
              </p:nvSpPr>
              <p:spPr>
                <a:xfrm flipH="1">
                  <a:off x="7530178" y="3812603"/>
                  <a:ext cx="900600" cy="900300"/>
                </a:xfrm>
                <a:prstGeom prst="star12">
                  <a:avLst>
                    <a:gd fmla="val 37500" name="adj"/>
                  </a:avLst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5400000" dist="19050">
                    <a:srgbClr val="8BF0F1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5"/>
                <p:cNvSpPr/>
                <p:nvPr/>
              </p:nvSpPr>
              <p:spPr>
                <a:xfrm flipH="1">
                  <a:off x="7832964" y="4115232"/>
                  <a:ext cx="295200" cy="295200"/>
                </a:xfrm>
                <a:prstGeom prst="star12">
                  <a:avLst>
                    <a:gd fmla="val 18408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5"/>
                <p:cNvSpPr/>
                <p:nvPr/>
              </p:nvSpPr>
              <p:spPr>
                <a:xfrm flipH="1" rot="10800000">
                  <a:off x="7034110" y="3318980"/>
                  <a:ext cx="1798200" cy="1798200"/>
                </a:xfrm>
                <a:prstGeom prst="arc">
                  <a:avLst>
                    <a:gd fmla="val 19124645" name="adj1"/>
                    <a:gd fmla="val 3225552" name="adj2"/>
                  </a:avLst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5"/>
                <p:cNvSpPr/>
                <p:nvPr/>
              </p:nvSpPr>
              <p:spPr>
                <a:xfrm flipH="1" rot="10800000">
                  <a:off x="8688690" y="3770631"/>
                  <a:ext cx="144300" cy="1443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9050">
                  <a:solidFill>
                    <a:srgbClr val="8BF0F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rgbClr val="8BF0F1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5"/>
                <p:cNvSpPr/>
                <p:nvPr/>
              </p:nvSpPr>
              <p:spPr>
                <a:xfrm flipH="1" rot="10800000">
                  <a:off x="7166642" y="3451618"/>
                  <a:ext cx="1533000" cy="1533000"/>
                </a:xfrm>
                <a:prstGeom prst="arc">
                  <a:avLst>
                    <a:gd fmla="val 13256328" name="adj1"/>
                    <a:gd fmla="val 4128570" name="adj2"/>
                  </a:avLst>
                </a:prstGeom>
                <a:noFill/>
                <a:ln cap="rnd" cmpd="sng" w="19050">
                  <a:solidFill>
                    <a:srgbClr val="8BF0F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06" name="Google Shape;406;p15"/>
                <p:cNvSpPr/>
                <p:nvPr/>
              </p:nvSpPr>
              <p:spPr>
                <a:xfrm flipH="1" rot="10800000">
                  <a:off x="7468383" y="4801571"/>
                  <a:ext cx="144300" cy="1443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9050">
                  <a:solidFill>
                    <a:srgbClr val="8BF0F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rgbClr val="8BF0F1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7" name="Google Shape;407;p15"/>
              <p:cNvGrpSpPr/>
              <p:nvPr/>
            </p:nvGrpSpPr>
            <p:grpSpPr>
              <a:xfrm flipH="1">
                <a:off x="1438801" y="401046"/>
                <a:ext cx="413297" cy="124500"/>
                <a:chOff x="6270975" y="655071"/>
                <a:chExt cx="413297" cy="124500"/>
              </a:xfrm>
            </p:grpSpPr>
            <p:sp>
              <p:nvSpPr>
                <p:cNvPr id="408" name="Google Shape;408;p15"/>
                <p:cNvSpPr/>
                <p:nvPr/>
              </p:nvSpPr>
              <p:spPr>
                <a:xfrm>
                  <a:off x="6270975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15"/>
                <p:cNvSpPr/>
                <p:nvPr/>
              </p:nvSpPr>
              <p:spPr>
                <a:xfrm>
                  <a:off x="6415372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15"/>
                <p:cNvSpPr/>
                <p:nvPr/>
              </p:nvSpPr>
              <p:spPr>
                <a:xfrm>
                  <a:off x="6559772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1" name="Google Shape;411;p15"/>
              <p:cNvSpPr/>
              <p:nvPr/>
            </p:nvSpPr>
            <p:spPr>
              <a:xfrm flipH="1">
                <a:off x="818750" y="3268900"/>
                <a:ext cx="257175" cy="780545"/>
              </a:xfrm>
              <a:custGeom>
                <a:rect b="b" l="l" r="r" t="t"/>
                <a:pathLst>
                  <a:path extrusionOk="0" h="36195" w="10287">
                    <a:moveTo>
                      <a:pt x="0" y="0"/>
                    </a:moveTo>
                    <a:lnTo>
                      <a:pt x="10287" y="11430"/>
                    </a:lnTo>
                    <a:lnTo>
                      <a:pt x="10287" y="36195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412" name="Google Shape;412;p15"/>
              <p:cNvSpPr/>
              <p:nvPr/>
            </p:nvSpPr>
            <p:spPr>
              <a:xfrm flipH="1">
                <a:off x="713225" y="3268900"/>
                <a:ext cx="257175" cy="780545"/>
              </a:xfrm>
              <a:custGeom>
                <a:rect b="b" l="l" r="r" t="t"/>
                <a:pathLst>
                  <a:path extrusionOk="0" h="36195" w="10287">
                    <a:moveTo>
                      <a:pt x="0" y="0"/>
                    </a:moveTo>
                    <a:lnTo>
                      <a:pt x="10287" y="11430"/>
                    </a:lnTo>
                    <a:lnTo>
                      <a:pt x="10287" y="36195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</p:sp>
          <p:cxnSp>
            <p:nvCxnSpPr>
              <p:cNvPr id="413" name="Google Shape;413;p15"/>
              <p:cNvCxnSpPr/>
              <p:nvPr/>
            </p:nvCxnSpPr>
            <p:spPr>
              <a:xfrm>
                <a:off x="1425425" y="635028"/>
                <a:ext cx="24636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</p:cxnSp>
          <p:grpSp>
            <p:nvGrpSpPr>
              <p:cNvPr id="414" name="Google Shape;414;p15"/>
              <p:cNvGrpSpPr/>
              <p:nvPr/>
            </p:nvGrpSpPr>
            <p:grpSpPr>
              <a:xfrm>
                <a:off x="1317400" y="849696"/>
                <a:ext cx="6321181" cy="202054"/>
                <a:chOff x="1362350" y="842996"/>
                <a:chExt cx="6321181" cy="202054"/>
              </a:xfrm>
            </p:grpSpPr>
            <p:cxnSp>
              <p:nvCxnSpPr>
                <p:cNvPr id="415" name="Google Shape;415;p15"/>
                <p:cNvCxnSpPr/>
                <p:nvPr/>
              </p:nvCxnSpPr>
              <p:spPr>
                <a:xfrm flipH="1" rot="10800000">
                  <a:off x="1362350" y="846450"/>
                  <a:ext cx="192000" cy="198600"/>
                </a:xfrm>
                <a:prstGeom prst="straightConnector1">
                  <a:avLst/>
                </a:pr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6" name="Google Shape;416;p15"/>
                <p:cNvCxnSpPr/>
                <p:nvPr/>
              </p:nvCxnSpPr>
              <p:spPr>
                <a:xfrm flipH="1" rot="10800000">
                  <a:off x="1553931" y="842996"/>
                  <a:ext cx="6129600" cy="3300"/>
                </a:xfrm>
                <a:prstGeom prst="straightConnector1">
                  <a:avLst/>
                </a:pr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17" name="Google Shape;417;p15"/>
            <p:cNvGrpSpPr/>
            <p:nvPr/>
          </p:nvGrpSpPr>
          <p:grpSpPr>
            <a:xfrm flipH="1" rot="10800000">
              <a:off x="5551081" y="1056707"/>
              <a:ext cx="2305063" cy="539350"/>
              <a:chOff x="1714500" y="3525850"/>
              <a:chExt cx="2305063" cy="539350"/>
            </a:xfrm>
          </p:grpSpPr>
          <p:sp>
            <p:nvSpPr>
              <p:cNvPr id="418" name="Google Shape;418;p15"/>
              <p:cNvSpPr/>
              <p:nvPr/>
            </p:nvSpPr>
            <p:spPr>
              <a:xfrm>
                <a:off x="1714500" y="3525850"/>
                <a:ext cx="2222900" cy="539350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419" name="Google Shape;419;p15"/>
              <p:cNvSpPr/>
              <p:nvPr/>
            </p:nvSpPr>
            <p:spPr>
              <a:xfrm>
                <a:off x="3814788" y="3835425"/>
                <a:ext cx="204775" cy="204775"/>
              </a:xfrm>
              <a:custGeom>
                <a:rect b="b" l="l" r="r" t="t"/>
                <a:pathLst>
                  <a:path extrusionOk="0" h="8191" w="8191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cap="rnd" cmpd="sng" w="19050">
                <a:solidFill>
                  <a:srgbClr val="8BF0F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</p:grpSp>
      <p:sp>
        <p:nvSpPr>
          <p:cNvPr id="420" name="Google Shape;420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1" name="Google Shape;421;p15"/>
          <p:cNvSpPr txBox="1"/>
          <p:nvPr>
            <p:ph idx="2" type="ctrTitle"/>
          </p:nvPr>
        </p:nvSpPr>
        <p:spPr>
          <a:xfrm>
            <a:off x="1407050" y="1874600"/>
            <a:ext cx="3247200" cy="655800"/>
          </a:xfrm>
          <a:prstGeom prst="rect">
            <a:avLst/>
          </a:prstGeom>
          <a:effectLst>
            <a:outerShdw blurRad="185738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2" name="Google Shape;422;p15"/>
          <p:cNvSpPr txBox="1"/>
          <p:nvPr>
            <p:ph idx="1" type="subTitle"/>
          </p:nvPr>
        </p:nvSpPr>
        <p:spPr>
          <a:xfrm>
            <a:off x="1407050" y="2613100"/>
            <a:ext cx="3247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6"/>
          <p:cNvGrpSpPr/>
          <p:nvPr/>
        </p:nvGrpSpPr>
        <p:grpSpPr>
          <a:xfrm>
            <a:off x="-30018" y="6464"/>
            <a:ext cx="9206938" cy="4941399"/>
            <a:chOff x="-30018" y="6464"/>
            <a:chExt cx="9206938" cy="4941399"/>
          </a:xfrm>
        </p:grpSpPr>
        <p:grpSp>
          <p:nvGrpSpPr>
            <p:cNvPr id="425" name="Google Shape;425;p16"/>
            <p:cNvGrpSpPr/>
            <p:nvPr/>
          </p:nvGrpSpPr>
          <p:grpSpPr>
            <a:xfrm rot="10800000">
              <a:off x="7030658" y="3325316"/>
              <a:ext cx="1552800" cy="1552800"/>
              <a:chOff x="442917" y="205416"/>
              <a:chExt cx="1552800" cy="1552800"/>
            </a:xfrm>
          </p:grpSpPr>
          <p:sp>
            <p:nvSpPr>
              <p:cNvPr id="426" name="Google Shape;426;p16"/>
              <p:cNvSpPr/>
              <p:nvPr/>
            </p:nvSpPr>
            <p:spPr>
              <a:xfrm flipH="1">
                <a:off x="442917" y="205416"/>
                <a:ext cx="1552800" cy="1552800"/>
              </a:xfrm>
              <a:prstGeom prst="arc">
                <a:avLst>
                  <a:gd fmla="val 19124645" name="adj1"/>
                  <a:gd fmla="val 3225552" name="adj2"/>
                </a:avLst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 flipH="1">
                <a:off x="577590" y="1442491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 flipH="1">
                <a:off x="557368" y="319892"/>
                <a:ext cx="1323900" cy="1323900"/>
              </a:xfrm>
              <a:prstGeom prst="arc">
                <a:avLst>
                  <a:gd fmla="val 13256328" name="adj1"/>
                  <a:gd fmla="val 4128570" name="adj2"/>
                </a:avLst>
              </a:prstGeom>
              <a:noFill/>
              <a:ln cap="rnd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 flipH="1">
                <a:off x="679042" y="441666"/>
                <a:ext cx="1080000" cy="1080300"/>
              </a:xfrm>
              <a:prstGeom prst="ellipse">
                <a:avLst/>
              </a:prstGeom>
              <a:solidFill>
                <a:srgbClr val="536672">
                  <a:alpha val="5385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0" name="Google Shape;430;p16"/>
              <p:cNvGrpSpPr/>
              <p:nvPr/>
            </p:nvGrpSpPr>
            <p:grpSpPr>
              <a:xfrm>
                <a:off x="846121" y="613374"/>
                <a:ext cx="746404" cy="746404"/>
                <a:chOff x="-3513575" y="-1700575"/>
                <a:chExt cx="1497000" cy="1497000"/>
              </a:xfrm>
            </p:grpSpPr>
            <p:sp>
              <p:nvSpPr>
                <p:cNvPr id="431" name="Google Shape;431;p16"/>
                <p:cNvSpPr/>
                <p:nvPr/>
              </p:nvSpPr>
              <p:spPr>
                <a:xfrm>
                  <a:off x="-3513575" y="-1700575"/>
                  <a:ext cx="1497000" cy="1497000"/>
                </a:xfrm>
                <a:prstGeom prst="star32">
                  <a:avLst>
                    <a:gd fmla="val 37500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16"/>
                <p:cNvSpPr/>
                <p:nvPr/>
              </p:nvSpPr>
              <p:spPr>
                <a:xfrm>
                  <a:off x="-3184175" y="-1371175"/>
                  <a:ext cx="838200" cy="838200"/>
                </a:xfrm>
                <a:prstGeom prst="star32">
                  <a:avLst>
                    <a:gd fmla="val 37500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16"/>
                <p:cNvSpPr/>
                <p:nvPr/>
              </p:nvSpPr>
              <p:spPr>
                <a:xfrm>
                  <a:off x="-2965337" y="-1152337"/>
                  <a:ext cx="400500" cy="400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4" name="Google Shape;434;p16"/>
              <p:cNvSpPr/>
              <p:nvPr/>
            </p:nvSpPr>
            <p:spPr>
              <a:xfrm flipH="1">
                <a:off x="1496195" y="353353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5" name="Google Shape;435;p16"/>
            <p:cNvSpPr/>
            <p:nvPr/>
          </p:nvSpPr>
          <p:spPr>
            <a:xfrm>
              <a:off x="959625" y="716450"/>
              <a:ext cx="7123275" cy="3644000"/>
            </a:xfrm>
            <a:custGeom>
              <a:rect b="b" l="l" r="r" t="t"/>
              <a:pathLst>
                <a:path extrusionOk="0" h="145760" w="284931">
                  <a:moveTo>
                    <a:pt x="353" y="199"/>
                  </a:moveTo>
                  <a:lnTo>
                    <a:pt x="353" y="26077"/>
                  </a:lnTo>
                  <a:lnTo>
                    <a:pt x="8587" y="34311"/>
                  </a:lnTo>
                  <a:lnTo>
                    <a:pt x="8587" y="103238"/>
                  </a:lnTo>
                  <a:lnTo>
                    <a:pt x="0" y="111825"/>
                  </a:lnTo>
                  <a:lnTo>
                    <a:pt x="0" y="136173"/>
                  </a:lnTo>
                  <a:lnTo>
                    <a:pt x="9586" y="145760"/>
                  </a:lnTo>
                  <a:lnTo>
                    <a:pt x="267125" y="145760"/>
                  </a:lnTo>
                  <a:lnTo>
                    <a:pt x="276859" y="136027"/>
                  </a:lnTo>
                  <a:lnTo>
                    <a:pt x="276859" y="40192"/>
                  </a:lnTo>
                  <a:lnTo>
                    <a:pt x="284931" y="32120"/>
                  </a:lnTo>
                  <a:lnTo>
                    <a:pt x="284931" y="9609"/>
                  </a:lnTo>
                  <a:lnTo>
                    <a:pt x="275322" y="0"/>
                  </a:lnTo>
                  <a:close/>
                </a:path>
              </a:pathLst>
            </a:custGeom>
            <a:gradFill>
              <a:gsLst>
                <a:gs pos="0">
                  <a:srgbClr val="8BF0F1">
                    <a:alpha val="55686"/>
                  </a:srgbClr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36" name="Google Shape;436;p16"/>
            <p:cNvGrpSpPr/>
            <p:nvPr/>
          </p:nvGrpSpPr>
          <p:grpSpPr>
            <a:xfrm>
              <a:off x="7473903" y="531055"/>
              <a:ext cx="1703018" cy="884662"/>
              <a:chOff x="7473903" y="531055"/>
              <a:chExt cx="1703018" cy="884662"/>
            </a:xfrm>
          </p:grpSpPr>
          <p:grpSp>
            <p:nvGrpSpPr>
              <p:cNvPr id="437" name="Google Shape;437;p16"/>
              <p:cNvGrpSpPr/>
              <p:nvPr/>
            </p:nvGrpSpPr>
            <p:grpSpPr>
              <a:xfrm rot="-5400000">
                <a:off x="8091511" y="-86553"/>
                <a:ext cx="440184" cy="1675400"/>
                <a:chOff x="9" y="-105625"/>
                <a:chExt cx="440184" cy="1675400"/>
              </a:xfrm>
            </p:grpSpPr>
            <p:sp>
              <p:nvSpPr>
                <p:cNvPr id="438" name="Google Shape;438;p16"/>
                <p:cNvSpPr/>
                <p:nvPr/>
              </p:nvSpPr>
              <p:spPr>
                <a:xfrm rot="5400000">
                  <a:off x="-634437" y="528821"/>
                  <a:ext cx="1675400" cy="406508"/>
                </a:xfrm>
                <a:custGeom>
                  <a:rect b="b" l="l" r="r" t="t"/>
                  <a:pathLst>
                    <a:path extrusionOk="0" h="21574" w="88916">
                      <a:moveTo>
                        <a:pt x="0" y="0"/>
                      </a:moveTo>
                      <a:lnTo>
                        <a:pt x="22670" y="0"/>
                      </a:lnTo>
                      <a:lnTo>
                        <a:pt x="33433" y="10763"/>
                      </a:lnTo>
                      <a:lnTo>
                        <a:pt x="78105" y="10763"/>
                      </a:lnTo>
                      <a:lnTo>
                        <a:pt x="88916" y="21574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439" name="Google Shape;439;p16"/>
                <p:cNvSpPr/>
                <p:nvPr/>
              </p:nvSpPr>
              <p:spPr>
                <a:xfrm rot="5400000">
                  <a:off x="363993" y="263984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6"/>
                <p:cNvSpPr/>
                <p:nvPr/>
              </p:nvSpPr>
              <p:spPr>
                <a:xfrm rot="5400000">
                  <a:off x="165163" y="501390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6"/>
                <p:cNvSpPr/>
                <p:nvPr/>
              </p:nvSpPr>
              <p:spPr>
                <a:xfrm rot="5400000">
                  <a:off x="156656" y="1328509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6"/>
              <p:cNvGrpSpPr/>
              <p:nvPr/>
            </p:nvGrpSpPr>
            <p:grpSpPr>
              <a:xfrm flipH="1">
                <a:off x="7778191" y="860059"/>
                <a:ext cx="1398730" cy="555658"/>
                <a:chOff x="-46678" y="4470782"/>
                <a:chExt cx="1398730" cy="555658"/>
              </a:xfrm>
            </p:grpSpPr>
            <p:sp>
              <p:nvSpPr>
                <p:cNvPr id="443" name="Google Shape;443;p16"/>
                <p:cNvSpPr/>
                <p:nvPr/>
              </p:nvSpPr>
              <p:spPr>
                <a:xfrm>
                  <a:off x="847180" y="4823223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623389" y="4950241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1209164" y="4950241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-499" y="4916875"/>
                  <a:ext cx="1352550" cy="69072"/>
                </a:xfrm>
                <a:custGeom>
                  <a:rect b="b" l="l" r="r" t="t"/>
                  <a:pathLst>
                    <a:path extrusionOk="0" h="3334" w="54102">
                      <a:moveTo>
                        <a:pt x="0" y="0"/>
                      </a:moveTo>
                      <a:lnTo>
                        <a:pt x="17526" y="0"/>
                      </a:lnTo>
                      <a:lnTo>
                        <a:pt x="20860" y="3334"/>
                      </a:lnTo>
                      <a:lnTo>
                        <a:pt x="54102" y="3334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447" name="Google Shape;447;p16"/>
                <p:cNvSpPr/>
                <p:nvPr/>
              </p:nvSpPr>
              <p:spPr>
                <a:xfrm>
                  <a:off x="389980" y="4793050"/>
                  <a:ext cx="838200" cy="69075"/>
                </a:xfrm>
                <a:custGeom>
                  <a:rect b="b" l="l" r="r" t="t"/>
                  <a:pathLst>
                    <a:path extrusionOk="0" h="2763" w="33528">
                      <a:moveTo>
                        <a:pt x="0" y="0"/>
                      </a:moveTo>
                      <a:lnTo>
                        <a:pt x="8953" y="0"/>
                      </a:lnTo>
                      <a:lnTo>
                        <a:pt x="11716" y="2763"/>
                      </a:lnTo>
                      <a:lnTo>
                        <a:pt x="33528" y="276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448" name="Google Shape;448;p16"/>
                <p:cNvSpPr/>
                <p:nvPr/>
              </p:nvSpPr>
              <p:spPr>
                <a:xfrm>
                  <a:off x="694780" y="4470782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6"/>
                <p:cNvSpPr/>
                <p:nvPr/>
              </p:nvSpPr>
              <p:spPr>
                <a:xfrm>
                  <a:off x="-46678" y="4507300"/>
                  <a:ext cx="1109675" cy="361950"/>
                </a:xfrm>
                <a:custGeom>
                  <a:rect b="b" l="l" r="r" t="t"/>
                  <a:pathLst>
                    <a:path extrusionOk="0" h="14478" w="44387">
                      <a:moveTo>
                        <a:pt x="0" y="14478"/>
                      </a:moveTo>
                      <a:lnTo>
                        <a:pt x="6477" y="14478"/>
                      </a:lnTo>
                      <a:lnTo>
                        <a:pt x="20955" y="0"/>
                      </a:lnTo>
                      <a:lnTo>
                        <a:pt x="44387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</p:grpSp>
        </p:grpSp>
        <p:grpSp>
          <p:nvGrpSpPr>
            <p:cNvPr id="450" name="Google Shape;450;p16"/>
            <p:cNvGrpSpPr/>
            <p:nvPr/>
          </p:nvGrpSpPr>
          <p:grpSpPr>
            <a:xfrm>
              <a:off x="865635" y="4037782"/>
              <a:ext cx="400525" cy="400650"/>
              <a:chOff x="9954997" y="2925860"/>
              <a:chExt cx="400525" cy="400650"/>
            </a:xfrm>
          </p:grpSpPr>
          <p:sp>
            <p:nvSpPr>
              <p:cNvPr id="451" name="Google Shape;451;p16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16"/>
            <p:cNvGrpSpPr/>
            <p:nvPr/>
          </p:nvGrpSpPr>
          <p:grpSpPr>
            <a:xfrm rot="-5400000">
              <a:off x="267829" y="6125"/>
              <a:ext cx="1798200" cy="1798880"/>
              <a:chOff x="6709591" y="124181"/>
              <a:chExt cx="1798200" cy="1798880"/>
            </a:xfrm>
          </p:grpSpPr>
          <p:sp>
            <p:nvSpPr>
              <p:cNvPr id="454" name="Google Shape;454;p16"/>
              <p:cNvSpPr/>
              <p:nvPr/>
            </p:nvSpPr>
            <p:spPr>
              <a:xfrm flipH="1" rot="5400000">
                <a:off x="6709591" y="124861"/>
                <a:ext cx="1798200" cy="1798200"/>
              </a:xfrm>
              <a:prstGeom prst="arc">
                <a:avLst>
                  <a:gd fmla="val 17876132" name="adj1"/>
                  <a:gd fmla="val 3225552" name="adj2"/>
                </a:avLst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 flipH="1" rot="5400000">
                <a:off x="7161243" y="124181"/>
                <a:ext cx="144300" cy="1443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 flipH="1" rot="5400000">
                <a:off x="6842230" y="257530"/>
                <a:ext cx="1533000" cy="1533000"/>
              </a:xfrm>
              <a:prstGeom prst="arc">
                <a:avLst>
                  <a:gd fmla="val 12358023" name="adj1"/>
                  <a:gd fmla="val 4128570" name="adj2"/>
                </a:avLst>
              </a:prstGeom>
              <a:noFill/>
              <a:ln cap="rnd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 flipH="1" rot="5400000">
                <a:off x="8192183" y="1344488"/>
                <a:ext cx="144300" cy="1443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" name="Google Shape;458;p16"/>
            <p:cNvGrpSpPr/>
            <p:nvPr/>
          </p:nvGrpSpPr>
          <p:grpSpPr>
            <a:xfrm>
              <a:off x="663873" y="402438"/>
              <a:ext cx="1006283" cy="1006283"/>
              <a:chOff x="-3513575" y="-1700575"/>
              <a:chExt cx="1497000" cy="1497000"/>
            </a:xfrm>
          </p:grpSpPr>
          <p:sp>
            <p:nvSpPr>
              <p:cNvPr id="459" name="Google Shape;459;p16"/>
              <p:cNvSpPr/>
              <p:nvPr/>
            </p:nvSpPr>
            <p:spPr>
              <a:xfrm>
                <a:off x="-3513575" y="-1700575"/>
                <a:ext cx="1497000" cy="1497000"/>
              </a:xfrm>
              <a:prstGeom prst="star32">
                <a:avLst>
                  <a:gd fmla="val 375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-3184175" y="-1371175"/>
                <a:ext cx="838200" cy="838200"/>
              </a:xfrm>
              <a:prstGeom prst="star32">
                <a:avLst>
                  <a:gd fmla="val 375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-2965337" y="-1152337"/>
                <a:ext cx="400500" cy="400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16"/>
            <p:cNvGrpSpPr/>
            <p:nvPr/>
          </p:nvGrpSpPr>
          <p:grpSpPr>
            <a:xfrm flipH="1">
              <a:off x="5674877" y="4438421"/>
              <a:ext cx="413297" cy="124500"/>
              <a:chOff x="6270975" y="655071"/>
              <a:chExt cx="413297" cy="124500"/>
            </a:xfrm>
          </p:grpSpPr>
          <p:sp>
            <p:nvSpPr>
              <p:cNvPr id="463" name="Google Shape;463;p16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66" name="Google Shape;466;p16"/>
            <p:cNvCxnSpPr/>
            <p:nvPr/>
          </p:nvCxnSpPr>
          <p:spPr>
            <a:xfrm>
              <a:off x="3055826" y="4438428"/>
              <a:ext cx="246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  <p:grpSp>
          <p:nvGrpSpPr>
            <p:cNvPr id="467" name="Google Shape;467;p16"/>
            <p:cNvGrpSpPr/>
            <p:nvPr/>
          </p:nvGrpSpPr>
          <p:grpSpPr>
            <a:xfrm>
              <a:off x="7682364" y="1640043"/>
              <a:ext cx="400530" cy="457805"/>
              <a:chOff x="7874000" y="4003675"/>
              <a:chExt cx="533400" cy="609675"/>
            </a:xfrm>
          </p:grpSpPr>
          <p:cxnSp>
            <p:nvCxnSpPr>
              <p:cNvPr id="468" name="Google Shape;468;p16"/>
              <p:cNvCxnSpPr/>
              <p:nvPr/>
            </p:nvCxnSpPr>
            <p:spPr>
              <a:xfrm flipH="1">
                <a:off x="7874000" y="4003675"/>
                <a:ext cx="533400" cy="5049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469" name="Google Shape;469;p16"/>
              <p:cNvCxnSpPr/>
              <p:nvPr/>
            </p:nvCxnSpPr>
            <p:spPr>
              <a:xfrm flipH="1">
                <a:off x="7874000" y="4108450"/>
                <a:ext cx="533400" cy="5049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</p:grpSp>
        <p:grpSp>
          <p:nvGrpSpPr>
            <p:cNvPr id="470" name="Google Shape;470;p16"/>
            <p:cNvGrpSpPr/>
            <p:nvPr/>
          </p:nvGrpSpPr>
          <p:grpSpPr>
            <a:xfrm>
              <a:off x="-30018" y="4714473"/>
              <a:ext cx="1352550" cy="233391"/>
              <a:chOff x="-30018" y="4714473"/>
              <a:chExt cx="1352550" cy="233391"/>
            </a:xfrm>
          </p:grpSpPr>
          <p:sp>
            <p:nvSpPr>
              <p:cNvPr id="471" name="Google Shape;471;p16"/>
              <p:cNvSpPr/>
              <p:nvPr/>
            </p:nvSpPr>
            <p:spPr>
              <a:xfrm>
                <a:off x="817661" y="4744646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593870" y="48716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1179645" y="48716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-30018" y="4838298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475" name="Google Shape;475;p16"/>
              <p:cNvSpPr/>
              <p:nvPr/>
            </p:nvSpPr>
            <p:spPr>
              <a:xfrm>
                <a:off x="360461" y="4714473"/>
                <a:ext cx="838200" cy="69075"/>
              </a:xfrm>
              <a:custGeom>
                <a:rect b="b" l="l" r="r" t="t"/>
                <a:pathLst>
                  <a:path extrusionOk="0" h="2763" w="33528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476" name="Google Shape;476;p16"/>
            <p:cNvGrpSpPr/>
            <p:nvPr/>
          </p:nvGrpSpPr>
          <p:grpSpPr>
            <a:xfrm>
              <a:off x="959614" y="2901193"/>
              <a:ext cx="400530" cy="457805"/>
              <a:chOff x="7874000" y="4003675"/>
              <a:chExt cx="533400" cy="609675"/>
            </a:xfrm>
          </p:grpSpPr>
          <p:cxnSp>
            <p:nvCxnSpPr>
              <p:cNvPr id="477" name="Google Shape;477;p16"/>
              <p:cNvCxnSpPr/>
              <p:nvPr/>
            </p:nvCxnSpPr>
            <p:spPr>
              <a:xfrm flipH="1">
                <a:off x="7874000" y="4003675"/>
                <a:ext cx="533400" cy="5049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478" name="Google Shape;478;p16"/>
              <p:cNvCxnSpPr/>
              <p:nvPr/>
            </p:nvCxnSpPr>
            <p:spPr>
              <a:xfrm flipH="1">
                <a:off x="7874000" y="4108450"/>
                <a:ext cx="533400" cy="5049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</p:grpSp>
      </p:grpSp>
      <p:sp>
        <p:nvSpPr>
          <p:cNvPr id="479" name="Google Shape;479;p16"/>
          <p:cNvSpPr txBox="1"/>
          <p:nvPr>
            <p:ph type="ctrTitle"/>
          </p:nvPr>
        </p:nvSpPr>
        <p:spPr>
          <a:xfrm>
            <a:off x="1746300" y="1228281"/>
            <a:ext cx="5651400" cy="573300"/>
          </a:xfrm>
          <a:prstGeom prst="rect">
            <a:avLst/>
          </a:prstGeom>
          <a:effectLst>
            <a:outerShdw blurRad="185738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0" name="Google Shape;480;p16"/>
          <p:cNvSpPr txBox="1"/>
          <p:nvPr>
            <p:ph idx="1" type="subTitle"/>
          </p:nvPr>
        </p:nvSpPr>
        <p:spPr>
          <a:xfrm>
            <a:off x="3188250" y="1877818"/>
            <a:ext cx="2767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1" name="Google Shape;481;p16"/>
          <p:cNvSpPr txBox="1"/>
          <p:nvPr>
            <p:ph hasCustomPrompt="1" idx="2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7"/>
          <p:cNvGrpSpPr/>
          <p:nvPr/>
        </p:nvGrpSpPr>
        <p:grpSpPr>
          <a:xfrm>
            <a:off x="215401" y="-10"/>
            <a:ext cx="8597202" cy="5081745"/>
            <a:chOff x="215401" y="-10"/>
            <a:chExt cx="8597202" cy="5081745"/>
          </a:xfrm>
        </p:grpSpPr>
        <p:grpSp>
          <p:nvGrpSpPr>
            <p:cNvPr id="484" name="Google Shape;484;p17"/>
            <p:cNvGrpSpPr/>
            <p:nvPr/>
          </p:nvGrpSpPr>
          <p:grpSpPr>
            <a:xfrm>
              <a:off x="331407" y="3554226"/>
              <a:ext cx="1323900" cy="1323900"/>
              <a:chOff x="331407" y="3554226"/>
              <a:chExt cx="1323900" cy="1323900"/>
            </a:xfrm>
          </p:grpSpPr>
          <p:sp>
            <p:nvSpPr>
              <p:cNvPr id="485" name="Google Shape;485;p17"/>
              <p:cNvSpPr/>
              <p:nvPr/>
            </p:nvSpPr>
            <p:spPr>
              <a:xfrm rot="10800000">
                <a:off x="331407" y="3554226"/>
                <a:ext cx="1323900" cy="1323900"/>
              </a:xfrm>
              <a:prstGeom prst="arc">
                <a:avLst>
                  <a:gd fmla="val 15120893" name="adj1"/>
                  <a:gd fmla="val 2401305" name="adj2"/>
                </a:avLst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 rot="10800000">
                <a:off x="453356" y="3680776"/>
                <a:ext cx="1080000" cy="1080300"/>
              </a:xfrm>
              <a:prstGeom prst="ellipse">
                <a:avLst/>
              </a:prstGeom>
              <a:solidFill>
                <a:srgbClr val="595959">
                  <a:alpha val="5471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 rot="10800000">
                <a:off x="620092" y="3842980"/>
                <a:ext cx="746400" cy="746400"/>
              </a:xfrm>
              <a:prstGeom prst="star16">
                <a:avLst>
                  <a:gd fmla="val 33407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 rot="10800000">
                <a:off x="931106" y="4153930"/>
                <a:ext cx="124500" cy="124500"/>
              </a:xfrm>
              <a:prstGeom prst="ellipse">
                <a:avLst/>
              </a:prstGeom>
              <a:solidFill>
                <a:srgbClr val="0315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 rot="10800000">
                <a:off x="836156" y="4058980"/>
                <a:ext cx="314400" cy="314400"/>
              </a:xfrm>
              <a:prstGeom prst="star8">
                <a:avLst>
                  <a:gd fmla="val 1367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 rot="10800000">
                <a:off x="487634" y="4644130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" name="Google Shape;491;p17"/>
            <p:cNvSpPr/>
            <p:nvPr/>
          </p:nvSpPr>
          <p:spPr>
            <a:xfrm flipH="1" rot="10800000">
              <a:off x="984975" y="739850"/>
              <a:ext cx="7099775" cy="3596675"/>
            </a:xfrm>
            <a:custGeom>
              <a:rect b="b" l="l" r="r" t="t"/>
              <a:pathLst>
                <a:path extrusionOk="0" h="143867" w="283991">
                  <a:moveTo>
                    <a:pt x="534" y="8022"/>
                  </a:moveTo>
                  <a:lnTo>
                    <a:pt x="534" y="49203"/>
                  </a:lnTo>
                  <a:lnTo>
                    <a:pt x="8557" y="57226"/>
                  </a:lnTo>
                  <a:lnTo>
                    <a:pt x="8557" y="104825"/>
                  </a:lnTo>
                  <a:lnTo>
                    <a:pt x="0" y="113382"/>
                  </a:lnTo>
                  <a:lnTo>
                    <a:pt x="0" y="136380"/>
                  </a:lnTo>
                  <a:lnTo>
                    <a:pt x="7487" y="143867"/>
                  </a:lnTo>
                  <a:lnTo>
                    <a:pt x="275434" y="143867"/>
                  </a:lnTo>
                  <a:lnTo>
                    <a:pt x="283991" y="135310"/>
                  </a:lnTo>
                  <a:lnTo>
                    <a:pt x="283991" y="111243"/>
                  </a:lnTo>
                  <a:lnTo>
                    <a:pt x="275969" y="103221"/>
                  </a:lnTo>
                  <a:lnTo>
                    <a:pt x="275969" y="9092"/>
                  </a:lnTo>
                  <a:lnTo>
                    <a:pt x="267144" y="267"/>
                  </a:lnTo>
                  <a:lnTo>
                    <a:pt x="8022" y="0"/>
                  </a:lnTo>
                  <a:close/>
                </a:path>
              </a:pathLst>
            </a:custGeom>
            <a:gradFill>
              <a:gsLst>
                <a:gs pos="0">
                  <a:srgbClr val="8BF0F1">
                    <a:alpha val="57647"/>
                  </a:srgbClr>
                </a:gs>
                <a:gs pos="100000">
                  <a:srgbClr val="595959">
                    <a:alpha val="9529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92" name="Google Shape;492;p17"/>
            <p:cNvGrpSpPr/>
            <p:nvPr/>
          </p:nvGrpSpPr>
          <p:grpSpPr>
            <a:xfrm>
              <a:off x="7667347" y="973909"/>
              <a:ext cx="273000" cy="453125"/>
              <a:chOff x="1073750" y="1087500"/>
              <a:chExt cx="273000" cy="453125"/>
            </a:xfrm>
          </p:grpSpPr>
          <p:sp>
            <p:nvSpPr>
              <p:cNvPr id="493" name="Google Shape;493;p17"/>
              <p:cNvSpPr/>
              <p:nvPr/>
            </p:nvSpPr>
            <p:spPr>
              <a:xfrm>
                <a:off x="1073750" y="10875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1073750" y="1182333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1073750" y="1277167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1073750" y="13720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1073750" y="146682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17"/>
            <p:cNvGrpSpPr/>
            <p:nvPr/>
          </p:nvGrpSpPr>
          <p:grpSpPr>
            <a:xfrm flipH="1">
              <a:off x="767960" y="512285"/>
              <a:ext cx="400525" cy="400650"/>
              <a:chOff x="9954997" y="2925860"/>
              <a:chExt cx="400525" cy="400650"/>
            </a:xfrm>
          </p:grpSpPr>
          <p:sp>
            <p:nvSpPr>
              <p:cNvPr id="499" name="Google Shape;499;p17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" name="Google Shape;501;p17"/>
            <p:cNvGrpSpPr/>
            <p:nvPr/>
          </p:nvGrpSpPr>
          <p:grpSpPr>
            <a:xfrm>
              <a:off x="6649125" y="512271"/>
              <a:ext cx="413297" cy="124500"/>
              <a:chOff x="16495625" y="171271"/>
              <a:chExt cx="413297" cy="124500"/>
            </a:xfrm>
          </p:grpSpPr>
          <p:sp>
            <p:nvSpPr>
              <p:cNvPr id="502" name="Google Shape;502;p17"/>
              <p:cNvSpPr/>
              <p:nvPr/>
            </p:nvSpPr>
            <p:spPr>
              <a:xfrm>
                <a:off x="16495625" y="1712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16640022" y="1712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16784422" y="1712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5" name="Google Shape;505;p17"/>
            <p:cNvSpPr/>
            <p:nvPr/>
          </p:nvSpPr>
          <p:spPr>
            <a:xfrm flipH="1" rot="10800000">
              <a:off x="7754688" y="3496400"/>
              <a:ext cx="257175" cy="904875"/>
            </a:xfrm>
            <a:custGeom>
              <a:rect b="b" l="l" r="r" t="t"/>
              <a:pathLst>
                <a:path extrusionOk="0" h="36195" w="10287">
                  <a:moveTo>
                    <a:pt x="0" y="0"/>
                  </a:moveTo>
                  <a:lnTo>
                    <a:pt x="10287" y="11430"/>
                  </a:lnTo>
                  <a:lnTo>
                    <a:pt x="10287" y="36195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sp>
        <p:cxnSp>
          <p:nvCxnSpPr>
            <p:cNvPr id="506" name="Google Shape;506;p17"/>
            <p:cNvCxnSpPr/>
            <p:nvPr/>
          </p:nvCxnSpPr>
          <p:spPr>
            <a:xfrm rot="10800000">
              <a:off x="899875" y="1116475"/>
              <a:ext cx="0" cy="3333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>
                <a:schemeClr val="lt2">
                  <a:alpha val="50000"/>
                </a:schemeClr>
              </a:outerShdw>
            </a:effectLst>
          </p:spPr>
        </p:cxnSp>
        <p:cxnSp>
          <p:nvCxnSpPr>
            <p:cNvPr id="507" name="Google Shape;507;p17"/>
            <p:cNvCxnSpPr/>
            <p:nvPr/>
          </p:nvCxnSpPr>
          <p:spPr>
            <a:xfrm rot="10800000">
              <a:off x="1139882" y="2390757"/>
              <a:ext cx="0" cy="4572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>
                <a:schemeClr val="lt2">
                  <a:alpha val="50000"/>
                </a:schemeClr>
              </a:outerShdw>
            </a:effectLst>
          </p:spPr>
        </p:cxnSp>
        <p:cxnSp>
          <p:nvCxnSpPr>
            <p:cNvPr id="508" name="Google Shape;508;p17"/>
            <p:cNvCxnSpPr/>
            <p:nvPr/>
          </p:nvCxnSpPr>
          <p:spPr>
            <a:xfrm>
              <a:off x="3768063" y="4454438"/>
              <a:ext cx="153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  <p:grpSp>
          <p:nvGrpSpPr>
            <p:cNvPr id="509" name="Google Shape;509;p17"/>
            <p:cNvGrpSpPr/>
            <p:nvPr/>
          </p:nvGrpSpPr>
          <p:grpSpPr>
            <a:xfrm>
              <a:off x="8057634" y="166359"/>
              <a:ext cx="746272" cy="746272"/>
              <a:chOff x="3106671" y="4003675"/>
              <a:chExt cx="609600" cy="609600"/>
            </a:xfrm>
          </p:grpSpPr>
          <p:sp>
            <p:nvSpPr>
              <p:cNvPr id="510" name="Google Shape;510;p17"/>
              <p:cNvSpPr/>
              <p:nvPr/>
            </p:nvSpPr>
            <p:spPr>
              <a:xfrm>
                <a:off x="3106671" y="4003675"/>
                <a:ext cx="609600" cy="609600"/>
              </a:xfrm>
              <a:prstGeom prst="star12">
                <a:avLst>
                  <a:gd fmla="val 37500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3290873" y="4187913"/>
                <a:ext cx="241200" cy="241200"/>
              </a:xfrm>
              <a:prstGeom prst="star12">
                <a:avLst>
                  <a:gd fmla="val 1840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7"/>
            <p:cNvGrpSpPr/>
            <p:nvPr/>
          </p:nvGrpSpPr>
          <p:grpSpPr>
            <a:xfrm rot="5400000">
              <a:off x="-344880" y="560270"/>
              <a:ext cx="1352550" cy="231990"/>
              <a:chOff x="4205" y="4793050"/>
              <a:chExt cx="1352550" cy="231990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847180" y="482228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594767" y="494884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1180542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4205" y="4916875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517" name="Google Shape;517;p17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rect b="b" l="l" r="r" t="t"/>
                <a:pathLst>
                  <a:path extrusionOk="0" h="2763" w="33528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518" name="Google Shape;518;p17"/>
            <p:cNvGrpSpPr/>
            <p:nvPr/>
          </p:nvGrpSpPr>
          <p:grpSpPr>
            <a:xfrm rot="-5400000">
              <a:off x="8020333" y="4289465"/>
              <a:ext cx="1352550" cy="231990"/>
              <a:chOff x="4205" y="4793050"/>
              <a:chExt cx="1352550" cy="23199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847180" y="482228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594767" y="494884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1180542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4205" y="4916875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523" name="Google Shape;523;p17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rect b="b" l="l" r="r" t="t"/>
                <a:pathLst>
                  <a:path extrusionOk="0" h="2763" w="33528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</p:grpSp>
      <p:sp>
        <p:nvSpPr>
          <p:cNvPr id="524" name="Google Shape;524;p17"/>
          <p:cNvSpPr txBox="1"/>
          <p:nvPr>
            <p:ph idx="1" type="subTitle"/>
          </p:nvPr>
        </p:nvSpPr>
        <p:spPr>
          <a:xfrm>
            <a:off x="1843450" y="1307400"/>
            <a:ext cx="5457000" cy="20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17"/>
          <p:cNvSpPr txBox="1"/>
          <p:nvPr>
            <p:ph type="title"/>
          </p:nvPr>
        </p:nvSpPr>
        <p:spPr>
          <a:xfrm>
            <a:off x="1843525" y="3403200"/>
            <a:ext cx="54570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18"/>
          <p:cNvGrpSpPr/>
          <p:nvPr/>
        </p:nvGrpSpPr>
        <p:grpSpPr>
          <a:xfrm>
            <a:off x="235494" y="201688"/>
            <a:ext cx="8786731" cy="4809887"/>
            <a:chOff x="235494" y="201688"/>
            <a:chExt cx="8786731" cy="4809887"/>
          </a:xfrm>
        </p:grpSpPr>
        <p:sp>
          <p:nvSpPr>
            <p:cNvPr id="528" name="Google Shape;528;p18"/>
            <p:cNvSpPr/>
            <p:nvPr/>
          </p:nvSpPr>
          <p:spPr>
            <a:xfrm flipH="1" rot="10800000">
              <a:off x="335200" y="269100"/>
              <a:ext cx="8502450" cy="4621625"/>
            </a:xfrm>
            <a:custGeom>
              <a:rect b="b" l="l" r="r" t="t"/>
              <a:pathLst>
                <a:path extrusionOk="0" h="184865" w="340098">
                  <a:moveTo>
                    <a:pt x="9892" y="226"/>
                  </a:moveTo>
                  <a:lnTo>
                    <a:pt x="9892" y="52321"/>
                  </a:lnTo>
                  <a:lnTo>
                    <a:pt x="0" y="62212"/>
                  </a:lnTo>
                  <a:lnTo>
                    <a:pt x="0" y="133430"/>
                  </a:lnTo>
                  <a:lnTo>
                    <a:pt x="9232" y="142662"/>
                  </a:lnTo>
                  <a:lnTo>
                    <a:pt x="9232" y="184865"/>
                  </a:lnTo>
                  <a:lnTo>
                    <a:pt x="330701" y="184865"/>
                  </a:lnTo>
                  <a:lnTo>
                    <a:pt x="340098" y="175468"/>
                  </a:lnTo>
                  <a:lnTo>
                    <a:pt x="340098" y="10447"/>
                  </a:lnTo>
                  <a:lnTo>
                    <a:pt x="329959" y="309"/>
                  </a:lnTo>
                  <a:lnTo>
                    <a:pt x="289487" y="309"/>
                  </a:lnTo>
                  <a:lnTo>
                    <a:pt x="279802" y="9994"/>
                  </a:lnTo>
                  <a:lnTo>
                    <a:pt x="59019" y="9994"/>
                  </a:lnTo>
                  <a:lnTo>
                    <a:pt x="49024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9" name="Google Shape;529;p18"/>
            <p:cNvGrpSpPr/>
            <p:nvPr/>
          </p:nvGrpSpPr>
          <p:grpSpPr>
            <a:xfrm>
              <a:off x="8694450" y="217525"/>
              <a:ext cx="311665" cy="2130700"/>
              <a:chOff x="8645544" y="246252"/>
              <a:chExt cx="311665" cy="2130700"/>
            </a:xfrm>
          </p:grpSpPr>
          <p:sp>
            <p:nvSpPr>
              <p:cNvPr id="530" name="Google Shape;530;p18"/>
              <p:cNvSpPr/>
              <p:nvPr/>
            </p:nvSpPr>
            <p:spPr>
              <a:xfrm rot="5400000">
                <a:off x="8881009" y="445271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1" name="Google Shape;531;p18"/>
              <p:cNvGrpSpPr/>
              <p:nvPr/>
            </p:nvGrpSpPr>
            <p:grpSpPr>
              <a:xfrm>
                <a:off x="8645544" y="246252"/>
                <a:ext cx="311665" cy="2130700"/>
                <a:chOff x="-70302" y="-194190"/>
                <a:chExt cx="311665" cy="2130700"/>
              </a:xfrm>
            </p:grpSpPr>
            <p:sp>
              <p:nvSpPr>
                <p:cNvPr id="532" name="Google Shape;532;p18"/>
                <p:cNvSpPr/>
                <p:nvPr/>
              </p:nvSpPr>
              <p:spPr>
                <a:xfrm>
                  <a:off x="-70302" y="-194190"/>
                  <a:ext cx="274400" cy="2130700"/>
                </a:xfrm>
                <a:custGeom>
                  <a:rect b="b" l="l" r="r" t="t"/>
                  <a:pathLst>
                    <a:path extrusionOk="0" h="85228" w="10976">
                      <a:moveTo>
                        <a:pt x="0" y="0"/>
                      </a:moveTo>
                      <a:lnTo>
                        <a:pt x="10976" y="9204"/>
                      </a:lnTo>
                      <a:lnTo>
                        <a:pt x="10961" y="28741"/>
                      </a:lnTo>
                      <a:lnTo>
                        <a:pt x="10961" y="62410"/>
                      </a:lnTo>
                      <a:lnTo>
                        <a:pt x="10947" y="85228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533" name="Google Shape;533;p18"/>
                <p:cNvSpPr/>
                <p:nvPr/>
              </p:nvSpPr>
              <p:spPr>
                <a:xfrm rot="5400000">
                  <a:off x="165163" y="501390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18"/>
                <p:cNvSpPr/>
                <p:nvPr/>
              </p:nvSpPr>
              <p:spPr>
                <a:xfrm rot="5400000">
                  <a:off x="156656" y="1328509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5" name="Google Shape;535;p18"/>
            <p:cNvGrpSpPr/>
            <p:nvPr/>
          </p:nvGrpSpPr>
          <p:grpSpPr>
            <a:xfrm flipH="1">
              <a:off x="1901026" y="4747825"/>
              <a:ext cx="413297" cy="124500"/>
              <a:chOff x="6270975" y="655071"/>
              <a:chExt cx="413297" cy="124500"/>
            </a:xfrm>
          </p:grpSpPr>
          <p:sp>
            <p:nvSpPr>
              <p:cNvPr id="536" name="Google Shape;536;p18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9" name="Google Shape;539;p18"/>
            <p:cNvSpPr/>
            <p:nvPr/>
          </p:nvSpPr>
          <p:spPr>
            <a:xfrm>
              <a:off x="8090800" y="4608575"/>
              <a:ext cx="931425" cy="403000"/>
            </a:xfrm>
            <a:custGeom>
              <a:rect b="b" l="l" r="r" t="t"/>
              <a:pathLst>
                <a:path extrusionOk="0" h="16120" w="37257">
                  <a:moveTo>
                    <a:pt x="37257" y="0"/>
                  </a:moveTo>
                  <a:lnTo>
                    <a:pt x="22248" y="15969"/>
                  </a:lnTo>
                  <a:lnTo>
                    <a:pt x="0" y="1612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sp>
        <p:sp>
          <p:nvSpPr>
            <p:cNvPr id="540" name="Google Shape;540;p18"/>
            <p:cNvSpPr/>
            <p:nvPr/>
          </p:nvSpPr>
          <p:spPr>
            <a:xfrm>
              <a:off x="235494" y="2789674"/>
              <a:ext cx="228050" cy="849175"/>
            </a:xfrm>
            <a:custGeom>
              <a:rect b="b" l="l" r="r" t="t"/>
              <a:pathLst>
                <a:path extrusionOk="0" h="33967" w="9122">
                  <a:moveTo>
                    <a:pt x="9122" y="33967"/>
                  </a:moveTo>
                  <a:lnTo>
                    <a:pt x="0" y="2476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sp>
        <p:grpSp>
          <p:nvGrpSpPr>
            <p:cNvPr id="541" name="Google Shape;541;p18"/>
            <p:cNvGrpSpPr/>
            <p:nvPr/>
          </p:nvGrpSpPr>
          <p:grpSpPr>
            <a:xfrm>
              <a:off x="424376" y="754250"/>
              <a:ext cx="76200" cy="533325"/>
              <a:chOff x="901700" y="812875"/>
              <a:chExt cx="76200" cy="533325"/>
            </a:xfrm>
          </p:grpSpPr>
          <p:cxnSp>
            <p:nvCxnSpPr>
              <p:cNvPr id="542" name="Google Shape;542;p18"/>
              <p:cNvCxnSpPr/>
              <p:nvPr/>
            </p:nvCxnSpPr>
            <p:spPr>
              <a:xfrm rot="10800000">
                <a:off x="977900" y="812875"/>
                <a:ext cx="0" cy="3333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543" name="Google Shape;543;p18"/>
              <p:cNvCxnSpPr/>
              <p:nvPr/>
            </p:nvCxnSpPr>
            <p:spPr>
              <a:xfrm rot="10800000">
                <a:off x="901700" y="889000"/>
                <a:ext cx="0" cy="4572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</p:grpSp>
        <p:grpSp>
          <p:nvGrpSpPr>
            <p:cNvPr id="544" name="Google Shape;544;p18"/>
            <p:cNvGrpSpPr/>
            <p:nvPr/>
          </p:nvGrpSpPr>
          <p:grpSpPr>
            <a:xfrm>
              <a:off x="467397" y="4575260"/>
              <a:ext cx="400525" cy="400650"/>
              <a:chOff x="1476422" y="678585"/>
              <a:chExt cx="400525" cy="400650"/>
            </a:xfrm>
          </p:grpSpPr>
          <p:sp>
            <p:nvSpPr>
              <p:cNvPr id="545" name="Google Shape;545;p18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7" name="Google Shape;547;p18"/>
            <p:cNvCxnSpPr/>
            <p:nvPr/>
          </p:nvCxnSpPr>
          <p:spPr>
            <a:xfrm>
              <a:off x="662575" y="201688"/>
              <a:ext cx="153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cxnSp>
      </p:grpSp>
      <p:sp>
        <p:nvSpPr>
          <p:cNvPr id="548" name="Google Shape;548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b="1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19"/>
          <p:cNvGrpSpPr/>
          <p:nvPr/>
        </p:nvGrpSpPr>
        <p:grpSpPr>
          <a:xfrm>
            <a:off x="-11917" y="75546"/>
            <a:ext cx="9088314" cy="4815229"/>
            <a:chOff x="-11917" y="75546"/>
            <a:chExt cx="9088314" cy="4815229"/>
          </a:xfrm>
        </p:grpSpPr>
        <p:grpSp>
          <p:nvGrpSpPr>
            <p:cNvPr id="551" name="Google Shape;551;p19"/>
            <p:cNvGrpSpPr/>
            <p:nvPr/>
          </p:nvGrpSpPr>
          <p:grpSpPr>
            <a:xfrm flipH="1">
              <a:off x="301475" y="276575"/>
              <a:ext cx="8541050" cy="4614200"/>
              <a:chOff x="271775" y="276575"/>
              <a:chExt cx="8541050" cy="4614200"/>
            </a:xfrm>
          </p:grpSpPr>
          <p:sp>
            <p:nvSpPr>
              <p:cNvPr id="552" name="Google Shape;552;p19"/>
              <p:cNvSpPr/>
              <p:nvPr/>
            </p:nvSpPr>
            <p:spPr>
              <a:xfrm>
                <a:off x="271775" y="276575"/>
                <a:ext cx="8541050" cy="4614200"/>
              </a:xfrm>
              <a:custGeom>
                <a:rect b="b" l="l" r="r" t="t"/>
                <a:pathLst>
                  <a:path extrusionOk="0" h="184568" w="341642">
                    <a:moveTo>
                      <a:pt x="12276" y="0"/>
                    </a:moveTo>
                    <a:lnTo>
                      <a:pt x="0" y="11295"/>
                    </a:lnTo>
                    <a:lnTo>
                      <a:pt x="349" y="63696"/>
                    </a:lnTo>
                    <a:lnTo>
                      <a:pt x="16703" y="76209"/>
                    </a:lnTo>
                    <a:lnTo>
                      <a:pt x="16703" y="127845"/>
                    </a:lnTo>
                    <a:lnTo>
                      <a:pt x="2417" y="142100"/>
                    </a:lnTo>
                    <a:lnTo>
                      <a:pt x="2417" y="184058"/>
                    </a:lnTo>
                    <a:lnTo>
                      <a:pt x="341306" y="184568"/>
                    </a:lnTo>
                    <a:lnTo>
                      <a:pt x="341320" y="168961"/>
                    </a:lnTo>
                    <a:lnTo>
                      <a:pt x="341320" y="145191"/>
                    </a:lnTo>
                    <a:lnTo>
                      <a:pt x="324900" y="128809"/>
                    </a:lnTo>
                    <a:lnTo>
                      <a:pt x="324900" y="69383"/>
                    </a:lnTo>
                    <a:lnTo>
                      <a:pt x="341642" y="52680"/>
                    </a:lnTo>
                    <a:lnTo>
                      <a:pt x="341306" y="10247"/>
                    </a:lnTo>
                    <a:lnTo>
                      <a:pt x="330127" y="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dk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53" name="Google Shape;553;p19"/>
              <p:cNvGrpSpPr/>
              <p:nvPr/>
            </p:nvGrpSpPr>
            <p:grpSpPr>
              <a:xfrm>
                <a:off x="462400" y="3958050"/>
                <a:ext cx="273000" cy="642825"/>
                <a:chOff x="462400" y="3958050"/>
                <a:chExt cx="273000" cy="642825"/>
              </a:xfrm>
            </p:grpSpPr>
            <p:grpSp>
              <p:nvGrpSpPr>
                <p:cNvPr id="554" name="Google Shape;554;p19"/>
                <p:cNvGrpSpPr/>
                <p:nvPr/>
              </p:nvGrpSpPr>
              <p:grpSpPr>
                <a:xfrm>
                  <a:off x="462400" y="3958050"/>
                  <a:ext cx="273000" cy="453125"/>
                  <a:chOff x="1156300" y="1087500"/>
                  <a:chExt cx="273000" cy="453125"/>
                </a:xfrm>
              </p:grpSpPr>
              <p:sp>
                <p:nvSpPr>
                  <p:cNvPr id="555" name="Google Shape;555;p19"/>
                  <p:cNvSpPr/>
                  <p:nvPr/>
                </p:nvSpPr>
                <p:spPr>
                  <a:xfrm>
                    <a:off x="1156300" y="1087500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6" name="Google Shape;556;p19"/>
                  <p:cNvSpPr/>
                  <p:nvPr/>
                </p:nvSpPr>
                <p:spPr>
                  <a:xfrm>
                    <a:off x="1156300" y="1182333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7" name="Google Shape;557;p19"/>
                  <p:cNvSpPr/>
                  <p:nvPr/>
                </p:nvSpPr>
                <p:spPr>
                  <a:xfrm>
                    <a:off x="1156300" y="1277167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8" name="Google Shape;558;p19"/>
                  <p:cNvSpPr/>
                  <p:nvPr/>
                </p:nvSpPr>
                <p:spPr>
                  <a:xfrm>
                    <a:off x="1156300" y="1372000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Google Shape;559;p19"/>
                  <p:cNvSpPr/>
                  <p:nvPr/>
                </p:nvSpPr>
                <p:spPr>
                  <a:xfrm>
                    <a:off x="1156300" y="1466825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60" name="Google Shape;560;p19"/>
                <p:cNvSpPr/>
                <p:nvPr/>
              </p:nvSpPr>
              <p:spPr>
                <a:xfrm>
                  <a:off x="462400" y="44322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19"/>
                <p:cNvSpPr/>
                <p:nvPr/>
              </p:nvSpPr>
              <p:spPr>
                <a:xfrm>
                  <a:off x="462400" y="452707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62" name="Google Shape;562;p19"/>
            <p:cNvSpPr/>
            <p:nvPr/>
          </p:nvSpPr>
          <p:spPr>
            <a:xfrm flipH="1">
              <a:off x="7996397" y="75546"/>
              <a:ext cx="1080000" cy="1080300"/>
            </a:xfrm>
            <a:prstGeom prst="ellipse">
              <a:avLst/>
            </a:prstGeom>
            <a:solidFill>
              <a:srgbClr val="536672">
                <a:alpha val="538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3" name="Google Shape;563;p19"/>
            <p:cNvGrpSpPr/>
            <p:nvPr/>
          </p:nvGrpSpPr>
          <p:grpSpPr>
            <a:xfrm>
              <a:off x="-11917" y="4220715"/>
              <a:ext cx="1352550" cy="555658"/>
              <a:chOff x="-48010" y="4470782"/>
              <a:chExt cx="1352550" cy="555658"/>
            </a:xfrm>
          </p:grpSpPr>
          <p:sp>
            <p:nvSpPr>
              <p:cNvPr id="564" name="Google Shape;564;p19"/>
              <p:cNvSpPr/>
              <p:nvPr/>
            </p:nvSpPr>
            <p:spPr>
              <a:xfrm>
                <a:off x="847180" y="482322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623389" y="4950241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1209164" y="4950241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-48010" y="4916875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568" name="Google Shape;568;p19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rect b="b" l="l" r="r" t="t"/>
                <a:pathLst>
                  <a:path extrusionOk="0" h="2763" w="33528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569" name="Google Shape;569;p19"/>
              <p:cNvSpPr/>
              <p:nvPr/>
            </p:nvSpPr>
            <p:spPr>
              <a:xfrm>
                <a:off x="694780" y="4470782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-46678" y="4507300"/>
                <a:ext cx="1109675" cy="361950"/>
              </a:xfrm>
              <a:custGeom>
                <a:rect b="b" l="l" r="r" t="t"/>
                <a:pathLst>
                  <a:path extrusionOk="0" h="14478" w="44387">
                    <a:moveTo>
                      <a:pt x="0" y="14478"/>
                    </a:moveTo>
                    <a:lnTo>
                      <a:pt x="6477" y="14478"/>
                    </a:lnTo>
                    <a:lnTo>
                      <a:pt x="20955" y="0"/>
                    </a:lnTo>
                    <a:lnTo>
                      <a:pt x="44387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571" name="Google Shape;571;p19"/>
            <p:cNvGrpSpPr/>
            <p:nvPr/>
          </p:nvGrpSpPr>
          <p:grpSpPr>
            <a:xfrm>
              <a:off x="8449018" y="1805538"/>
              <a:ext cx="400525" cy="400650"/>
              <a:chOff x="1476422" y="678585"/>
              <a:chExt cx="400525" cy="400650"/>
            </a:xfrm>
          </p:grpSpPr>
          <p:sp>
            <p:nvSpPr>
              <p:cNvPr id="572" name="Google Shape;572;p19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4" name="Google Shape;574;p19"/>
            <p:cNvGrpSpPr/>
            <p:nvPr/>
          </p:nvGrpSpPr>
          <p:grpSpPr>
            <a:xfrm flipH="1">
              <a:off x="312697" y="160628"/>
              <a:ext cx="400525" cy="400650"/>
              <a:chOff x="1476422" y="678585"/>
              <a:chExt cx="400525" cy="400650"/>
            </a:xfrm>
          </p:grpSpPr>
          <p:sp>
            <p:nvSpPr>
              <p:cNvPr id="575" name="Google Shape;575;p19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" name="Google Shape;577;p19"/>
            <p:cNvGrpSpPr/>
            <p:nvPr/>
          </p:nvGrpSpPr>
          <p:grpSpPr>
            <a:xfrm>
              <a:off x="8161384" y="242563"/>
              <a:ext cx="746272" cy="746272"/>
              <a:chOff x="3106671" y="4003675"/>
              <a:chExt cx="609600" cy="609600"/>
            </a:xfrm>
          </p:grpSpPr>
          <p:sp>
            <p:nvSpPr>
              <p:cNvPr id="578" name="Google Shape;578;p19"/>
              <p:cNvSpPr/>
              <p:nvPr/>
            </p:nvSpPr>
            <p:spPr>
              <a:xfrm>
                <a:off x="3106671" y="4003675"/>
                <a:ext cx="609600" cy="609600"/>
              </a:xfrm>
              <a:prstGeom prst="star12">
                <a:avLst>
                  <a:gd fmla="val 37500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3290873" y="4187913"/>
                <a:ext cx="241200" cy="241200"/>
              </a:xfrm>
              <a:prstGeom prst="star12">
                <a:avLst>
                  <a:gd fmla="val 1840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0" name="Google Shape;580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b="1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grpSp>
        <p:nvGrpSpPr>
          <p:cNvPr id="581" name="Google Shape;581;p19"/>
          <p:cNvGrpSpPr/>
          <p:nvPr/>
        </p:nvGrpSpPr>
        <p:grpSpPr>
          <a:xfrm flipH="1">
            <a:off x="8555825" y="3426000"/>
            <a:ext cx="588175" cy="1426000"/>
            <a:chOff x="3" y="143778"/>
            <a:chExt cx="588175" cy="1426000"/>
          </a:xfrm>
        </p:grpSpPr>
        <p:sp>
          <p:nvSpPr>
            <p:cNvPr id="582" name="Google Shape;582;p19"/>
            <p:cNvSpPr/>
            <p:nvPr/>
          </p:nvSpPr>
          <p:spPr>
            <a:xfrm>
              <a:off x="3" y="143778"/>
              <a:ext cx="588175" cy="1426000"/>
            </a:xfrm>
            <a:custGeom>
              <a:rect b="b" l="l" r="r" t="t"/>
              <a:pathLst>
                <a:path extrusionOk="0" h="57040" w="23527">
                  <a:moveTo>
                    <a:pt x="23527" y="0"/>
                  </a:moveTo>
                  <a:lnTo>
                    <a:pt x="16261" y="7110"/>
                  </a:lnTo>
                  <a:lnTo>
                    <a:pt x="8148" y="15222"/>
                  </a:lnTo>
                  <a:lnTo>
                    <a:pt x="8148" y="48892"/>
                  </a:lnTo>
                  <a:lnTo>
                    <a:pt x="0" y="5704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583" name="Google Shape;583;p19"/>
            <p:cNvSpPr/>
            <p:nvPr/>
          </p:nvSpPr>
          <p:spPr>
            <a:xfrm rot="5400000">
              <a:off x="383249" y="263984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 rot="5400000">
              <a:off x="165163" y="50139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 rot="5400000">
              <a:off x="156656" y="1328509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8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0"/>
          <p:cNvGrpSpPr/>
          <p:nvPr/>
        </p:nvGrpSpPr>
        <p:grpSpPr>
          <a:xfrm>
            <a:off x="11260" y="-34309"/>
            <a:ext cx="8942464" cy="5005854"/>
            <a:chOff x="11260" y="-34309"/>
            <a:chExt cx="8942464" cy="5005854"/>
          </a:xfrm>
        </p:grpSpPr>
        <p:sp>
          <p:nvSpPr>
            <p:cNvPr id="588" name="Google Shape;588;p20"/>
            <p:cNvSpPr/>
            <p:nvPr/>
          </p:nvSpPr>
          <p:spPr>
            <a:xfrm>
              <a:off x="331200" y="263575"/>
              <a:ext cx="8481400" cy="4614575"/>
            </a:xfrm>
            <a:custGeom>
              <a:rect b="b" l="l" r="r" t="t"/>
              <a:pathLst>
                <a:path extrusionOk="0" h="184583" w="339256">
                  <a:moveTo>
                    <a:pt x="638" y="174320"/>
                  </a:moveTo>
                  <a:lnTo>
                    <a:pt x="638" y="121633"/>
                  </a:lnTo>
                  <a:lnTo>
                    <a:pt x="10223" y="111368"/>
                  </a:lnTo>
                  <a:lnTo>
                    <a:pt x="10223" y="50470"/>
                  </a:lnTo>
                  <a:lnTo>
                    <a:pt x="0" y="39523"/>
                  </a:lnTo>
                  <a:lnTo>
                    <a:pt x="0" y="10099"/>
                  </a:lnTo>
                  <a:lnTo>
                    <a:pt x="489" y="0"/>
                  </a:lnTo>
                  <a:lnTo>
                    <a:pt x="329034" y="520"/>
                  </a:lnTo>
                  <a:lnTo>
                    <a:pt x="339256" y="11468"/>
                  </a:lnTo>
                  <a:lnTo>
                    <a:pt x="339256" y="42259"/>
                  </a:lnTo>
                  <a:lnTo>
                    <a:pt x="329673" y="52522"/>
                  </a:lnTo>
                  <a:lnTo>
                    <a:pt x="329673" y="172951"/>
                  </a:lnTo>
                  <a:lnTo>
                    <a:pt x="319131" y="184242"/>
                  </a:lnTo>
                  <a:lnTo>
                    <a:pt x="9583" y="18458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89" name="Google Shape;589;p20"/>
            <p:cNvGrpSpPr/>
            <p:nvPr/>
          </p:nvGrpSpPr>
          <p:grpSpPr>
            <a:xfrm>
              <a:off x="11260" y="2547372"/>
              <a:ext cx="440184" cy="1675400"/>
              <a:chOff x="9" y="-105625"/>
              <a:chExt cx="440184" cy="1675400"/>
            </a:xfrm>
          </p:grpSpPr>
          <p:sp>
            <p:nvSpPr>
              <p:cNvPr id="590" name="Google Shape;590;p20"/>
              <p:cNvSpPr/>
              <p:nvPr/>
            </p:nvSpPr>
            <p:spPr>
              <a:xfrm rot="5400000">
                <a:off x="-634437" y="528821"/>
                <a:ext cx="1675400" cy="406508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591" name="Google Shape;591;p20"/>
              <p:cNvSpPr/>
              <p:nvPr/>
            </p:nvSpPr>
            <p:spPr>
              <a:xfrm rot="5400000">
                <a:off x="363993" y="263984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 rot="5400000">
                <a:off x="165163" y="50139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 rot="5400000">
                <a:off x="156656" y="132850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20"/>
            <p:cNvGrpSpPr/>
            <p:nvPr/>
          </p:nvGrpSpPr>
          <p:grpSpPr>
            <a:xfrm>
              <a:off x="220267" y="4570896"/>
              <a:ext cx="400525" cy="400650"/>
              <a:chOff x="9954997" y="2925860"/>
              <a:chExt cx="400525" cy="400650"/>
            </a:xfrm>
          </p:grpSpPr>
          <p:sp>
            <p:nvSpPr>
              <p:cNvPr id="595" name="Google Shape;595;p20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0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20"/>
            <p:cNvGrpSpPr/>
            <p:nvPr/>
          </p:nvGrpSpPr>
          <p:grpSpPr>
            <a:xfrm rot="5400000">
              <a:off x="7976530" y="387227"/>
              <a:ext cx="1398730" cy="555658"/>
              <a:chOff x="-46678" y="4470782"/>
              <a:chExt cx="1398730" cy="555658"/>
            </a:xfrm>
          </p:grpSpPr>
          <p:sp>
            <p:nvSpPr>
              <p:cNvPr id="598" name="Google Shape;598;p20"/>
              <p:cNvSpPr/>
              <p:nvPr/>
            </p:nvSpPr>
            <p:spPr>
              <a:xfrm>
                <a:off x="847180" y="482322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0"/>
              <p:cNvSpPr/>
              <p:nvPr/>
            </p:nvSpPr>
            <p:spPr>
              <a:xfrm>
                <a:off x="623389" y="4950241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0"/>
              <p:cNvSpPr/>
              <p:nvPr/>
            </p:nvSpPr>
            <p:spPr>
              <a:xfrm>
                <a:off x="1209164" y="4950241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0"/>
              <p:cNvSpPr/>
              <p:nvPr/>
            </p:nvSpPr>
            <p:spPr>
              <a:xfrm>
                <a:off x="-499" y="4916875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602" name="Google Shape;602;p20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rect b="b" l="l" r="r" t="t"/>
                <a:pathLst>
                  <a:path extrusionOk="0" h="2763" w="33528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603" name="Google Shape;603;p20"/>
              <p:cNvSpPr/>
              <p:nvPr/>
            </p:nvSpPr>
            <p:spPr>
              <a:xfrm>
                <a:off x="694780" y="4470782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0"/>
              <p:cNvSpPr/>
              <p:nvPr/>
            </p:nvSpPr>
            <p:spPr>
              <a:xfrm>
                <a:off x="-46678" y="4507300"/>
                <a:ext cx="1109675" cy="361950"/>
              </a:xfrm>
              <a:custGeom>
                <a:rect b="b" l="l" r="r" t="t"/>
                <a:pathLst>
                  <a:path extrusionOk="0" h="14478" w="44387">
                    <a:moveTo>
                      <a:pt x="0" y="14478"/>
                    </a:moveTo>
                    <a:lnTo>
                      <a:pt x="6477" y="14478"/>
                    </a:lnTo>
                    <a:lnTo>
                      <a:pt x="20955" y="0"/>
                    </a:lnTo>
                    <a:lnTo>
                      <a:pt x="44387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605" name="Google Shape;605;p20"/>
            <p:cNvGrpSpPr/>
            <p:nvPr/>
          </p:nvGrpSpPr>
          <p:grpSpPr>
            <a:xfrm flipH="1">
              <a:off x="433589" y="373025"/>
              <a:ext cx="273000" cy="547950"/>
              <a:chOff x="440225" y="684750"/>
              <a:chExt cx="273000" cy="547950"/>
            </a:xfrm>
          </p:grpSpPr>
          <p:sp>
            <p:nvSpPr>
              <p:cNvPr id="606" name="Google Shape;606;p20"/>
              <p:cNvSpPr/>
              <p:nvPr/>
            </p:nvSpPr>
            <p:spPr>
              <a:xfrm>
                <a:off x="440225" y="77957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0"/>
              <p:cNvSpPr/>
              <p:nvPr/>
            </p:nvSpPr>
            <p:spPr>
              <a:xfrm>
                <a:off x="440225" y="874408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0"/>
              <p:cNvSpPr/>
              <p:nvPr/>
            </p:nvSpPr>
            <p:spPr>
              <a:xfrm>
                <a:off x="440225" y="969242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0"/>
              <p:cNvSpPr/>
              <p:nvPr/>
            </p:nvSpPr>
            <p:spPr>
              <a:xfrm>
                <a:off x="440225" y="106407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0"/>
              <p:cNvSpPr/>
              <p:nvPr/>
            </p:nvSpPr>
            <p:spPr>
              <a:xfrm>
                <a:off x="440225" y="11589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0"/>
              <p:cNvSpPr/>
              <p:nvPr/>
            </p:nvSpPr>
            <p:spPr>
              <a:xfrm>
                <a:off x="440225" y="68475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2" name="Google Shape;612;p2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b="1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362943" y="205416"/>
            <a:ext cx="7928073" cy="4465405"/>
            <a:chOff x="362943" y="205416"/>
            <a:chExt cx="7928073" cy="4465405"/>
          </a:xfrm>
        </p:grpSpPr>
        <p:grpSp>
          <p:nvGrpSpPr>
            <p:cNvPr id="55" name="Google Shape;55;p3"/>
            <p:cNvGrpSpPr/>
            <p:nvPr/>
          </p:nvGrpSpPr>
          <p:grpSpPr>
            <a:xfrm>
              <a:off x="968225" y="595459"/>
              <a:ext cx="7322791" cy="3743736"/>
              <a:chOff x="968225" y="595459"/>
              <a:chExt cx="7322791" cy="3743736"/>
            </a:xfrm>
          </p:grpSpPr>
          <p:grpSp>
            <p:nvGrpSpPr>
              <p:cNvPr id="56" name="Google Shape;56;p3"/>
              <p:cNvGrpSpPr/>
              <p:nvPr/>
            </p:nvGrpSpPr>
            <p:grpSpPr>
              <a:xfrm>
                <a:off x="968225" y="595459"/>
                <a:ext cx="7322791" cy="3743736"/>
                <a:chOff x="968225" y="595459"/>
                <a:chExt cx="7322791" cy="3743736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968225" y="732075"/>
                  <a:ext cx="7104777" cy="3607119"/>
                </a:xfrm>
                <a:custGeom>
                  <a:rect b="b" l="l" r="r" t="t"/>
                  <a:pathLst>
                    <a:path extrusionOk="0" h="157740" w="307666">
                      <a:moveTo>
                        <a:pt x="25750" y="0"/>
                      </a:moveTo>
                      <a:lnTo>
                        <a:pt x="0" y="25558"/>
                      </a:lnTo>
                      <a:lnTo>
                        <a:pt x="0" y="134498"/>
                      </a:lnTo>
                      <a:lnTo>
                        <a:pt x="11748" y="146159"/>
                      </a:lnTo>
                      <a:lnTo>
                        <a:pt x="39268" y="146159"/>
                      </a:lnTo>
                      <a:lnTo>
                        <a:pt x="50936" y="157740"/>
                      </a:lnTo>
                      <a:lnTo>
                        <a:pt x="291613" y="157740"/>
                      </a:lnTo>
                      <a:lnTo>
                        <a:pt x="307666" y="141807"/>
                      </a:lnTo>
                      <a:lnTo>
                        <a:pt x="307666" y="21085"/>
                      </a:lnTo>
                      <a:lnTo>
                        <a:pt x="290647" y="21085"/>
                      </a:lnTo>
                      <a:lnTo>
                        <a:pt x="279059" y="9585"/>
                      </a:lnTo>
                      <a:lnTo>
                        <a:pt x="237687" y="9585"/>
                      </a:lnTo>
                      <a:lnTo>
                        <a:pt x="22852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F0F1">
                        <a:alpha val="55686"/>
                      </a:srgbClr>
                    </a:gs>
                    <a:gs pos="100000">
                      <a:schemeClr val="dk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" name="Google Shape;58;p3"/>
                <p:cNvSpPr/>
                <p:nvPr/>
              </p:nvSpPr>
              <p:spPr>
                <a:xfrm rot="10800000">
                  <a:off x="6068116" y="595459"/>
                  <a:ext cx="2222900" cy="539350"/>
                </a:xfrm>
                <a:custGeom>
                  <a:rect b="b" l="l" r="r" t="t"/>
                  <a:pathLst>
                    <a:path extrusionOk="0" h="21574" w="88916">
                      <a:moveTo>
                        <a:pt x="0" y="0"/>
                      </a:moveTo>
                      <a:lnTo>
                        <a:pt x="22670" y="0"/>
                      </a:lnTo>
                      <a:lnTo>
                        <a:pt x="33433" y="10763"/>
                      </a:lnTo>
                      <a:lnTo>
                        <a:pt x="78105" y="10763"/>
                      </a:lnTo>
                      <a:lnTo>
                        <a:pt x="88916" y="21574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59" name="Google Shape;59;p3"/>
                <p:cNvSpPr/>
                <p:nvPr/>
              </p:nvSpPr>
              <p:spPr>
                <a:xfrm rot="10800000">
                  <a:off x="5985954" y="620459"/>
                  <a:ext cx="204775" cy="204775"/>
                </a:xfrm>
                <a:custGeom>
                  <a:rect b="b" l="l" r="r" t="t"/>
                  <a:pathLst>
                    <a:path extrusionOk="0" h="8191" w="8191">
                      <a:moveTo>
                        <a:pt x="8191" y="8191"/>
                      </a:move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536672">
                        <a:alpha val="41568"/>
                      </a:srgbClr>
                    </a:gs>
                    <a:gs pos="100000">
                      <a:srgbClr val="03151B">
                        <a:alpha val="63137"/>
                      </a:srgbClr>
                    </a:gs>
                  </a:gsLst>
                  <a:lin ang="0" scaled="0"/>
                </a:gradFill>
                <a:ln cap="rnd" cmpd="sng" w="19050">
                  <a:solidFill>
                    <a:srgbClr val="8BF0F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60" name="Google Shape;60;p3"/>
              <p:cNvGrpSpPr/>
              <p:nvPr/>
            </p:nvGrpSpPr>
            <p:grpSpPr>
              <a:xfrm>
                <a:off x="7731878" y="3474900"/>
                <a:ext cx="273000" cy="453125"/>
                <a:chOff x="1156300" y="1087500"/>
                <a:chExt cx="273000" cy="453125"/>
              </a:xfrm>
            </p:grpSpPr>
            <p:sp>
              <p:nvSpPr>
                <p:cNvPr id="61" name="Google Shape;61;p3"/>
                <p:cNvSpPr/>
                <p:nvPr/>
              </p:nvSpPr>
              <p:spPr>
                <a:xfrm>
                  <a:off x="1156300" y="10875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156300" y="1182333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156300" y="1277167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156300" y="13720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1156300" y="14668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" name="Google Shape;66;p3"/>
            <p:cNvGrpSpPr/>
            <p:nvPr/>
          </p:nvGrpSpPr>
          <p:grpSpPr>
            <a:xfrm flipH="1">
              <a:off x="4365355" y="4546321"/>
              <a:ext cx="413297" cy="124500"/>
              <a:chOff x="6270975" y="655071"/>
              <a:chExt cx="413297" cy="124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 rot="10800000">
              <a:off x="362943" y="3921630"/>
              <a:ext cx="2305063" cy="539350"/>
              <a:chOff x="1714500" y="3525850"/>
              <a:chExt cx="2305063" cy="539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1714500" y="3525850"/>
                <a:ext cx="2222900" cy="539350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72" name="Google Shape;72;p3"/>
              <p:cNvSpPr/>
              <p:nvPr/>
            </p:nvSpPr>
            <p:spPr>
              <a:xfrm>
                <a:off x="3814788" y="3835425"/>
                <a:ext cx="204775" cy="204775"/>
              </a:xfrm>
              <a:custGeom>
                <a:rect b="b" l="l" r="r" t="t"/>
                <a:pathLst>
                  <a:path extrusionOk="0" h="8191" w="8191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cap="rnd" cmpd="sng" w="19050">
                <a:solidFill>
                  <a:srgbClr val="8BF0F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402862" y="205416"/>
              <a:ext cx="1592856" cy="1552800"/>
              <a:chOff x="402862" y="205416"/>
              <a:chExt cx="1592856" cy="1552800"/>
            </a:xfrm>
          </p:grpSpPr>
          <p:sp>
            <p:nvSpPr>
              <p:cNvPr id="74" name="Google Shape;74;p3"/>
              <p:cNvSpPr/>
              <p:nvPr/>
            </p:nvSpPr>
            <p:spPr>
              <a:xfrm flipH="1">
                <a:off x="442917" y="205416"/>
                <a:ext cx="1552800" cy="1552800"/>
              </a:xfrm>
              <a:prstGeom prst="arc">
                <a:avLst>
                  <a:gd fmla="val 19124645" name="adj1"/>
                  <a:gd fmla="val 3225552" name="adj2"/>
                </a:avLst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 flipH="1">
                <a:off x="402862" y="1070996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 flipH="1">
                <a:off x="557368" y="319892"/>
                <a:ext cx="1323900" cy="1323900"/>
              </a:xfrm>
              <a:prstGeom prst="arc">
                <a:avLst>
                  <a:gd fmla="val 13256328" name="adj1"/>
                  <a:gd fmla="val 4128570" name="adj2"/>
                </a:avLst>
              </a:prstGeom>
              <a:noFill/>
              <a:ln cap="rnd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 flipH="1">
                <a:off x="679042" y="441666"/>
                <a:ext cx="1080000" cy="1080300"/>
              </a:xfrm>
              <a:prstGeom prst="ellipse">
                <a:avLst/>
              </a:prstGeom>
              <a:solidFill>
                <a:srgbClr val="536672">
                  <a:alpha val="5385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" name="Google Shape;78;p3"/>
              <p:cNvGrpSpPr/>
              <p:nvPr/>
            </p:nvGrpSpPr>
            <p:grpSpPr>
              <a:xfrm>
                <a:off x="846121" y="613374"/>
                <a:ext cx="746404" cy="746404"/>
                <a:chOff x="-3513575" y="-1700575"/>
                <a:chExt cx="1497000" cy="1497000"/>
              </a:xfrm>
            </p:grpSpPr>
            <p:sp>
              <p:nvSpPr>
                <p:cNvPr id="79" name="Google Shape;79;p3"/>
                <p:cNvSpPr/>
                <p:nvPr/>
              </p:nvSpPr>
              <p:spPr>
                <a:xfrm>
                  <a:off x="-3513575" y="-1700575"/>
                  <a:ext cx="1497000" cy="1497000"/>
                </a:xfrm>
                <a:prstGeom prst="star32">
                  <a:avLst>
                    <a:gd fmla="val 37500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-3184175" y="-1371175"/>
                  <a:ext cx="838200" cy="838200"/>
                </a:xfrm>
                <a:prstGeom prst="star32">
                  <a:avLst>
                    <a:gd fmla="val 37500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-2965337" y="-1152337"/>
                  <a:ext cx="400500" cy="400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2" name="Google Shape;82;p3"/>
              <p:cNvSpPr/>
              <p:nvPr/>
            </p:nvSpPr>
            <p:spPr>
              <a:xfrm flipH="1">
                <a:off x="1496195" y="353353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" name="Google Shape;83;p3"/>
          <p:cNvSpPr txBox="1"/>
          <p:nvPr>
            <p:ph type="ctrTitle"/>
          </p:nvPr>
        </p:nvSpPr>
        <p:spPr>
          <a:xfrm>
            <a:off x="1746300" y="2947825"/>
            <a:ext cx="5651400" cy="573300"/>
          </a:xfrm>
          <a:prstGeom prst="rect">
            <a:avLst/>
          </a:prstGeom>
          <a:effectLst>
            <a:outerShdw blurRad="185738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1722600" y="3521150"/>
            <a:ext cx="56988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3"/>
          <p:cNvSpPr txBox="1"/>
          <p:nvPr>
            <p:ph hasCustomPrompt="1" idx="2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21"/>
          <p:cNvGrpSpPr/>
          <p:nvPr/>
        </p:nvGrpSpPr>
        <p:grpSpPr>
          <a:xfrm>
            <a:off x="-126699" y="90256"/>
            <a:ext cx="9097149" cy="5092618"/>
            <a:chOff x="-126699" y="90256"/>
            <a:chExt cx="9097149" cy="5092618"/>
          </a:xfrm>
        </p:grpSpPr>
        <p:grpSp>
          <p:nvGrpSpPr>
            <p:cNvPr id="615" name="Google Shape;615;p21"/>
            <p:cNvGrpSpPr/>
            <p:nvPr/>
          </p:nvGrpSpPr>
          <p:grpSpPr>
            <a:xfrm rot="10800000">
              <a:off x="332200" y="271550"/>
              <a:ext cx="8480625" cy="4606475"/>
              <a:chOff x="332200" y="271550"/>
              <a:chExt cx="8480625" cy="4606475"/>
            </a:xfrm>
          </p:grpSpPr>
          <p:grpSp>
            <p:nvGrpSpPr>
              <p:cNvPr id="616" name="Google Shape;616;p21"/>
              <p:cNvGrpSpPr/>
              <p:nvPr/>
            </p:nvGrpSpPr>
            <p:grpSpPr>
              <a:xfrm>
                <a:off x="332200" y="271550"/>
                <a:ext cx="8480625" cy="4606475"/>
                <a:chOff x="332200" y="271550"/>
                <a:chExt cx="8480625" cy="4606475"/>
              </a:xfrm>
            </p:grpSpPr>
            <p:sp>
              <p:nvSpPr>
                <p:cNvPr id="617" name="Google Shape;617;p21"/>
                <p:cNvSpPr/>
                <p:nvPr/>
              </p:nvSpPr>
              <p:spPr>
                <a:xfrm>
                  <a:off x="332200" y="271550"/>
                  <a:ext cx="8480625" cy="4606475"/>
                </a:xfrm>
                <a:custGeom>
                  <a:rect b="b" l="l" r="r" t="t"/>
                  <a:pathLst>
                    <a:path extrusionOk="0" h="184259" w="339225">
                      <a:moveTo>
                        <a:pt x="9859" y="201"/>
                      </a:moveTo>
                      <a:lnTo>
                        <a:pt x="361" y="9677"/>
                      </a:lnTo>
                      <a:lnTo>
                        <a:pt x="361" y="62517"/>
                      </a:lnTo>
                      <a:lnTo>
                        <a:pt x="14286" y="76410"/>
                      </a:lnTo>
                      <a:lnTo>
                        <a:pt x="14286" y="128046"/>
                      </a:lnTo>
                      <a:lnTo>
                        <a:pt x="0" y="142301"/>
                      </a:lnTo>
                      <a:lnTo>
                        <a:pt x="0" y="184259"/>
                      </a:lnTo>
                      <a:lnTo>
                        <a:pt x="323771" y="184259"/>
                      </a:lnTo>
                      <a:lnTo>
                        <a:pt x="338903" y="169162"/>
                      </a:lnTo>
                      <a:lnTo>
                        <a:pt x="338903" y="145392"/>
                      </a:lnTo>
                      <a:lnTo>
                        <a:pt x="322483" y="129010"/>
                      </a:lnTo>
                      <a:lnTo>
                        <a:pt x="322483" y="69584"/>
                      </a:lnTo>
                      <a:lnTo>
                        <a:pt x="339225" y="52881"/>
                      </a:lnTo>
                      <a:lnTo>
                        <a:pt x="339225" y="13692"/>
                      </a:lnTo>
                      <a:lnTo>
                        <a:pt x="33901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dk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grpSp>
              <p:nvGrpSpPr>
                <p:cNvPr id="618" name="Google Shape;618;p21"/>
                <p:cNvGrpSpPr/>
                <p:nvPr/>
              </p:nvGrpSpPr>
              <p:grpSpPr>
                <a:xfrm>
                  <a:off x="462400" y="3958050"/>
                  <a:ext cx="273000" cy="642825"/>
                  <a:chOff x="462400" y="3958050"/>
                  <a:chExt cx="273000" cy="642825"/>
                </a:xfrm>
              </p:grpSpPr>
              <p:grpSp>
                <p:nvGrpSpPr>
                  <p:cNvPr id="619" name="Google Shape;619;p21"/>
                  <p:cNvGrpSpPr/>
                  <p:nvPr/>
                </p:nvGrpSpPr>
                <p:grpSpPr>
                  <a:xfrm>
                    <a:off x="462400" y="3958050"/>
                    <a:ext cx="273000" cy="453125"/>
                    <a:chOff x="1156300" y="1087500"/>
                    <a:chExt cx="273000" cy="453125"/>
                  </a:xfrm>
                </p:grpSpPr>
                <p:sp>
                  <p:nvSpPr>
                    <p:cNvPr id="620" name="Google Shape;620;p21"/>
                    <p:cNvSpPr/>
                    <p:nvPr/>
                  </p:nvSpPr>
                  <p:spPr>
                    <a:xfrm>
                      <a:off x="1156300" y="1087500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1" name="Google Shape;621;p21"/>
                    <p:cNvSpPr/>
                    <p:nvPr/>
                  </p:nvSpPr>
                  <p:spPr>
                    <a:xfrm>
                      <a:off x="1156300" y="1182333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2" name="Google Shape;622;p21"/>
                    <p:cNvSpPr/>
                    <p:nvPr/>
                  </p:nvSpPr>
                  <p:spPr>
                    <a:xfrm>
                      <a:off x="1156300" y="1277167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3" name="Google Shape;623;p21"/>
                    <p:cNvSpPr/>
                    <p:nvPr/>
                  </p:nvSpPr>
                  <p:spPr>
                    <a:xfrm>
                      <a:off x="1156300" y="1372000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4" name="Google Shape;624;p21"/>
                    <p:cNvSpPr/>
                    <p:nvPr/>
                  </p:nvSpPr>
                  <p:spPr>
                    <a:xfrm>
                      <a:off x="1156300" y="1466825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625" name="Google Shape;625;p21"/>
                  <p:cNvSpPr/>
                  <p:nvPr/>
                </p:nvSpPr>
                <p:spPr>
                  <a:xfrm>
                    <a:off x="462400" y="4432225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6" name="Google Shape;626;p21"/>
                  <p:cNvSpPr/>
                  <p:nvPr/>
                </p:nvSpPr>
                <p:spPr>
                  <a:xfrm>
                    <a:off x="462400" y="4527075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27" name="Google Shape;627;p21"/>
              <p:cNvSpPr/>
              <p:nvPr/>
            </p:nvSpPr>
            <p:spPr>
              <a:xfrm flipH="1">
                <a:off x="439582" y="4382777"/>
                <a:ext cx="8220794" cy="351401"/>
              </a:xfrm>
              <a:custGeom>
                <a:rect b="b" l="l" r="r" t="t"/>
                <a:pathLst>
                  <a:path extrusionOk="0" fill="none" h="2536" w="59327">
                    <a:moveTo>
                      <a:pt x="0" y="0"/>
                    </a:moveTo>
                    <a:lnTo>
                      <a:pt x="2535" y="2535"/>
                    </a:lnTo>
                    <a:lnTo>
                      <a:pt x="59327" y="2535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21"/>
            <p:cNvGrpSpPr/>
            <p:nvPr/>
          </p:nvGrpSpPr>
          <p:grpSpPr>
            <a:xfrm>
              <a:off x="364859" y="1219918"/>
              <a:ext cx="400525" cy="400650"/>
              <a:chOff x="569534" y="755568"/>
              <a:chExt cx="400525" cy="400650"/>
            </a:xfrm>
          </p:grpSpPr>
          <p:sp>
            <p:nvSpPr>
              <p:cNvPr id="629" name="Google Shape;629;p21"/>
              <p:cNvSpPr/>
              <p:nvPr/>
            </p:nvSpPr>
            <p:spPr>
              <a:xfrm rot="10800000">
                <a:off x="697059" y="755568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1"/>
              <p:cNvSpPr/>
              <p:nvPr/>
            </p:nvSpPr>
            <p:spPr>
              <a:xfrm rot="10800000">
                <a:off x="569534" y="976218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" name="Google Shape;631;p21"/>
            <p:cNvGrpSpPr/>
            <p:nvPr/>
          </p:nvGrpSpPr>
          <p:grpSpPr>
            <a:xfrm flipH="1" rot="10800000">
              <a:off x="8483684" y="4550818"/>
              <a:ext cx="400525" cy="400650"/>
              <a:chOff x="7636384" y="4362518"/>
              <a:chExt cx="400525" cy="400650"/>
            </a:xfrm>
          </p:grpSpPr>
          <p:sp>
            <p:nvSpPr>
              <p:cNvPr id="632" name="Google Shape;632;p21"/>
              <p:cNvSpPr/>
              <p:nvPr/>
            </p:nvSpPr>
            <p:spPr>
              <a:xfrm>
                <a:off x="7636384" y="4490168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1"/>
              <p:cNvSpPr/>
              <p:nvPr/>
            </p:nvSpPr>
            <p:spPr>
              <a:xfrm>
                <a:off x="7856909" y="4362518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4" name="Google Shape;634;p21"/>
            <p:cNvSpPr/>
            <p:nvPr/>
          </p:nvSpPr>
          <p:spPr>
            <a:xfrm>
              <a:off x="-126699" y="4060574"/>
              <a:ext cx="1122300" cy="1122300"/>
            </a:xfrm>
            <a:prstGeom prst="arc">
              <a:avLst>
                <a:gd fmla="val 19124645" name="adj1"/>
                <a:gd fmla="val 3225552" name="adj2"/>
              </a:avLst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906256" y="4811136"/>
              <a:ext cx="90000" cy="90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-43959" y="4143332"/>
              <a:ext cx="957000" cy="957000"/>
            </a:xfrm>
            <a:prstGeom prst="arc">
              <a:avLst>
                <a:gd fmla="val 13256328" name="adj1"/>
                <a:gd fmla="val 4128570" name="adj2"/>
              </a:avLst>
            </a:prstGeom>
            <a:noFill/>
            <a:ln cap="rnd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44418" y="4167522"/>
              <a:ext cx="90000" cy="90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 flipH="1" rot="5400000">
              <a:off x="132290" y="4251583"/>
              <a:ext cx="699900" cy="699900"/>
            </a:xfrm>
            <a:prstGeom prst="star12">
              <a:avLst>
                <a:gd fmla="val 37500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 flipH="1" rot="5400000">
              <a:off x="343758" y="4463093"/>
              <a:ext cx="276900" cy="276900"/>
            </a:xfrm>
            <a:prstGeom prst="star12">
              <a:avLst>
                <a:gd fmla="val 1840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0" name="Google Shape;640;p21"/>
            <p:cNvGrpSpPr/>
            <p:nvPr/>
          </p:nvGrpSpPr>
          <p:grpSpPr>
            <a:xfrm>
              <a:off x="-1" y="90256"/>
              <a:ext cx="1352550" cy="108165"/>
              <a:chOff x="1081649" y="704331"/>
              <a:chExt cx="1352550" cy="108165"/>
            </a:xfrm>
          </p:grpSpPr>
          <p:sp>
            <p:nvSpPr>
              <p:cNvPr id="641" name="Google Shape;641;p21"/>
              <p:cNvSpPr/>
              <p:nvPr/>
            </p:nvSpPr>
            <p:spPr>
              <a:xfrm>
                <a:off x="1672211" y="736296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>
                <a:off x="2257986" y="728156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1081649" y="704331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644" name="Google Shape;644;p21"/>
            <p:cNvGrpSpPr/>
            <p:nvPr/>
          </p:nvGrpSpPr>
          <p:grpSpPr>
            <a:xfrm rot="5400000">
              <a:off x="7572493" y="2402520"/>
              <a:ext cx="2222900" cy="573015"/>
              <a:chOff x="6620074" y="252788"/>
              <a:chExt cx="2222900" cy="573015"/>
            </a:xfrm>
          </p:grpSpPr>
          <p:sp>
            <p:nvSpPr>
              <p:cNvPr id="645" name="Google Shape;645;p21"/>
              <p:cNvSpPr/>
              <p:nvPr/>
            </p:nvSpPr>
            <p:spPr>
              <a:xfrm flipH="1">
                <a:off x="6620074" y="286453"/>
                <a:ext cx="2222900" cy="539350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646" name="Google Shape;646;p21"/>
              <p:cNvSpPr/>
              <p:nvPr/>
            </p:nvSpPr>
            <p:spPr>
              <a:xfrm rot="-5400000">
                <a:off x="8239905" y="252788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 rot="-5400000">
                <a:off x="7976205" y="518038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 rot="-5400000">
                <a:off x="6855480" y="5286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21"/>
            <p:cNvGrpSpPr/>
            <p:nvPr/>
          </p:nvGrpSpPr>
          <p:grpSpPr>
            <a:xfrm>
              <a:off x="6030482" y="4951463"/>
              <a:ext cx="1533600" cy="76200"/>
              <a:chOff x="6030482" y="4587738"/>
              <a:chExt cx="1533600" cy="76200"/>
            </a:xfrm>
          </p:grpSpPr>
          <p:cxnSp>
            <p:nvCxnSpPr>
              <p:cNvPr id="650" name="Google Shape;650;p21"/>
              <p:cNvCxnSpPr/>
              <p:nvPr/>
            </p:nvCxnSpPr>
            <p:spPr>
              <a:xfrm rot="10800000">
                <a:off x="6030482" y="4625828"/>
                <a:ext cx="15336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</p:cxnSp>
          <p:sp>
            <p:nvSpPr>
              <p:cNvPr id="651" name="Google Shape;651;p21"/>
              <p:cNvSpPr/>
              <p:nvPr/>
            </p:nvSpPr>
            <p:spPr>
              <a:xfrm rot="-5400000">
                <a:off x="7191932" y="4587738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1"/>
              <p:cNvSpPr/>
              <p:nvPr/>
            </p:nvSpPr>
            <p:spPr>
              <a:xfrm rot="-5400000">
                <a:off x="6759182" y="4587738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1"/>
              <p:cNvSpPr/>
              <p:nvPr/>
            </p:nvSpPr>
            <p:spPr>
              <a:xfrm rot="-5400000">
                <a:off x="6326432" y="4587738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4" name="Google Shape;654;p2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b="1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55" name="Google Shape;655;p21"/>
          <p:cNvSpPr txBox="1"/>
          <p:nvPr>
            <p:ph hasCustomPrompt="1" idx="2" type="title"/>
          </p:nvPr>
        </p:nvSpPr>
        <p:spPr>
          <a:xfrm>
            <a:off x="1422307" y="1838450"/>
            <a:ext cx="1391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656" name="Google Shape;656;p21"/>
          <p:cNvSpPr txBox="1"/>
          <p:nvPr>
            <p:ph hasCustomPrompt="1" idx="3" type="title"/>
          </p:nvPr>
        </p:nvSpPr>
        <p:spPr>
          <a:xfrm>
            <a:off x="3876150" y="1838450"/>
            <a:ext cx="1391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657" name="Google Shape;657;p21"/>
          <p:cNvSpPr txBox="1"/>
          <p:nvPr>
            <p:ph hasCustomPrompt="1" idx="4" type="title"/>
          </p:nvPr>
        </p:nvSpPr>
        <p:spPr>
          <a:xfrm>
            <a:off x="6329993" y="1838450"/>
            <a:ext cx="1391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armelad"/>
              <a:buNone/>
              <a:defRPr b="1">
                <a:latin typeface="Marmelad"/>
                <a:ea typeface="Marmelad"/>
                <a:cs typeface="Marmelad"/>
                <a:sym typeface="Marmelad"/>
              </a:defRPr>
            </a:lvl9pPr>
          </a:lstStyle>
          <a:p>
            <a:r>
              <a:t>xx%</a:t>
            </a:r>
          </a:p>
        </p:txBody>
      </p:sp>
      <p:sp>
        <p:nvSpPr>
          <p:cNvPr id="658" name="Google Shape;658;p21"/>
          <p:cNvSpPr txBox="1"/>
          <p:nvPr>
            <p:ph idx="1" type="subTitle"/>
          </p:nvPr>
        </p:nvSpPr>
        <p:spPr>
          <a:xfrm>
            <a:off x="1059757" y="3850856"/>
            <a:ext cx="21168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21"/>
          <p:cNvSpPr txBox="1"/>
          <p:nvPr>
            <p:ph idx="5" type="subTitle"/>
          </p:nvPr>
        </p:nvSpPr>
        <p:spPr>
          <a:xfrm>
            <a:off x="3513600" y="3850869"/>
            <a:ext cx="21168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21"/>
          <p:cNvSpPr txBox="1"/>
          <p:nvPr>
            <p:ph idx="6" type="subTitle"/>
          </p:nvPr>
        </p:nvSpPr>
        <p:spPr>
          <a:xfrm>
            <a:off x="5967443" y="3850856"/>
            <a:ext cx="21168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21"/>
          <p:cNvSpPr txBox="1"/>
          <p:nvPr>
            <p:ph idx="7" type="subTitle"/>
          </p:nvPr>
        </p:nvSpPr>
        <p:spPr>
          <a:xfrm>
            <a:off x="1059757" y="3102025"/>
            <a:ext cx="21168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62" name="Google Shape;662;p21"/>
          <p:cNvSpPr txBox="1"/>
          <p:nvPr>
            <p:ph idx="8" type="subTitle"/>
          </p:nvPr>
        </p:nvSpPr>
        <p:spPr>
          <a:xfrm>
            <a:off x="3513600" y="3102025"/>
            <a:ext cx="21168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63" name="Google Shape;663;p21"/>
          <p:cNvSpPr txBox="1"/>
          <p:nvPr>
            <p:ph idx="9" type="subTitle"/>
          </p:nvPr>
        </p:nvSpPr>
        <p:spPr>
          <a:xfrm>
            <a:off x="5967443" y="3102025"/>
            <a:ext cx="21168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grpSp>
        <p:nvGrpSpPr>
          <p:cNvPr id="664" name="Google Shape;664;p21"/>
          <p:cNvGrpSpPr/>
          <p:nvPr/>
        </p:nvGrpSpPr>
        <p:grpSpPr>
          <a:xfrm flipH="1">
            <a:off x="8390945" y="90246"/>
            <a:ext cx="413297" cy="124500"/>
            <a:chOff x="6270975" y="655071"/>
            <a:chExt cx="413297" cy="124500"/>
          </a:xfrm>
        </p:grpSpPr>
        <p:sp>
          <p:nvSpPr>
            <p:cNvPr id="665" name="Google Shape;665;p21"/>
            <p:cNvSpPr/>
            <p:nvPr/>
          </p:nvSpPr>
          <p:spPr>
            <a:xfrm>
              <a:off x="6270975" y="655071"/>
              <a:ext cx="124500" cy="1245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6415372" y="655071"/>
              <a:ext cx="124500" cy="1245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6559772" y="655071"/>
              <a:ext cx="124500" cy="1245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7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2"/>
          <p:cNvGrpSpPr/>
          <p:nvPr/>
        </p:nvGrpSpPr>
        <p:grpSpPr>
          <a:xfrm>
            <a:off x="232875" y="246250"/>
            <a:ext cx="8724334" cy="4760475"/>
            <a:chOff x="232875" y="246250"/>
            <a:chExt cx="8724334" cy="4760475"/>
          </a:xfrm>
        </p:grpSpPr>
        <p:sp>
          <p:nvSpPr>
            <p:cNvPr id="670" name="Google Shape;670;p22"/>
            <p:cNvSpPr/>
            <p:nvPr/>
          </p:nvSpPr>
          <p:spPr>
            <a:xfrm>
              <a:off x="332200" y="263575"/>
              <a:ext cx="8480400" cy="4614550"/>
            </a:xfrm>
            <a:custGeom>
              <a:rect b="b" l="l" r="r" t="t"/>
              <a:pathLst>
                <a:path extrusionOk="0" h="184582" w="339216">
                  <a:moveTo>
                    <a:pt x="337812" y="9903"/>
                  </a:moveTo>
                  <a:lnTo>
                    <a:pt x="337807" y="58382"/>
                  </a:lnTo>
                  <a:lnTo>
                    <a:pt x="324672" y="71048"/>
                  </a:lnTo>
                  <a:lnTo>
                    <a:pt x="324672" y="129692"/>
                  </a:lnTo>
                  <a:lnTo>
                    <a:pt x="339216" y="145174"/>
                  </a:lnTo>
                  <a:lnTo>
                    <a:pt x="339090" y="175709"/>
                  </a:lnTo>
                  <a:lnTo>
                    <a:pt x="309379" y="176029"/>
                  </a:lnTo>
                  <a:lnTo>
                    <a:pt x="297930" y="184582"/>
                  </a:lnTo>
                  <a:lnTo>
                    <a:pt x="198942" y="184582"/>
                  </a:lnTo>
                  <a:lnTo>
                    <a:pt x="33335" y="184582"/>
                  </a:lnTo>
                  <a:lnTo>
                    <a:pt x="10353" y="184322"/>
                  </a:lnTo>
                  <a:lnTo>
                    <a:pt x="10353" y="149500"/>
                  </a:lnTo>
                  <a:lnTo>
                    <a:pt x="24" y="139075"/>
                  </a:lnTo>
                  <a:lnTo>
                    <a:pt x="0" y="28991"/>
                  </a:lnTo>
                  <a:lnTo>
                    <a:pt x="130" y="958"/>
                  </a:lnTo>
                  <a:lnTo>
                    <a:pt x="64083" y="379"/>
                  </a:lnTo>
                  <a:lnTo>
                    <a:pt x="255239" y="677"/>
                  </a:lnTo>
                  <a:lnTo>
                    <a:pt x="32631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71" name="Google Shape;671;p22"/>
            <p:cNvGrpSpPr/>
            <p:nvPr/>
          </p:nvGrpSpPr>
          <p:grpSpPr>
            <a:xfrm>
              <a:off x="232875" y="246250"/>
              <a:ext cx="8724334" cy="4760475"/>
              <a:chOff x="232875" y="246250"/>
              <a:chExt cx="8724334" cy="4760475"/>
            </a:xfrm>
          </p:grpSpPr>
          <p:grpSp>
            <p:nvGrpSpPr>
              <p:cNvPr id="672" name="Google Shape;672;p22"/>
              <p:cNvGrpSpPr/>
              <p:nvPr/>
            </p:nvGrpSpPr>
            <p:grpSpPr>
              <a:xfrm>
                <a:off x="8645550" y="246250"/>
                <a:ext cx="311659" cy="1763950"/>
                <a:chOff x="8645550" y="246250"/>
                <a:chExt cx="311659" cy="1763950"/>
              </a:xfrm>
            </p:grpSpPr>
            <p:sp>
              <p:nvSpPr>
                <p:cNvPr id="673" name="Google Shape;673;p22"/>
                <p:cNvSpPr/>
                <p:nvPr/>
              </p:nvSpPr>
              <p:spPr>
                <a:xfrm rot="5400000">
                  <a:off x="8881009" y="445271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74" name="Google Shape;674;p22"/>
                <p:cNvGrpSpPr/>
                <p:nvPr/>
              </p:nvGrpSpPr>
              <p:grpSpPr>
                <a:xfrm>
                  <a:off x="8645550" y="246250"/>
                  <a:ext cx="311659" cy="1763950"/>
                  <a:chOff x="-70297" y="-194192"/>
                  <a:chExt cx="311659" cy="1763950"/>
                </a:xfrm>
              </p:grpSpPr>
              <p:sp>
                <p:nvSpPr>
                  <p:cNvPr id="675" name="Google Shape;675;p22"/>
                  <p:cNvSpPr/>
                  <p:nvPr/>
                </p:nvSpPr>
                <p:spPr>
                  <a:xfrm>
                    <a:off x="-70297" y="-194192"/>
                    <a:ext cx="274400" cy="1763950"/>
                  </a:xfrm>
                  <a:custGeom>
                    <a:rect b="b" l="l" r="r" t="t"/>
                    <a:pathLst>
                      <a:path extrusionOk="0" h="70558" w="10976">
                        <a:moveTo>
                          <a:pt x="0" y="0"/>
                        </a:moveTo>
                        <a:lnTo>
                          <a:pt x="10976" y="9204"/>
                        </a:lnTo>
                        <a:lnTo>
                          <a:pt x="10961" y="28741"/>
                        </a:lnTo>
                        <a:lnTo>
                          <a:pt x="10961" y="62410"/>
                        </a:lnTo>
                        <a:lnTo>
                          <a:pt x="2813" y="70558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71438" rotWithShape="0" algn="bl" dir="15360000" dist="28575">
                      <a:schemeClr val="lt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676" name="Google Shape;676;p22"/>
                  <p:cNvSpPr/>
                  <p:nvPr/>
                </p:nvSpPr>
                <p:spPr>
                  <a:xfrm rot="5400000">
                    <a:off x="165163" y="501390"/>
                    <a:ext cx="76200" cy="762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  <a:effectLst>
                    <a:outerShdw blurRad="71438" rotWithShape="0" algn="bl" dir="15360000" dist="28575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7" name="Google Shape;677;p22"/>
                  <p:cNvSpPr/>
                  <p:nvPr/>
                </p:nvSpPr>
                <p:spPr>
                  <a:xfrm rot="5400000">
                    <a:off x="156656" y="1328509"/>
                    <a:ext cx="76200" cy="762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  <a:effectLst>
                    <a:outerShdw blurRad="71438" rotWithShape="0" algn="bl" dir="15360000" dist="28575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78" name="Google Shape;678;p22"/>
              <p:cNvGrpSpPr/>
              <p:nvPr/>
            </p:nvGrpSpPr>
            <p:grpSpPr>
              <a:xfrm>
                <a:off x="8430775" y="3896098"/>
                <a:ext cx="273000" cy="669314"/>
                <a:chOff x="8430775" y="3896098"/>
                <a:chExt cx="273000" cy="669314"/>
              </a:xfrm>
            </p:grpSpPr>
            <p:sp>
              <p:nvSpPr>
                <p:cNvPr id="679" name="Google Shape;679;p22"/>
                <p:cNvSpPr/>
                <p:nvPr/>
              </p:nvSpPr>
              <p:spPr>
                <a:xfrm>
                  <a:off x="8430775" y="4094603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22"/>
                <p:cNvSpPr/>
                <p:nvPr/>
              </p:nvSpPr>
              <p:spPr>
                <a:xfrm>
                  <a:off x="8430775" y="419385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2"/>
                <p:cNvSpPr/>
                <p:nvPr/>
              </p:nvSpPr>
              <p:spPr>
                <a:xfrm>
                  <a:off x="8430775" y="4293108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22"/>
                <p:cNvSpPr/>
                <p:nvPr/>
              </p:nvSpPr>
              <p:spPr>
                <a:xfrm>
                  <a:off x="8430775" y="439236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22"/>
                <p:cNvSpPr/>
                <p:nvPr/>
              </p:nvSpPr>
              <p:spPr>
                <a:xfrm>
                  <a:off x="8430775" y="4491612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2"/>
                <p:cNvSpPr/>
                <p:nvPr/>
              </p:nvSpPr>
              <p:spPr>
                <a:xfrm>
                  <a:off x="8430775" y="3995351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22"/>
                <p:cNvSpPr/>
                <p:nvPr/>
              </p:nvSpPr>
              <p:spPr>
                <a:xfrm>
                  <a:off x="8430775" y="3896098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6" name="Google Shape;686;p22"/>
              <p:cNvGrpSpPr/>
              <p:nvPr/>
            </p:nvGrpSpPr>
            <p:grpSpPr>
              <a:xfrm flipH="1">
                <a:off x="474851" y="404621"/>
                <a:ext cx="413297" cy="124500"/>
                <a:chOff x="6270975" y="655071"/>
                <a:chExt cx="413297" cy="124500"/>
              </a:xfrm>
            </p:grpSpPr>
            <p:sp>
              <p:nvSpPr>
                <p:cNvPr id="687" name="Google Shape;687;p22"/>
                <p:cNvSpPr/>
                <p:nvPr/>
              </p:nvSpPr>
              <p:spPr>
                <a:xfrm>
                  <a:off x="6270975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2"/>
                <p:cNvSpPr/>
                <p:nvPr/>
              </p:nvSpPr>
              <p:spPr>
                <a:xfrm>
                  <a:off x="6415372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2"/>
                <p:cNvSpPr/>
                <p:nvPr/>
              </p:nvSpPr>
              <p:spPr>
                <a:xfrm>
                  <a:off x="6559772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690" name="Google Shape;690;p22"/>
              <p:cNvCxnSpPr/>
              <p:nvPr/>
            </p:nvCxnSpPr>
            <p:spPr>
              <a:xfrm>
                <a:off x="232875" y="1071075"/>
                <a:ext cx="0" cy="13800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</p:cxnSp>
          <p:grpSp>
            <p:nvGrpSpPr>
              <p:cNvPr id="691" name="Google Shape;691;p22"/>
              <p:cNvGrpSpPr/>
              <p:nvPr/>
            </p:nvGrpSpPr>
            <p:grpSpPr>
              <a:xfrm flipH="1">
                <a:off x="8529175" y="3027687"/>
                <a:ext cx="76200" cy="533325"/>
                <a:chOff x="901700" y="812875"/>
                <a:chExt cx="76200" cy="533325"/>
              </a:xfrm>
            </p:grpSpPr>
            <p:cxnSp>
              <p:nvCxnSpPr>
                <p:cNvPr id="692" name="Google Shape;692;p22"/>
                <p:cNvCxnSpPr/>
                <p:nvPr/>
              </p:nvCxnSpPr>
              <p:spPr>
                <a:xfrm rot="10800000">
                  <a:off x="977900" y="812875"/>
                  <a:ext cx="0" cy="3333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>
                    <a:schemeClr val="lt2">
                      <a:alpha val="50000"/>
                    </a:schemeClr>
                  </a:outerShdw>
                </a:effectLst>
              </p:spPr>
            </p:cxnSp>
            <p:cxnSp>
              <p:nvCxnSpPr>
                <p:cNvPr id="693" name="Google Shape;693;p22"/>
                <p:cNvCxnSpPr/>
                <p:nvPr/>
              </p:nvCxnSpPr>
              <p:spPr>
                <a:xfrm rot="10800000">
                  <a:off x="901700" y="889000"/>
                  <a:ext cx="0" cy="4572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>
                    <a:schemeClr val="lt2">
                      <a:alpha val="50000"/>
                    </a:schemeClr>
                  </a:outerShdw>
                </a:effectLst>
              </p:spPr>
            </p:cxnSp>
          </p:grpSp>
          <p:sp>
            <p:nvSpPr>
              <p:cNvPr id="694" name="Google Shape;694;p22"/>
              <p:cNvSpPr/>
              <p:nvPr/>
            </p:nvSpPr>
            <p:spPr>
              <a:xfrm>
                <a:off x="7242500" y="4749550"/>
                <a:ext cx="904875" cy="257175"/>
              </a:xfrm>
              <a:custGeom>
                <a:rect b="b" l="l" r="r" t="t"/>
                <a:pathLst>
                  <a:path extrusionOk="0" h="10287" w="36195">
                    <a:moveTo>
                      <a:pt x="36195" y="0"/>
                    </a:moveTo>
                    <a:lnTo>
                      <a:pt x="22248" y="10136"/>
                    </a:lnTo>
                    <a:lnTo>
                      <a:pt x="0" y="10287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</p:sp>
        </p:grpSp>
      </p:grpSp>
      <p:sp>
        <p:nvSpPr>
          <p:cNvPr id="695" name="Google Shape;695;p22"/>
          <p:cNvSpPr txBox="1"/>
          <p:nvPr>
            <p:ph idx="1" type="subTitle"/>
          </p:nvPr>
        </p:nvSpPr>
        <p:spPr>
          <a:xfrm>
            <a:off x="2224050" y="1508125"/>
            <a:ext cx="46959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22"/>
          <p:cNvSpPr txBox="1"/>
          <p:nvPr>
            <p:ph hasCustomPrompt="1" type="title"/>
          </p:nvPr>
        </p:nvSpPr>
        <p:spPr>
          <a:xfrm>
            <a:off x="2224050" y="1980775"/>
            <a:ext cx="4695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97" name="Google Shape;697;p22"/>
          <p:cNvSpPr txBox="1"/>
          <p:nvPr>
            <p:ph idx="2" type="subTitle"/>
          </p:nvPr>
        </p:nvSpPr>
        <p:spPr>
          <a:xfrm>
            <a:off x="2224050" y="2846838"/>
            <a:ext cx="46959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22"/>
          <p:cNvSpPr txBox="1"/>
          <p:nvPr>
            <p:ph hasCustomPrompt="1" idx="3" type="title"/>
          </p:nvPr>
        </p:nvSpPr>
        <p:spPr>
          <a:xfrm>
            <a:off x="2224050" y="646850"/>
            <a:ext cx="4695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99" name="Google Shape;699;p22"/>
          <p:cNvSpPr txBox="1"/>
          <p:nvPr>
            <p:ph hasCustomPrompt="1" idx="4" type="title"/>
          </p:nvPr>
        </p:nvSpPr>
        <p:spPr>
          <a:xfrm>
            <a:off x="2224050" y="3314701"/>
            <a:ext cx="4695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00" name="Google Shape;700;p22"/>
          <p:cNvSpPr txBox="1"/>
          <p:nvPr>
            <p:ph idx="5" type="subTitle"/>
          </p:nvPr>
        </p:nvSpPr>
        <p:spPr>
          <a:xfrm>
            <a:off x="2224050" y="4181050"/>
            <a:ext cx="46959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3"/>
          <p:cNvSpPr/>
          <p:nvPr/>
        </p:nvSpPr>
        <p:spPr>
          <a:xfrm rot="10800000">
            <a:off x="336800" y="267113"/>
            <a:ext cx="8470400" cy="4609275"/>
          </a:xfrm>
          <a:custGeom>
            <a:rect b="b" l="l" r="r" t="t"/>
            <a:pathLst>
              <a:path extrusionOk="0" h="184371" w="338816">
                <a:moveTo>
                  <a:pt x="280" y="10287"/>
                </a:moveTo>
                <a:lnTo>
                  <a:pt x="280" y="62657"/>
                </a:lnTo>
                <a:lnTo>
                  <a:pt x="10193" y="72570"/>
                </a:lnTo>
                <a:lnTo>
                  <a:pt x="10193" y="131486"/>
                </a:lnTo>
                <a:lnTo>
                  <a:pt x="0" y="141680"/>
                </a:lnTo>
                <a:lnTo>
                  <a:pt x="0" y="173383"/>
                </a:lnTo>
                <a:lnTo>
                  <a:pt x="10988" y="184371"/>
                </a:lnTo>
                <a:lnTo>
                  <a:pt x="329090" y="184371"/>
                </a:lnTo>
                <a:lnTo>
                  <a:pt x="338816" y="173008"/>
                </a:lnTo>
                <a:lnTo>
                  <a:pt x="338816" y="41335"/>
                </a:lnTo>
                <a:lnTo>
                  <a:pt x="329464" y="32731"/>
                </a:lnTo>
                <a:lnTo>
                  <a:pt x="329464" y="10287"/>
                </a:lnTo>
                <a:lnTo>
                  <a:pt x="58636" y="10287"/>
                </a:lnTo>
                <a:lnTo>
                  <a:pt x="48349" y="0"/>
                </a:lnTo>
                <a:lnTo>
                  <a:pt x="9632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3" name="Google Shape;703;p23"/>
          <p:cNvSpPr txBox="1"/>
          <p:nvPr>
            <p:ph type="title"/>
          </p:nvPr>
        </p:nvSpPr>
        <p:spPr>
          <a:xfrm>
            <a:off x="1943982" y="1197125"/>
            <a:ext cx="2356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4" name="Google Shape;704;p23"/>
          <p:cNvSpPr txBox="1"/>
          <p:nvPr>
            <p:ph idx="1" type="subTitle"/>
          </p:nvPr>
        </p:nvSpPr>
        <p:spPr>
          <a:xfrm>
            <a:off x="1160057" y="2747572"/>
            <a:ext cx="31404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5" name="Google Shape;705;p23"/>
          <p:cNvGrpSpPr/>
          <p:nvPr/>
        </p:nvGrpSpPr>
        <p:grpSpPr>
          <a:xfrm>
            <a:off x="424372" y="201688"/>
            <a:ext cx="8581753" cy="4775387"/>
            <a:chOff x="424372" y="201688"/>
            <a:chExt cx="8581753" cy="4775387"/>
          </a:xfrm>
        </p:grpSpPr>
        <p:grpSp>
          <p:nvGrpSpPr>
            <p:cNvPr id="706" name="Google Shape;706;p23"/>
            <p:cNvGrpSpPr/>
            <p:nvPr/>
          </p:nvGrpSpPr>
          <p:grpSpPr>
            <a:xfrm>
              <a:off x="8623984" y="265575"/>
              <a:ext cx="326706" cy="1829650"/>
              <a:chOff x="8630503" y="233927"/>
              <a:chExt cx="326706" cy="1829650"/>
            </a:xfrm>
          </p:grpSpPr>
          <p:sp>
            <p:nvSpPr>
              <p:cNvPr id="707" name="Google Shape;707;p23"/>
              <p:cNvSpPr/>
              <p:nvPr/>
            </p:nvSpPr>
            <p:spPr>
              <a:xfrm rot="5400000">
                <a:off x="8881009" y="445271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8" name="Google Shape;708;p23"/>
              <p:cNvGrpSpPr/>
              <p:nvPr/>
            </p:nvGrpSpPr>
            <p:grpSpPr>
              <a:xfrm>
                <a:off x="8630503" y="233927"/>
                <a:ext cx="326706" cy="1829650"/>
                <a:chOff x="-85344" y="-206515"/>
                <a:chExt cx="326706" cy="1829650"/>
              </a:xfrm>
            </p:grpSpPr>
            <p:sp>
              <p:nvSpPr>
                <p:cNvPr id="709" name="Google Shape;709;p23"/>
                <p:cNvSpPr/>
                <p:nvPr/>
              </p:nvSpPr>
              <p:spPr>
                <a:xfrm>
                  <a:off x="-66902" y="-206515"/>
                  <a:ext cx="271000" cy="1829650"/>
                </a:xfrm>
                <a:custGeom>
                  <a:rect b="b" l="l" r="r" t="t"/>
                  <a:pathLst>
                    <a:path extrusionOk="0" h="73186" w="10840">
                      <a:moveTo>
                        <a:pt x="358" y="0"/>
                      </a:moveTo>
                      <a:lnTo>
                        <a:pt x="10840" y="9697"/>
                      </a:lnTo>
                      <a:lnTo>
                        <a:pt x="10807" y="44147"/>
                      </a:lnTo>
                      <a:lnTo>
                        <a:pt x="265" y="54622"/>
                      </a:lnTo>
                      <a:lnTo>
                        <a:pt x="0" y="73186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710" name="Google Shape;710;p23"/>
                <p:cNvSpPr/>
                <p:nvPr/>
              </p:nvSpPr>
              <p:spPr>
                <a:xfrm rot="5400000">
                  <a:off x="165163" y="862740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3"/>
                <p:cNvSpPr/>
                <p:nvPr/>
              </p:nvSpPr>
              <p:spPr>
                <a:xfrm rot="5400000">
                  <a:off x="-85344" y="1122984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2" name="Google Shape;712;p23"/>
            <p:cNvGrpSpPr/>
            <p:nvPr/>
          </p:nvGrpSpPr>
          <p:grpSpPr>
            <a:xfrm flipH="1">
              <a:off x="6913501" y="4747825"/>
              <a:ext cx="413297" cy="124500"/>
              <a:chOff x="6270975" y="655071"/>
              <a:chExt cx="413297" cy="124500"/>
            </a:xfrm>
          </p:grpSpPr>
          <p:sp>
            <p:nvSpPr>
              <p:cNvPr id="713" name="Google Shape;713;p23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23"/>
            <p:cNvSpPr/>
            <p:nvPr/>
          </p:nvSpPr>
          <p:spPr>
            <a:xfrm>
              <a:off x="8074700" y="4574075"/>
              <a:ext cx="931425" cy="403000"/>
            </a:xfrm>
            <a:custGeom>
              <a:rect b="b" l="l" r="r" t="t"/>
              <a:pathLst>
                <a:path extrusionOk="0" h="16120" w="37257">
                  <a:moveTo>
                    <a:pt x="37257" y="0"/>
                  </a:moveTo>
                  <a:lnTo>
                    <a:pt x="22248" y="15969"/>
                  </a:lnTo>
                  <a:lnTo>
                    <a:pt x="0" y="1612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sp>
        <p:grpSp>
          <p:nvGrpSpPr>
            <p:cNvPr id="717" name="Google Shape;717;p23"/>
            <p:cNvGrpSpPr/>
            <p:nvPr/>
          </p:nvGrpSpPr>
          <p:grpSpPr>
            <a:xfrm>
              <a:off x="8651376" y="2500025"/>
              <a:ext cx="76200" cy="533325"/>
              <a:chOff x="901700" y="812875"/>
              <a:chExt cx="76200" cy="533325"/>
            </a:xfrm>
          </p:grpSpPr>
          <p:cxnSp>
            <p:nvCxnSpPr>
              <p:cNvPr id="718" name="Google Shape;718;p23"/>
              <p:cNvCxnSpPr/>
              <p:nvPr/>
            </p:nvCxnSpPr>
            <p:spPr>
              <a:xfrm rot="10800000">
                <a:off x="977900" y="812875"/>
                <a:ext cx="0" cy="3333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719" name="Google Shape;719;p23"/>
              <p:cNvCxnSpPr/>
              <p:nvPr/>
            </p:nvCxnSpPr>
            <p:spPr>
              <a:xfrm rot="10800000">
                <a:off x="901700" y="889000"/>
                <a:ext cx="0" cy="4572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</p:grpSp>
        <p:grpSp>
          <p:nvGrpSpPr>
            <p:cNvPr id="720" name="Google Shape;720;p23"/>
            <p:cNvGrpSpPr/>
            <p:nvPr/>
          </p:nvGrpSpPr>
          <p:grpSpPr>
            <a:xfrm>
              <a:off x="424372" y="4408260"/>
              <a:ext cx="400525" cy="400650"/>
              <a:chOff x="1476422" y="678585"/>
              <a:chExt cx="400525" cy="400650"/>
            </a:xfrm>
          </p:grpSpPr>
          <p:sp>
            <p:nvSpPr>
              <p:cNvPr id="721" name="Google Shape;721;p23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23" name="Google Shape;723;p23"/>
            <p:cNvCxnSpPr/>
            <p:nvPr/>
          </p:nvCxnSpPr>
          <p:spPr>
            <a:xfrm>
              <a:off x="662575" y="201688"/>
              <a:ext cx="153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4"/>
          <p:cNvSpPr/>
          <p:nvPr/>
        </p:nvSpPr>
        <p:spPr>
          <a:xfrm flipH="1">
            <a:off x="332200" y="263575"/>
            <a:ext cx="8480400" cy="4614550"/>
          </a:xfrm>
          <a:custGeom>
            <a:rect b="b" l="l" r="r" t="t"/>
            <a:pathLst>
              <a:path extrusionOk="0" h="184582" w="339216">
                <a:moveTo>
                  <a:pt x="337812" y="9903"/>
                </a:moveTo>
                <a:lnTo>
                  <a:pt x="337807" y="58382"/>
                </a:lnTo>
                <a:lnTo>
                  <a:pt x="324672" y="71048"/>
                </a:lnTo>
                <a:lnTo>
                  <a:pt x="324672" y="129692"/>
                </a:lnTo>
                <a:lnTo>
                  <a:pt x="339216" y="145174"/>
                </a:lnTo>
                <a:lnTo>
                  <a:pt x="339090" y="175709"/>
                </a:lnTo>
                <a:lnTo>
                  <a:pt x="309379" y="176029"/>
                </a:lnTo>
                <a:lnTo>
                  <a:pt x="297930" y="184582"/>
                </a:lnTo>
                <a:lnTo>
                  <a:pt x="198942" y="184582"/>
                </a:lnTo>
                <a:lnTo>
                  <a:pt x="33335" y="184582"/>
                </a:lnTo>
                <a:lnTo>
                  <a:pt x="10353" y="184322"/>
                </a:lnTo>
                <a:lnTo>
                  <a:pt x="10353" y="149500"/>
                </a:lnTo>
                <a:lnTo>
                  <a:pt x="24" y="139075"/>
                </a:lnTo>
                <a:lnTo>
                  <a:pt x="0" y="28991"/>
                </a:lnTo>
                <a:lnTo>
                  <a:pt x="130" y="958"/>
                </a:lnTo>
                <a:lnTo>
                  <a:pt x="64083" y="379"/>
                </a:lnTo>
                <a:lnTo>
                  <a:pt x="255239" y="677"/>
                </a:lnTo>
                <a:lnTo>
                  <a:pt x="326311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6" name="Google Shape;726;p24"/>
          <p:cNvSpPr txBox="1"/>
          <p:nvPr>
            <p:ph idx="1" type="body"/>
          </p:nvPr>
        </p:nvSpPr>
        <p:spPr>
          <a:xfrm>
            <a:off x="713225" y="1164100"/>
            <a:ext cx="7312200" cy="24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/>
            </a:lvl9pPr>
          </a:lstStyle>
          <a:p/>
        </p:txBody>
      </p:sp>
      <p:sp>
        <p:nvSpPr>
          <p:cNvPr id="727" name="Google Shape;727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b="1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grpSp>
        <p:nvGrpSpPr>
          <p:cNvPr id="728" name="Google Shape;728;p24"/>
          <p:cNvGrpSpPr/>
          <p:nvPr/>
        </p:nvGrpSpPr>
        <p:grpSpPr>
          <a:xfrm>
            <a:off x="66671" y="104521"/>
            <a:ext cx="8815139" cy="4990048"/>
            <a:chOff x="66671" y="104521"/>
            <a:chExt cx="8815139" cy="4990048"/>
          </a:xfrm>
        </p:grpSpPr>
        <p:grpSp>
          <p:nvGrpSpPr>
            <p:cNvPr id="729" name="Google Shape;729;p24"/>
            <p:cNvGrpSpPr/>
            <p:nvPr/>
          </p:nvGrpSpPr>
          <p:grpSpPr>
            <a:xfrm>
              <a:off x="8481275" y="2165138"/>
              <a:ext cx="273000" cy="453125"/>
              <a:chOff x="1073750" y="1087500"/>
              <a:chExt cx="273000" cy="453125"/>
            </a:xfrm>
          </p:grpSpPr>
          <p:sp>
            <p:nvSpPr>
              <p:cNvPr id="730" name="Google Shape;730;p24"/>
              <p:cNvSpPr/>
              <p:nvPr/>
            </p:nvSpPr>
            <p:spPr>
              <a:xfrm>
                <a:off x="1073750" y="10875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1073750" y="1182333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1073750" y="1277167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1073750" y="13720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1073750" y="146682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5" name="Google Shape;735;p24"/>
            <p:cNvGrpSpPr/>
            <p:nvPr/>
          </p:nvGrpSpPr>
          <p:grpSpPr>
            <a:xfrm>
              <a:off x="226175" y="1011300"/>
              <a:ext cx="371475" cy="1733475"/>
              <a:chOff x="819150" y="812875"/>
              <a:chExt cx="371475" cy="1733475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933450" y="1641475"/>
                <a:ext cx="257175" cy="904875"/>
              </a:xfrm>
              <a:custGeom>
                <a:rect b="b" l="l" r="r" t="t"/>
                <a:pathLst>
                  <a:path extrusionOk="0" h="36195" w="10287">
                    <a:moveTo>
                      <a:pt x="0" y="0"/>
                    </a:moveTo>
                    <a:lnTo>
                      <a:pt x="10287" y="11430"/>
                    </a:lnTo>
                    <a:lnTo>
                      <a:pt x="10287" y="36195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</p:sp>
          <p:grpSp>
            <p:nvGrpSpPr>
              <p:cNvPr id="737" name="Google Shape;737;p24"/>
              <p:cNvGrpSpPr/>
              <p:nvPr/>
            </p:nvGrpSpPr>
            <p:grpSpPr>
              <a:xfrm>
                <a:off x="819150" y="812875"/>
                <a:ext cx="76200" cy="533325"/>
                <a:chOff x="901700" y="812875"/>
                <a:chExt cx="76200" cy="533325"/>
              </a:xfrm>
            </p:grpSpPr>
            <p:cxnSp>
              <p:nvCxnSpPr>
                <p:cNvPr id="738" name="Google Shape;738;p24"/>
                <p:cNvCxnSpPr/>
                <p:nvPr/>
              </p:nvCxnSpPr>
              <p:spPr>
                <a:xfrm rot="10800000">
                  <a:off x="977900" y="812875"/>
                  <a:ext cx="0" cy="3333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>
                    <a:schemeClr val="lt2">
                      <a:alpha val="50000"/>
                    </a:schemeClr>
                  </a:outerShdw>
                </a:effectLst>
              </p:spPr>
            </p:cxnSp>
            <p:cxnSp>
              <p:nvCxnSpPr>
                <p:cNvPr id="739" name="Google Shape;739;p24"/>
                <p:cNvCxnSpPr/>
                <p:nvPr/>
              </p:nvCxnSpPr>
              <p:spPr>
                <a:xfrm rot="10800000">
                  <a:off x="901700" y="889000"/>
                  <a:ext cx="0" cy="4572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>
                    <a:schemeClr val="lt2">
                      <a:alpha val="50000"/>
                    </a:schemeClr>
                  </a:outerShdw>
                </a:effectLst>
              </p:spPr>
            </p:cxnSp>
          </p:grpSp>
        </p:grpSp>
        <p:grpSp>
          <p:nvGrpSpPr>
            <p:cNvPr id="740" name="Google Shape;740;p24"/>
            <p:cNvGrpSpPr/>
            <p:nvPr/>
          </p:nvGrpSpPr>
          <p:grpSpPr>
            <a:xfrm>
              <a:off x="294147" y="210360"/>
              <a:ext cx="400525" cy="400650"/>
              <a:chOff x="1476422" y="678585"/>
              <a:chExt cx="400525" cy="400650"/>
            </a:xfrm>
          </p:grpSpPr>
          <p:sp>
            <p:nvSpPr>
              <p:cNvPr id="741" name="Google Shape;741;p24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24"/>
            <p:cNvGrpSpPr/>
            <p:nvPr/>
          </p:nvGrpSpPr>
          <p:grpSpPr>
            <a:xfrm>
              <a:off x="6905275" y="104521"/>
              <a:ext cx="413297" cy="124500"/>
              <a:chOff x="6270975" y="655071"/>
              <a:chExt cx="413297" cy="124500"/>
            </a:xfrm>
          </p:grpSpPr>
          <p:sp>
            <p:nvSpPr>
              <p:cNvPr id="744" name="Google Shape;744;p24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47" name="Google Shape;747;p24"/>
            <p:cNvCxnSpPr/>
            <p:nvPr/>
          </p:nvCxnSpPr>
          <p:spPr>
            <a:xfrm>
              <a:off x="1138650" y="166775"/>
              <a:ext cx="153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cxnSp>
        <p:cxnSp>
          <p:nvCxnSpPr>
            <p:cNvPr id="748" name="Google Shape;748;p24"/>
            <p:cNvCxnSpPr/>
            <p:nvPr/>
          </p:nvCxnSpPr>
          <p:spPr>
            <a:xfrm>
              <a:off x="5893625" y="4967025"/>
              <a:ext cx="1497000" cy="0"/>
            </a:xfrm>
            <a:prstGeom prst="straightConnector1">
              <a:avLst/>
            </a:prstGeom>
            <a:noFill/>
            <a:ln cap="rnd" cmpd="sng" w="19050">
              <a:solidFill>
                <a:srgbClr val="8BF0F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  <p:grpSp>
          <p:nvGrpSpPr>
            <p:cNvPr id="749" name="Google Shape;749;p24"/>
            <p:cNvGrpSpPr/>
            <p:nvPr/>
          </p:nvGrpSpPr>
          <p:grpSpPr>
            <a:xfrm>
              <a:off x="66671" y="4348297"/>
              <a:ext cx="746272" cy="746272"/>
              <a:chOff x="3106671" y="4003675"/>
              <a:chExt cx="609600" cy="609600"/>
            </a:xfrm>
          </p:grpSpPr>
          <p:sp>
            <p:nvSpPr>
              <p:cNvPr id="750" name="Google Shape;750;p24"/>
              <p:cNvSpPr/>
              <p:nvPr/>
            </p:nvSpPr>
            <p:spPr>
              <a:xfrm>
                <a:off x="3106671" y="4003675"/>
                <a:ext cx="609600" cy="609600"/>
              </a:xfrm>
              <a:prstGeom prst="star12">
                <a:avLst>
                  <a:gd fmla="val 37500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3290873" y="4187913"/>
                <a:ext cx="241200" cy="241200"/>
              </a:xfrm>
              <a:prstGeom prst="star12">
                <a:avLst>
                  <a:gd fmla="val 1840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2" name="Google Shape;752;p24"/>
            <p:cNvGrpSpPr/>
            <p:nvPr/>
          </p:nvGrpSpPr>
          <p:grpSpPr>
            <a:xfrm>
              <a:off x="8481285" y="3619310"/>
              <a:ext cx="400525" cy="400650"/>
              <a:chOff x="1476422" y="678585"/>
              <a:chExt cx="400525" cy="400650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25"/>
          <p:cNvGrpSpPr/>
          <p:nvPr/>
        </p:nvGrpSpPr>
        <p:grpSpPr>
          <a:xfrm>
            <a:off x="3" y="201688"/>
            <a:ext cx="8897125" cy="4813571"/>
            <a:chOff x="3" y="201688"/>
            <a:chExt cx="8897125" cy="4813571"/>
          </a:xfrm>
        </p:grpSpPr>
        <p:sp>
          <p:nvSpPr>
            <p:cNvPr id="757" name="Google Shape;757;p25"/>
            <p:cNvSpPr/>
            <p:nvPr/>
          </p:nvSpPr>
          <p:spPr>
            <a:xfrm rot="10800000">
              <a:off x="333132" y="276496"/>
              <a:ext cx="8477737" cy="4597727"/>
            </a:xfrm>
            <a:custGeom>
              <a:rect b="b" l="l" r="r" t="t"/>
              <a:pathLst>
                <a:path extrusionOk="0" h="157740" w="307666">
                  <a:moveTo>
                    <a:pt x="25750" y="0"/>
                  </a:moveTo>
                  <a:lnTo>
                    <a:pt x="0" y="25558"/>
                  </a:lnTo>
                  <a:lnTo>
                    <a:pt x="0" y="134498"/>
                  </a:lnTo>
                  <a:lnTo>
                    <a:pt x="11748" y="146159"/>
                  </a:lnTo>
                  <a:lnTo>
                    <a:pt x="39268" y="146159"/>
                  </a:lnTo>
                  <a:lnTo>
                    <a:pt x="50936" y="157740"/>
                  </a:lnTo>
                  <a:lnTo>
                    <a:pt x="291613" y="157740"/>
                  </a:lnTo>
                  <a:lnTo>
                    <a:pt x="307666" y="141807"/>
                  </a:lnTo>
                  <a:lnTo>
                    <a:pt x="307666" y="21085"/>
                  </a:lnTo>
                  <a:lnTo>
                    <a:pt x="290647" y="21085"/>
                  </a:lnTo>
                  <a:lnTo>
                    <a:pt x="279059" y="9585"/>
                  </a:lnTo>
                  <a:lnTo>
                    <a:pt x="237687" y="9585"/>
                  </a:lnTo>
                  <a:lnTo>
                    <a:pt x="22852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58" name="Google Shape;758;p25"/>
            <p:cNvGrpSpPr/>
            <p:nvPr/>
          </p:nvGrpSpPr>
          <p:grpSpPr>
            <a:xfrm rot="10800000">
              <a:off x="3" y="4106430"/>
              <a:ext cx="1703018" cy="884662"/>
              <a:chOff x="7473903" y="531055"/>
              <a:chExt cx="1703018" cy="884662"/>
            </a:xfrm>
          </p:grpSpPr>
          <p:grpSp>
            <p:nvGrpSpPr>
              <p:cNvPr id="759" name="Google Shape;759;p25"/>
              <p:cNvGrpSpPr/>
              <p:nvPr/>
            </p:nvGrpSpPr>
            <p:grpSpPr>
              <a:xfrm rot="-5400000">
                <a:off x="8091511" y="-86553"/>
                <a:ext cx="440184" cy="1675400"/>
                <a:chOff x="9" y="-105625"/>
                <a:chExt cx="440184" cy="1675400"/>
              </a:xfrm>
            </p:grpSpPr>
            <p:sp>
              <p:nvSpPr>
                <p:cNvPr id="760" name="Google Shape;760;p25"/>
                <p:cNvSpPr/>
                <p:nvPr/>
              </p:nvSpPr>
              <p:spPr>
                <a:xfrm rot="5400000">
                  <a:off x="-634437" y="528821"/>
                  <a:ext cx="1675400" cy="406508"/>
                </a:xfrm>
                <a:custGeom>
                  <a:rect b="b" l="l" r="r" t="t"/>
                  <a:pathLst>
                    <a:path extrusionOk="0" h="21574" w="88916">
                      <a:moveTo>
                        <a:pt x="0" y="0"/>
                      </a:moveTo>
                      <a:lnTo>
                        <a:pt x="22670" y="0"/>
                      </a:lnTo>
                      <a:lnTo>
                        <a:pt x="33433" y="10763"/>
                      </a:lnTo>
                      <a:lnTo>
                        <a:pt x="78105" y="10763"/>
                      </a:lnTo>
                      <a:lnTo>
                        <a:pt x="88916" y="21574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761" name="Google Shape;761;p25"/>
                <p:cNvSpPr/>
                <p:nvPr/>
              </p:nvSpPr>
              <p:spPr>
                <a:xfrm rot="5400000">
                  <a:off x="363993" y="263984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5"/>
                <p:cNvSpPr/>
                <p:nvPr/>
              </p:nvSpPr>
              <p:spPr>
                <a:xfrm rot="5400000">
                  <a:off x="165163" y="501390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5"/>
                <p:cNvSpPr/>
                <p:nvPr/>
              </p:nvSpPr>
              <p:spPr>
                <a:xfrm rot="5400000">
                  <a:off x="156656" y="1328509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4" name="Google Shape;764;p25"/>
              <p:cNvGrpSpPr/>
              <p:nvPr/>
            </p:nvGrpSpPr>
            <p:grpSpPr>
              <a:xfrm flipH="1">
                <a:off x="7817784" y="860059"/>
                <a:ext cx="1359137" cy="555658"/>
                <a:chOff x="-46678" y="4470782"/>
                <a:chExt cx="1359137" cy="555658"/>
              </a:xfrm>
            </p:grpSpPr>
            <p:sp>
              <p:nvSpPr>
                <p:cNvPr id="765" name="Google Shape;765;p25"/>
                <p:cNvSpPr/>
                <p:nvPr/>
              </p:nvSpPr>
              <p:spPr>
                <a:xfrm>
                  <a:off x="847180" y="4823223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5"/>
                <p:cNvSpPr/>
                <p:nvPr/>
              </p:nvSpPr>
              <p:spPr>
                <a:xfrm>
                  <a:off x="623389" y="4950241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5"/>
                <p:cNvSpPr/>
                <p:nvPr/>
              </p:nvSpPr>
              <p:spPr>
                <a:xfrm>
                  <a:off x="1209164" y="4950241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5"/>
                <p:cNvSpPr/>
                <p:nvPr/>
              </p:nvSpPr>
              <p:spPr>
                <a:xfrm>
                  <a:off x="-40092" y="4916875"/>
                  <a:ext cx="1352550" cy="69072"/>
                </a:xfrm>
                <a:custGeom>
                  <a:rect b="b" l="l" r="r" t="t"/>
                  <a:pathLst>
                    <a:path extrusionOk="0" h="3334" w="54102">
                      <a:moveTo>
                        <a:pt x="0" y="0"/>
                      </a:moveTo>
                      <a:lnTo>
                        <a:pt x="17526" y="0"/>
                      </a:lnTo>
                      <a:lnTo>
                        <a:pt x="20860" y="3334"/>
                      </a:lnTo>
                      <a:lnTo>
                        <a:pt x="54102" y="3334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769" name="Google Shape;769;p25"/>
                <p:cNvSpPr/>
                <p:nvPr/>
              </p:nvSpPr>
              <p:spPr>
                <a:xfrm>
                  <a:off x="389980" y="4793050"/>
                  <a:ext cx="838200" cy="69075"/>
                </a:xfrm>
                <a:custGeom>
                  <a:rect b="b" l="l" r="r" t="t"/>
                  <a:pathLst>
                    <a:path extrusionOk="0" h="2763" w="33528">
                      <a:moveTo>
                        <a:pt x="0" y="0"/>
                      </a:moveTo>
                      <a:lnTo>
                        <a:pt x="8953" y="0"/>
                      </a:lnTo>
                      <a:lnTo>
                        <a:pt x="11716" y="2763"/>
                      </a:lnTo>
                      <a:lnTo>
                        <a:pt x="33528" y="276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770" name="Google Shape;770;p25"/>
                <p:cNvSpPr/>
                <p:nvPr/>
              </p:nvSpPr>
              <p:spPr>
                <a:xfrm>
                  <a:off x="694780" y="4470782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5"/>
                <p:cNvSpPr/>
                <p:nvPr/>
              </p:nvSpPr>
              <p:spPr>
                <a:xfrm>
                  <a:off x="-46678" y="4507300"/>
                  <a:ext cx="1109675" cy="361950"/>
                </a:xfrm>
                <a:custGeom>
                  <a:rect b="b" l="l" r="r" t="t"/>
                  <a:pathLst>
                    <a:path extrusionOk="0" h="14478" w="44387">
                      <a:moveTo>
                        <a:pt x="0" y="14478"/>
                      </a:moveTo>
                      <a:lnTo>
                        <a:pt x="6477" y="14478"/>
                      </a:lnTo>
                      <a:lnTo>
                        <a:pt x="20955" y="0"/>
                      </a:lnTo>
                      <a:lnTo>
                        <a:pt x="44387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</p:grpSp>
        </p:grpSp>
        <p:grpSp>
          <p:nvGrpSpPr>
            <p:cNvPr id="772" name="Google Shape;772;p25"/>
            <p:cNvGrpSpPr/>
            <p:nvPr/>
          </p:nvGrpSpPr>
          <p:grpSpPr>
            <a:xfrm>
              <a:off x="7964428" y="4082259"/>
              <a:ext cx="932700" cy="933000"/>
              <a:chOff x="11513141" y="118171"/>
              <a:chExt cx="932700" cy="933000"/>
            </a:xfrm>
          </p:grpSpPr>
          <p:sp>
            <p:nvSpPr>
              <p:cNvPr id="773" name="Google Shape;773;p25"/>
              <p:cNvSpPr/>
              <p:nvPr/>
            </p:nvSpPr>
            <p:spPr>
              <a:xfrm flipH="1" rot="5525994">
                <a:off x="11529188" y="134519"/>
                <a:ext cx="900605" cy="900305"/>
              </a:xfrm>
              <a:prstGeom prst="star12">
                <a:avLst>
                  <a:gd fmla="val 37500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5"/>
              <p:cNvSpPr/>
              <p:nvPr/>
            </p:nvSpPr>
            <p:spPr>
              <a:xfrm flipH="1" rot="5525843">
                <a:off x="11831870" y="437324"/>
                <a:ext cx="295098" cy="295098"/>
              </a:xfrm>
              <a:prstGeom prst="star12">
                <a:avLst>
                  <a:gd fmla="val 1840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5" name="Google Shape;775;p25"/>
            <p:cNvGrpSpPr/>
            <p:nvPr/>
          </p:nvGrpSpPr>
          <p:grpSpPr>
            <a:xfrm>
              <a:off x="366760" y="284382"/>
              <a:ext cx="400525" cy="400650"/>
              <a:chOff x="9954997" y="2925860"/>
              <a:chExt cx="400525" cy="400650"/>
            </a:xfrm>
          </p:grpSpPr>
          <p:sp>
            <p:nvSpPr>
              <p:cNvPr id="776" name="Google Shape;776;p25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5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8" name="Google Shape;778;p25"/>
            <p:cNvGrpSpPr/>
            <p:nvPr/>
          </p:nvGrpSpPr>
          <p:grpSpPr>
            <a:xfrm flipH="1">
              <a:off x="1901026" y="4747825"/>
              <a:ext cx="413297" cy="124500"/>
              <a:chOff x="6270975" y="655071"/>
              <a:chExt cx="413297" cy="124500"/>
            </a:xfrm>
          </p:grpSpPr>
          <p:sp>
            <p:nvSpPr>
              <p:cNvPr id="779" name="Google Shape;779;p25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5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5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82" name="Google Shape;782;p25"/>
            <p:cNvCxnSpPr/>
            <p:nvPr/>
          </p:nvCxnSpPr>
          <p:spPr>
            <a:xfrm>
              <a:off x="5816425" y="201688"/>
              <a:ext cx="153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cxnSp>
      </p:grpSp>
      <p:sp>
        <p:nvSpPr>
          <p:cNvPr id="783" name="Google Shape;783;p25"/>
          <p:cNvSpPr txBox="1"/>
          <p:nvPr>
            <p:ph type="title"/>
          </p:nvPr>
        </p:nvSpPr>
        <p:spPr>
          <a:xfrm>
            <a:off x="5029675" y="1197125"/>
            <a:ext cx="2323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4" name="Google Shape;784;p25"/>
          <p:cNvSpPr txBox="1"/>
          <p:nvPr>
            <p:ph idx="1" type="subTitle"/>
          </p:nvPr>
        </p:nvSpPr>
        <p:spPr>
          <a:xfrm>
            <a:off x="5029675" y="2747572"/>
            <a:ext cx="31071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26"/>
          <p:cNvGrpSpPr/>
          <p:nvPr/>
        </p:nvGrpSpPr>
        <p:grpSpPr>
          <a:xfrm>
            <a:off x="8" y="276563"/>
            <a:ext cx="8541979" cy="4765577"/>
            <a:chOff x="8" y="276563"/>
            <a:chExt cx="8541979" cy="4765577"/>
          </a:xfrm>
        </p:grpSpPr>
        <p:sp>
          <p:nvSpPr>
            <p:cNvPr id="787" name="Google Shape;787;p26"/>
            <p:cNvSpPr/>
            <p:nvPr/>
          </p:nvSpPr>
          <p:spPr>
            <a:xfrm flipH="1">
              <a:off x="968225" y="732075"/>
              <a:ext cx="7104975" cy="3612050"/>
            </a:xfrm>
            <a:custGeom>
              <a:rect b="b" l="l" r="r" t="t"/>
              <a:pathLst>
                <a:path extrusionOk="0" h="144482" w="284199">
                  <a:moveTo>
                    <a:pt x="9234" y="0"/>
                  </a:moveTo>
                  <a:lnTo>
                    <a:pt x="0" y="8602"/>
                  </a:lnTo>
                  <a:lnTo>
                    <a:pt x="0" y="136325"/>
                  </a:lnTo>
                  <a:lnTo>
                    <a:pt x="8534" y="144276"/>
                  </a:lnTo>
                  <a:lnTo>
                    <a:pt x="268117" y="144482"/>
                  </a:lnTo>
                  <a:lnTo>
                    <a:pt x="276538" y="135608"/>
                  </a:lnTo>
                  <a:lnTo>
                    <a:pt x="276538" y="110260"/>
                  </a:lnTo>
                  <a:lnTo>
                    <a:pt x="284199" y="103124"/>
                  </a:lnTo>
                  <a:lnTo>
                    <a:pt x="284199" y="9384"/>
                  </a:lnTo>
                  <a:lnTo>
                    <a:pt x="275262" y="149"/>
                  </a:lnTo>
                  <a:close/>
                </a:path>
              </a:pathLst>
            </a:custGeom>
            <a:gradFill>
              <a:gsLst>
                <a:gs pos="0">
                  <a:srgbClr val="8BF0F1">
                    <a:alpha val="57647"/>
                  </a:srgbClr>
                </a:gs>
                <a:gs pos="100000">
                  <a:srgbClr val="595959">
                    <a:alpha val="9529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88" name="Google Shape;788;p26"/>
            <p:cNvGrpSpPr/>
            <p:nvPr/>
          </p:nvGrpSpPr>
          <p:grpSpPr>
            <a:xfrm>
              <a:off x="968225" y="3569025"/>
              <a:ext cx="76200" cy="533325"/>
              <a:chOff x="901700" y="812875"/>
              <a:chExt cx="76200" cy="533325"/>
            </a:xfrm>
          </p:grpSpPr>
          <p:cxnSp>
            <p:nvCxnSpPr>
              <p:cNvPr id="789" name="Google Shape;789;p26"/>
              <p:cNvCxnSpPr/>
              <p:nvPr/>
            </p:nvCxnSpPr>
            <p:spPr>
              <a:xfrm rot="10800000">
                <a:off x="977900" y="812875"/>
                <a:ext cx="0" cy="3333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790" name="Google Shape;790;p26"/>
              <p:cNvCxnSpPr/>
              <p:nvPr/>
            </p:nvCxnSpPr>
            <p:spPr>
              <a:xfrm rot="10800000">
                <a:off x="901700" y="889000"/>
                <a:ext cx="0" cy="4572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</p:grpSp>
        <p:grpSp>
          <p:nvGrpSpPr>
            <p:cNvPr id="791" name="Google Shape;791;p26"/>
            <p:cNvGrpSpPr/>
            <p:nvPr/>
          </p:nvGrpSpPr>
          <p:grpSpPr>
            <a:xfrm>
              <a:off x="1066127" y="2781059"/>
              <a:ext cx="273000" cy="453125"/>
              <a:chOff x="1073750" y="1087500"/>
              <a:chExt cx="273000" cy="453125"/>
            </a:xfrm>
          </p:grpSpPr>
          <p:sp>
            <p:nvSpPr>
              <p:cNvPr id="792" name="Google Shape;792;p26"/>
              <p:cNvSpPr/>
              <p:nvPr/>
            </p:nvSpPr>
            <p:spPr>
              <a:xfrm>
                <a:off x="1073750" y="10875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1073750" y="1182333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1073750" y="1277167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>
                <a:off x="1073750" y="13720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1073750" y="146682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7" name="Google Shape;797;p26"/>
            <p:cNvGrpSpPr/>
            <p:nvPr/>
          </p:nvGrpSpPr>
          <p:grpSpPr>
            <a:xfrm>
              <a:off x="7872922" y="4138710"/>
              <a:ext cx="400525" cy="400650"/>
              <a:chOff x="1476422" y="678585"/>
              <a:chExt cx="400525" cy="400650"/>
            </a:xfrm>
          </p:grpSpPr>
          <p:sp>
            <p:nvSpPr>
              <p:cNvPr id="798" name="Google Shape;798;p26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0" name="Google Shape;800;p26"/>
            <p:cNvGrpSpPr/>
            <p:nvPr/>
          </p:nvGrpSpPr>
          <p:grpSpPr>
            <a:xfrm rot="10800000">
              <a:off x="806072" y="531760"/>
              <a:ext cx="400525" cy="400650"/>
              <a:chOff x="1476422" y="678585"/>
              <a:chExt cx="400525" cy="400650"/>
            </a:xfrm>
          </p:grpSpPr>
          <p:sp>
            <p:nvSpPr>
              <p:cNvPr id="801" name="Google Shape;801;p26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3" name="Google Shape;803;p26"/>
            <p:cNvSpPr/>
            <p:nvPr/>
          </p:nvSpPr>
          <p:spPr>
            <a:xfrm flipH="1" rot="5400000">
              <a:off x="6743787" y="277243"/>
              <a:ext cx="1798200" cy="1798200"/>
            </a:xfrm>
            <a:prstGeom prst="arc">
              <a:avLst>
                <a:gd fmla="val 19124645" name="adj1"/>
                <a:gd fmla="val 3225552" name="adj2"/>
              </a:avLst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 flipH="1" rot="5400000">
              <a:off x="7195438" y="276563"/>
              <a:ext cx="144300" cy="144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 flipH="1" rot="5400000">
              <a:off x="6876425" y="409912"/>
              <a:ext cx="1533000" cy="1533000"/>
            </a:xfrm>
            <a:prstGeom prst="arc">
              <a:avLst>
                <a:gd fmla="val 13256328" name="adj1"/>
                <a:gd fmla="val 4128570" name="adj2"/>
              </a:avLst>
            </a:prstGeom>
            <a:noFill/>
            <a:ln cap="rnd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 flipH="1" rot="5400000">
              <a:off x="8226378" y="1496870"/>
              <a:ext cx="144300" cy="144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26"/>
            <p:cNvGrpSpPr/>
            <p:nvPr/>
          </p:nvGrpSpPr>
          <p:grpSpPr>
            <a:xfrm>
              <a:off x="7114930" y="539502"/>
              <a:ext cx="1121115" cy="1121115"/>
              <a:chOff x="3106671" y="4003675"/>
              <a:chExt cx="609600" cy="609600"/>
            </a:xfrm>
          </p:grpSpPr>
          <p:sp>
            <p:nvSpPr>
              <p:cNvPr id="808" name="Google Shape;808;p26"/>
              <p:cNvSpPr/>
              <p:nvPr/>
            </p:nvSpPr>
            <p:spPr>
              <a:xfrm>
                <a:off x="3106671" y="4003675"/>
                <a:ext cx="609600" cy="609600"/>
              </a:xfrm>
              <a:prstGeom prst="star12">
                <a:avLst>
                  <a:gd fmla="val 37500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3290873" y="4187913"/>
                <a:ext cx="241200" cy="241200"/>
              </a:xfrm>
              <a:prstGeom prst="star12">
                <a:avLst>
                  <a:gd fmla="val 1840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10" name="Google Shape;810;p26"/>
            <p:cNvCxnSpPr/>
            <p:nvPr/>
          </p:nvCxnSpPr>
          <p:spPr>
            <a:xfrm>
              <a:off x="1278900" y="669100"/>
              <a:ext cx="153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  <p:cxnSp>
          <p:nvCxnSpPr>
            <p:cNvPr id="811" name="Google Shape;811;p26"/>
            <p:cNvCxnSpPr/>
            <p:nvPr/>
          </p:nvCxnSpPr>
          <p:spPr>
            <a:xfrm>
              <a:off x="6227725" y="4413275"/>
              <a:ext cx="153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  <p:grpSp>
          <p:nvGrpSpPr>
            <p:cNvPr id="812" name="Google Shape;812;p26"/>
            <p:cNvGrpSpPr/>
            <p:nvPr/>
          </p:nvGrpSpPr>
          <p:grpSpPr>
            <a:xfrm>
              <a:off x="8" y="4469125"/>
              <a:ext cx="2305063" cy="539350"/>
              <a:chOff x="1664008" y="948000"/>
              <a:chExt cx="2305063" cy="539350"/>
            </a:xfrm>
          </p:grpSpPr>
          <p:sp>
            <p:nvSpPr>
              <p:cNvPr id="813" name="Google Shape;813;p26"/>
              <p:cNvSpPr/>
              <p:nvPr/>
            </p:nvSpPr>
            <p:spPr>
              <a:xfrm flipH="1" rot="10800000">
                <a:off x="1664008" y="948000"/>
                <a:ext cx="2222900" cy="539350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814" name="Google Shape;814;p26"/>
              <p:cNvSpPr/>
              <p:nvPr/>
            </p:nvSpPr>
            <p:spPr>
              <a:xfrm flipH="1" rot="10800000">
                <a:off x="3764295" y="973000"/>
                <a:ext cx="204775" cy="204775"/>
              </a:xfrm>
              <a:custGeom>
                <a:rect b="b" l="l" r="r" t="t"/>
                <a:pathLst>
                  <a:path extrusionOk="0" h="8191" w="8191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cap="rnd" cmpd="sng" w="19050">
                <a:solidFill>
                  <a:srgbClr val="8BF0F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st="28575">
                  <a:schemeClr val="lt2">
                    <a:alpha val="50000"/>
                  </a:schemeClr>
                </a:outerShdw>
              </a:effectLst>
            </p:spPr>
          </p:sp>
        </p:grpSp>
        <p:sp>
          <p:nvSpPr>
            <p:cNvPr id="815" name="Google Shape;815;p26"/>
            <p:cNvSpPr/>
            <p:nvPr/>
          </p:nvSpPr>
          <p:spPr>
            <a:xfrm rot="5400000">
              <a:off x="526876" y="496594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6" name="Google Shape;816;p26"/>
            <p:cNvGrpSpPr/>
            <p:nvPr/>
          </p:nvGrpSpPr>
          <p:grpSpPr>
            <a:xfrm rot="5400000">
              <a:off x="7030976" y="3860240"/>
              <a:ext cx="108165" cy="1352550"/>
              <a:chOff x="-1618699" y="1350590"/>
              <a:chExt cx="108165" cy="1352550"/>
            </a:xfrm>
          </p:grpSpPr>
          <p:sp>
            <p:nvSpPr>
              <p:cNvPr id="817" name="Google Shape;817;p26"/>
              <p:cNvSpPr/>
              <p:nvPr/>
            </p:nvSpPr>
            <p:spPr>
              <a:xfrm rot="5400000">
                <a:off x="-1618699" y="194115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 rot="5400000">
                <a:off x="-1610560" y="2526928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 rot="5400000">
                <a:off x="-2221346" y="1992329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sp>
          <p:nvSpPr>
            <p:cNvPr id="820" name="Google Shape;820;p26"/>
            <p:cNvSpPr/>
            <p:nvPr/>
          </p:nvSpPr>
          <p:spPr>
            <a:xfrm rot="5400000">
              <a:off x="790576" y="470069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 rot="5400000">
              <a:off x="1911301" y="4690065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2" name="Google Shape;822;p26"/>
            <p:cNvGrpSpPr/>
            <p:nvPr/>
          </p:nvGrpSpPr>
          <p:grpSpPr>
            <a:xfrm>
              <a:off x="1574850" y="630990"/>
              <a:ext cx="941700" cy="76200"/>
              <a:chOff x="1478539" y="630990"/>
              <a:chExt cx="941700" cy="76200"/>
            </a:xfrm>
          </p:grpSpPr>
          <p:sp>
            <p:nvSpPr>
              <p:cNvPr id="823" name="Google Shape;823;p26"/>
              <p:cNvSpPr/>
              <p:nvPr/>
            </p:nvSpPr>
            <p:spPr>
              <a:xfrm rot="5400000">
                <a:off x="1478539" y="63099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 rot="5400000">
                <a:off x="1911289" y="63099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 rot="5400000">
                <a:off x="2344039" y="63099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6" name="Google Shape;826;p26"/>
          <p:cNvSpPr txBox="1"/>
          <p:nvPr>
            <p:ph type="title"/>
          </p:nvPr>
        </p:nvSpPr>
        <p:spPr>
          <a:xfrm>
            <a:off x="1776350" y="1519825"/>
            <a:ext cx="5591400" cy="14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7" name="Google Shape;827;p26"/>
          <p:cNvSpPr txBox="1"/>
          <p:nvPr>
            <p:ph idx="1" type="subTitle"/>
          </p:nvPr>
        </p:nvSpPr>
        <p:spPr>
          <a:xfrm>
            <a:off x="2465450" y="3145825"/>
            <a:ext cx="42132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4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7"/>
          <p:cNvGrpSpPr/>
          <p:nvPr/>
        </p:nvGrpSpPr>
        <p:grpSpPr>
          <a:xfrm>
            <a:off x="205521" y="-230863"/>
            <a:ext cx="8629204" cy="5152738"/>
            <a:chOff x="205521" y="-230863"/>
            <a:chExt cx="8629204" cy="5152738"/>
          </a:xfrm>
        </p:grpSpPr>
        <p:sp>
          <p:nvSpPr>
            <p:cNvPr id="830" name="Google Shape;830;p27"/>
            <p:cNvSpPr/>
            <p:nvPr/>
          </p:nvSpPr>
          <p:spPr>
            <a:xfrm>
              <a:off x="318050" y="246250"/>
              <a:ext cx="8516675" cy="4675625"/>
            </a:xfrm>
            <a:custGeom>
              <a:rect b="b" l="l" r="r" t="t"/>
              <a:pathLst>
                <a:path extrusionOk="0" h="187025" w="340667">
                  <a:moveTo>
                    <a:pt x="321809" y="187025"/>
                  </a:moveTo>
                  <a:lnTo>
                    <a:pt x="340547" y="165764"/>
                  </a:lnTo>
                  <a:lnTo>
                    <a:pt x="340667" y="36756"/>
                  </a:lnTo>
                  <a:lnTo>
                    <a:pt x="300308" y="0"/>
                  </a:lnTo>
                  <a:lnTo>
                    <a:pt x="20315" y="286"/>
                  </a:lnTo>
                  <a:lnTo>
                    <a:pt x="9173" y="11428"/>
                  </a:lnTo>
                  <a:lnTo>
                    <a:pt x="9173" y="44014"/>
                  </a:lnTo>
                  <a:lnTo>
                    <a:pt x="0" y="53187"/>
                  </a:lnTo>
                  <a:lnTo>
                    <a:pt x="0" y="173691"/>
                  </a:lnTo>
                  <a:lnTo>
                    <a:pt x="10995" y="184686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31" name="Google Shape;831;p27"/>
            <p:cNvGrpSpPr/>
            <p:nvPr/>
          </p:nvGrpSpPr>
          <p:grpSpPr>
            <a:xfrm flipH="1">
              <a:off x="8430785" y="4477485"/>
              <a:ext cx="400525" cy="400650"/>
              <a:chOff x="9954997" y="2925860"/>
              <a:chExt cx="400525" cy="400650"/>
            </a:xfrm>
          </p:grpSpPr>
          <p:sp>
            <p:nvSpPr>
              <p:cNvPr id="832" name="Google Shape;832;p27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7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4" name="Google Shape;834;p27"/>
            <p:cNvGrpSpPr/>
            <p:nvPr/>
          </p:nvGrpSpPr>
          <p:grpSpPr>
            <a:xfrm>
              <a:off x="205521" y="-230863"/>
              <a:ext cx="440184" cy="1675400"/>
              <a:chOff x="9" y="-105625"/>
              <a:chExt cx="440184" cy="1675400"/>
            </a:xfrm>
          </p:grpSpPr>
          <p:sp>
            <p:nvSpPr>
              <p:cNvPr id="835" name="Google Shape;835;p27"/>
              <p:cNvSpPr/>
              <p:nvPr/>
            </p:nvSpPr>
            <p:spPr>
              <a:xfrm rot="5400000">
                <a:off x="-634437" y="528821"/>
                <a:ext cx="1675400" cy="406508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836" name="Google Shape;836;p27"/>
              <p:cNvSpPr/>
              <p:nvPr/>
            </p:nvSpPr>
            <p:spPr>
              <a:xfrm rot="5400000">
                <a:off x="363993" y="263984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 rot="5400000">
                <a:off x="165163" y="50139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 rot="5400000">
                <a:off x="156656" y="132850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9" name="Google Shape;839;p27"/>
            <p:cNvGrpSpPr/>
            <p:nvPr/>
          </p:nvGrpSpPr>
          <p:grpSpPr>
            <a:xfrm flipH="1">
              <a:off x="8406362" y="276571"/>
              <a:ext cx="413297" cy="124500"/>
              <a:chOff x="6270975" y="655071"/>
              <a:chExt cx="413297" cy="124500"/>
            </a:xfrm>
          </p:grpSpPr>
          <p:sp>
            <p:nvSpPr>
              <p:cNvPr id="840" name="Google Shape;840;p27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3" name="Google Shape;843;p27"/>
            <p:cNvGrpSpPr/>
            <p:nvPr/>
          </p:nvGrpSpPr>
          <p:grpSpPr>
            <a:xfrm>
              <a:off x="225360" y="4477485"/>
              <a:ext cx="400525" cy="400650"/>
              <a:chOff x="9954997" y="2925860"/>
              <a:chExt cx="400525" cy="400650"/>
            </a:xfrm>
          </p:grpSpPr>
          <p:sp>
            <p:nvSpPr>
              <p:cNvPr id="844" name="Google Shape;844;p27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6" name="Google Shape;846;p27"/>
          <p:cNvSpPr txBox="1"/>
          <p:nvPr>
            <p:ph type="title"/>
          </p:nvPr>
        </p:nvSpPr>
        <p:spPr>
          <a:xfrm>
            <a:off x="4953475" y="932594"/>
            <a:ext cx="3401100" cy="18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7" name="Google Shape;847;p27"/>
          <p:cNvSpPr txBox="1"/>
          <p:nvPr>
            <p:ph idx="1" type="subTitle"/>
          </p:nvPr>
        </p:nvSpPr>
        <p:spPr>
          <a:xfrm>
            <a:off x="4953475" y="3012106"/>
            <a:ext cx="34011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6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28"/>
          <p:cNvGrpSpPr/>
          <p:nvPr/>
        </p:nvGrpSpPr>
        <p:grpSpPr>
          <a:xfrm>
            <a:off x="132860" y="-144382"/>
            <a:ext cx="9199758" cy="5169380"/>
            <a:chOff x="132860" y="-144382"/>
            <a:chExt cx="9199758" cy="5169380"/>
          </a:xfrm>
        </p:grpSpPr>
        <p:sp>
          <p:nvSpPr>
            <p:cNvPr id="850" name="Google Shape;850;p28"/>
            <p:cNvSpPr/>
            <p:nvPr/>
          </p:nvSpPr>
          <p:spPr>
            <a:xfrm>
              <a:off x="333425" y="251588"/>
              <a:ext cx="8477150" cy="4640325"/>
            </a:xfrm>
            <a:custGeom>
              <a:rect b="b" l="l" r="r" t="t"/>
              <a:pathLst>
                <a:path extrusionOk="0" h="185613" w="339086">
                  <a:moveTo>
                    <a:pt x="638" y="174492"/>
                  </a:moveTo>
                  <a:lnTo>
                    <a:pt x="638" y="121756"/>
                  </a:lnTo>
                  <a:lnTo>
                    <a:pt x="10217" y="111481"/>
                  </a:lnTo>
                  <a:lnTo>
                    <a:pt x="10217" y="50526"/>
                  </a:lnTo>
                  <a:lnTo>
                    <a:pt x="0" y="39568"/>
                  </a:lnTo>
                  <a:lnTo>
                    <a:pt x="400" y="320"/>
                  </a:lnTo>
                  <a:lnTo>
                    <a:pt x="8940" y="529"/>
                  </a:lnTo>
                  <a:lnTo>
                    <a:pt x="339041" y="0"/>
                  </a:lnTo>
                  <a:lnTo>
                    <a:pt x="339086" y="11487"/>
                  </a:lnTo>
                  <a:lnTo>
                    <a:pt x="339086" y="42307"/>
                  </a:lnTo>
                  <a:lnTo>
                    <a:pt x="329507" y="52580"/>
                  </a:lnTo>
                  <a:lnTo>
                    <a:pt x="329507" y="173122"/>
                  </a:lnTo>
                  <a:lnTo>
                    <a:pt x="318970" y="184423"/>
                  </a:lnTo>
                  <a:lnTo>
                    <a:pt x="720" y="18561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51" name="Google Shape;851;p28"/>
            <p:cNvGrpSpPr/>
            <p:nvPr/>
          </p:nvGrpSpPr>
          <p:grpSpPr>
            <a:xfrm>
              <a:off x="132860" y="-144382"/>
              <a:ext cx="9199758" cy="5169380"/>
              <a:chOff x="132860" y="-144382"/>
              <a:chExt cx="9199758" cy="5169380"/>
            </a:xfrm>
          </p:grpSpPr>
          <p:grpSp>
            <p:nvGrpSpPr>
              <p:cNvPr id="852" name="Google Shape;852;p28"/>
              <p:cNvGrpSpPr/>
              <p:nvPr/>
            </p:nvGrpSpPr>
            <p:grpSpPr>
              <a:xfrm rot="10800000">
                <a:off x="7779283" y="-144382"/>
                <a:ext cx="1553335" cy="1552800"/>
                <a:chOff x="7296508" y="307975"/>
                <a:chExt cx="1553335" cy="1552800"/>
              </a:xfrm>
            </p:grpSpPr>
            <p:sp>
              <p:nvSpPr>
                <p:cNvPr id="853" name="Google Shape;853;p28"/>
                <p:cNvSpPr/>
                <p:nvPr/>
              </p:nvSpPr>
              <p:spPr>
                <a:xfrm>
                  <a:off x="7296508" y="307975"/>
                  <a:ext cx="1552800" cy="1552800"/>
                </a:xfrm>
                <a:prstGeom prst="arc">
                  <a:avLst>
                    <a:gd fmla="val 19124645" name="adj1"/>
                    <a:gd fmla="val 2852097" name="adj2"/>
                  </a:avLst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8"/>
                <p:cNvSpPr/>
                <p:nvPr/>
              </p:nvSpPr>
              <p:spPr>
                <a:xfrm>
                  <a:off x="7532908" y="539500"/>
                  <a:ext cx="1080000" cy="1080300"/>
                </a:xfrm>
                <a:prstGeom prst="ellipse">
                  <a:avLst/>
                </a:prstGeom>
                <a:solidFill>
                  <a:srgbClr val="536672">
                    <a:alpha val="53850"/>
                  </a:srgbClr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8"/>
                <p:cNvSpPr/>
                <p:nvPr/>
              </p:nvSpPr>
              <p:spPr>
                <a:xfrm>
                  <a:off x="7410957" y="422451"/>
                  <a:ext cx="1323900" cy="1323900"/>
                </a:xfrm>
                <a:prstGeom prst="arc">
                  <a:avLst>
                    <a:gd fmla="val 13256328" name="adj1"/>
                    <a:gd fmla="val 3541595" name="adj2"/>
                  </a:avLst>
                </a:prstGeom>
                <a:noFill/>
                <a:ln cap="rnd" cmpd="sng" w="19050">
                  <a:solidFill>
                    <a:srgbClr val="8BF0F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856" name="Google Shape;856;p28"/>
                <p:cNvSpPr/>
                <p:nvPr/>
              </p:nvSpPr>
              <p:spPr>
                <a:xfrm>
                  <a:off x="7699771" y="711197"/>
                  <a:ext cx="746400" cy="746400"/>
                </a:xfrm>
                <a:prstGeom prst="star16">
                  <a:avLst>
                    <a:gd fmla="val 33407" name="adj"/>
                  </a:avLst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28"/>
                <p:cNvSpPr/>
                <p:nvPr/>
              </p:nvSpPr>
              <p:spPr>
                <a:xfrm>
                  <a:off x="8010657" y="1022147"/>
                  <a:ext cx="124500" cy="124500"/>
                </a:xfrm>
                <a:prstGeom prst="ellipse">
                  <a:avLst/>
                </a:prstGeom>
                <a:solidFill>
                  <a:srgbClr val="03151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28"/>
                <p:cNvSpPr/>
                <p:nvPr/>
              </p:nvSpPr>
              <p:spPr>
                <a:xfrm>
                  <a:off x="7915707" y="927197"/>
                  <a:ext cx="314400" cy="3144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28"/>
                <p:cNvSpPr/>
                <p:nvPr/>
              </p:nvSpPr>
              <p:spPr>
                <a:xfrm>
                  <a:off x="7749280" y="417646"/>
                  <a:ext cx="124500" cy="1245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9050">
                  <a:solidFill>
                    <a:srgbClr val="8BF0F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rgbClr val="8BF0F1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28"/>
                <p:cNvSpPr/>
                <p:nvPr/>
              </p:nvSpPr>
              <p:spPr>
                <a:xfrm>
                  <a:off x="8725342" y="1346196"/>
                  <a:ext cx="124500" cy="1245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9050">
                  <a:solidFill>
                    <a:srgbClr val="8BF0F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rgbClr val="8BF0F1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1" name="Google Shape;861;p28"/>
              <p:cNvGrpSpPr/>
              <p:nvPr/>
            </p:nvGrpSpPr>
            <p:grpSpPr>
              <a:xfrm>
                <a:off x="440225" y="3369550"/>
                <a:ext cx="273000" cy="453125"/>
                <a:chOff x="1073750" y="1087500"/>
                <a:chExt cx="273000" cy="453125"/>
              </a:xfrm>
            </p:grpSpPr>
            <p:sp>
              <p:nvSpPr>
                <p:cNvPr id="862" name="Google Shape;862;p28"/>
                <p:cNvSpPr/>
                <p:nvPr/>
              </p:nvSpPr>
              <p:spPr>
                <a:xfrm>
                  <a:off x="1073750" y="10875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28"/>
                <p:cNvSpPr/>
                <p:nvPr/>
              </p:nvSpPr>
              <p:spPr>
                <a:xfrm>
                  <a:off x="1073750" y="1182333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28"/>
                <p:cNvSpPr/>
                <p:nvPr/>
              </p:nvSpPr>
              <p:spPr>
                <a:xfrm>
                  <a:off x="1073750" y="1277167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28"/>
                <p:cNvSpPr/>
                <p:nvPr/>
              </p:nvSpPr>
              <p:spPr>
                <a:xfrm>
                  <a:off x="1073750" y="13720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8"/>
                <p:cNvSpPr/>
                <p:nvPr/>
              </p:nvSpPr>
              <p:spPr>
                <a:xfrm>
                  <a:off x="1073750" y="14668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8"/>
              <p:cNvGrpSpPr/>
              <p:nvPr/>
            </p:nvGrpSpPr>
            <p:grpSpPr>
              <a:xfrm>
                <a:off x="189676" y="463013"/>
                <a:ext cx="311112" cy="1733475"/>
                <a:chOff x="879513" y="812875"/>
                <a:chExt cx="311112" cy="1733475"/>
              </a:xfrm>
            </p:grpSpPr>
            <p:sp>
              <p:nvSpPr>
                <p:cNvPr id="868" name="Google Shape;868;p28"/>
                <p:cNvSpPr/>
                <p:nvPr/>
              </p:nvSpPr>
              <p:spPr>
                <a:xfrm>
                  <a:off x="933450" y="1641475"/>
                  <a:ext cx="257175" cy="904875"/>
                </a:xfrm>
                <a:custGeom>
                  <a:rect b="b" l="l" r="r" t="t"/>
                  <a:pathLst>
                    <a:path extrusionOk="0" h="36195" w="10287">
                      <a:moveTo>
                        <a:pt x="0" y="0"/>
                      </a:moveTo>
                      <a:lnTo>
                        <a:pt x="10287" y="11430"/>
                      </a:lnTo>
                      <a:lnTo>
                        <a:pt x="10287" y="36195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</p:sp>
            <p:grpSp>
              <p:nvGrpSpPr>
                <p:cNvPr id="869" name="Google Shape;869;p28"/>
                <p:cNvGrpSpPr/>
                <p:nvPr/>
              </p:nvGrpSpPr>
              <p:grpSpPr>
                <a:xfrm>
                  <a:off x="879513" y="812875"/>
                  <a:ext cx="76200" cy="533325"/>
                  <a:chOff x="962063" y="812875"/>
                  <a:chExt cx="76200" cy="533325"/>
                </a:xfrm>
              </p:grpSpPr>
              <p:cxnSp>
                <p:nvCxnSpPr>
                  <p:cNvPr id="870" name="Google Shape;870;p28"/>
                  <p:cNvCxnSpPr/>
                  <p:nvPr/>
                </p:nvCxnSpPr>
                <p:spPr>
                  <a:xfrm rot="10800000">
                    <a:off x="1038263" y="812875"/>
                    <a:ext cx="0" cy="333300"/>
                  </a:xfrm>
                  <a:prstGeom prst="straightConnector1">
                    <a:avLst/>
                  </a:prstGeom>
                  <a:noFill/>
                  <a:ln cap="rnd" cmpd="sng" w="1905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71438" rotWithShape="0" algn="bl">
                      <a:schemeClr val="lt2">
                        <a:alpha val="50000"/>
                      </a:schemeClr>
                    </a:outerShdw>
                  </a:effectLst>
                </p:spPr>
              </p:cxnSp>
              <p:cxnSp>
                <p:nvCxnSpPr>
                  <p:cNvPr id="871" name="Google Shape;871;p28"/>
                  <p:cNvCxnSpPr/>
                  <p:nvPr/>
                </p:nvCxnSpPr>
                <p:spPr>
                  <a:xfrm rot="10800000">
                    <a:off x="962063" y="889000"/>
                    <a:ext cx="0" cy="457200"/>
                  </a:xfrm>
                  <a:prstGeom prst="straightConnector1">
                    <a:avLst/>
                  </a:prstGeom>
                  <a:noFill/>
                  <a:ln cap="rnd" cmpd="sng" w="1905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71438" rotWithShape="0" algn="bl">
                      <a:schemeClr val="lt2">
                        <a:alpha val="50000"/>
                      </a:schemeClr>
                    </a:outerShdw>
                  </a:effectLst>
                </p:spPr>
              </p:cxnSp>
            </p:grpSp>
          </p:grpSp>
          <p:grpSp>
            <p:nvGrpSpPr>
              <p:cNvPr id="872" name="Google Shape;872;p28"/>
              <p:cNvGrpSpPr/>
              <p:nvPr/>
            </p:nvGrpSpPr>
            <p:grpSpPr>
              <a:xfrm>
                <a:off x="132860" y="4624348"/>
                <a:ext cx="400525" cy="400650"/>
                <a:chOff x="1476422" y="678585"/>
                <a:chExt cx="400525" cy="400650"/>
              </a:xfrm>
            </p:grpSpPr>
            <p:sp>
              <p:nvSpPr>
                <p:cNvPr id="873" name="Google Shape;873;p28"/>
                <p:cNvSpPr/>
                <p:nvPr/>
              </p:nvSpPr>
              <p:spPr>
                <a:xfrm>
                  <a:off x="1476422" y="806235"/>
                  <a:ext cx="273000" cy="273000"/>
                </a:xfrm>
                <a:prstGeom prst="star4">
                  <a:avLst>
                    <a:gd fmla="val 23648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4260000" dist="66675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8"/>
                <p:cNvSpPr/>
                <p:nvPr/>
              </p:nvSpPr>
              <p:spPr>
                <a:xfrm>
                  <a:off x="1696947" y="678585"/>
                  <a:ext cx="180000" cy="180000"/>
                </a:xfrm>
                <a:prstGeom prst="star4">
                  <a:avLst>
                    <a:gd fmla="val 23648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4260000" dist="66675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5" name="Google Shape;875;p28"/>
              <p:cNvGrpSpPr/>
              <p:nvPr/>
            </p:nvGrpSpPr>
            <p:grpSpPr>
              <a:xfrm>
                <a:off x="787925" y="92846"/>
                <a:ext cx="413297" cy="124500"/>
                <a:chOff x="6270975" y="655071"/>
                <a:chExt cx="413297" cy="124500"/>
              </a:xfrm>
            </p:grpSpPr>
            <p:sp>
              <p:nvSpPr>
                <p:cNvPr id="876" name="Google Shape;876;p28"/>
                <p:cNvSpPr/>
                <p:nvPr/>
              </p:nvSpPr>
              <p:spPr>
                <a:xfrm>
                  <a:off x="6270975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8"/>
                <p:cNvSpPr/>
                <p:nvPr/>
              </p:nvSpPr>
              <p:spPr>
                <a:xfrm>
                  <a:off x="6415372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28"/>
                <p:cNvSpPr/>
                <p:nvPr/>
              </p:nvSpPr>
              <p:spPr>
                <a:xfrm>
                  <a:off x="6559772" y="655071"/>
                  <a:ext cx="124500" cy="1245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879" name="Google Shape;879;p28"/>
              <p:cNvCxnSpPr/>
              <p:nvPr/>
            </p:nvCxnSpPr>
            <p:spPr>
              <a:xfrm>
                <a:off x="5777975" y="4975175"/>
                <a:ext cx="15336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</p:cxnSp>
          <p:grpSp>
            <p:nvGrpSpPr>
              <p:cNvPr id="880" name="Google Shape;880;p28"/>
              <p:cNvGrpSpPr/>
              <p:nvPr/>
            </p:nvGrpSpPr>
            <p:grpSpPr>
              <a:xfrm flipH="1">
                <a:off x="8183011" y="4468962"/>
                <a:ext cx="400525" cy="400650"/>
                <a:chOff x="1476422" y="678585"/>
                <a:chExt cx="400525" cy="400650"/>
              </a:xfrm>
            </p:grpSpPr>
            <p:sp>
              <p:nvSpPr>
                <p:cNvPr id="881" name="Google Shape;881;p28"/>
                <p:cNvSpPr/>
                <p:nvPr/>
              </p:nvSpPr>
              <p:spPr>
                <a:xfrm>
                  <a:off x="1476422" y="806235"/>
                  <a:ext cx="273000" cy="273000"/>
                </a:xfrm>
                <a:prstGeom prst="star4">
                  <a:avLst>
                    <a:gd fmla="val 23648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4260000" dist="66675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8"/>
                <p:cNvSpPr/>
                <p:nvPr/>
              </p:nvSpPr>
              <p:spPr>
                <a:xfrm>
                  <a:off x="1696947" y="678585"/>
                  <a:ext cx="180000" cy="180000"/>
                </a:xfrm>
                <a:prstGeom prst="star4">
                  <a:avLst>
                    <a:gd fmla="val 23648" name="adj"/>
                  </a:avLst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4260000" dist="66675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3" name="Google Shape;883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28"/>
          <p:cNvSpPr txBox="1"/>
          <p:nvPr>
            <p:ph idx="1" type="subTitle"/>
          </p:nvPr>
        </p:nvSpPr>
        <p:spPr>
          <a:xfrm>
            <a:off x="3629450" y="2207875"/>
            <a:ext cx="36495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p28"/>
          <p:cNvSpPr txBox="1"/>
          <p:nvPr>
            <p:ph idx="2" type="subTitle"/>
          </p:nvPr>
        </p:nvSpPr>
        <p:spPr>
          <a:xfrm>
            <a:off x="3629452" y="3843733"/>
            <a:ext cx="36495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6" name="Google Shape;886;p28"/>
          <p:cNvSpPr txBox="1"/>
          <p:nvPr>
            <p:ph idx="3" type="subTitle"/>
          </p:nvPr>
        </p:nvSpPr>
        <p:spPr>
          <a:xfrm>
            <a:off x="3629450" y="1568575"/>
            <a:ext cx="3649500" cy="639300"/>
          </a:xfrm>
          <a:prstGeom prst="rect">
            <a:avLst/>
          </a:prstGeom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887" name="Google Shape;887;p28"/>
          <p:cNvSpPr txBox="1"/>
          <p:nvPr>
            <p:ph idx="4" type="subTitle"/>
          </p:nvPr>
        </p:nvSpPr>
        <p:spPr>
          <a:xfrm>
            <a:off x="3629452" y="3204475"/>
            <a:ext cx="3649500" cy="639300"/>
          </a:xfrm>
          <a:prstGeom prst="rect">
            <a:avLst/>
          </a:prstGeom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9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29"/>
          <p:cNvGrpSpPr/>
          <p:nvPr/>
        </p:nvGrpSpPr>
        <p:grpSpPr>
          <a:xfrm>
            <a:off x="8515" y="-190688"/>
            <a:ext cx="8945209" cy="5269149"/>
            <a:chOff x="8515" y="-190688"/>
            <a:chExt cx="8945209" cy="5269149"/>
          </a:xfrm>
        </p:grpSpPr>
        <p:sp>
          <p:nvSpPr>
            <p:cNvPr id="890" name="Google Shape;890;p29"/>
            <p:cNvSpPr/>
            <p:nvPr/>
          </p:nvSpPr>
          <p:spPr>
            <a:xfrm>
              <a:off x="318038" y="253400"/>
              <a:ext cx="8507925" cy="4636700"/>
            </a:xfrm>
            <a:custGeom>
              <a:rect b="b" l="l" r="r" t="t"/>
              <a:pathLst>
                <a:path extrusionOk="0" h="185468" w="340317">
                  <a:moveTo>
                    <a:pt x="11057" y="0"/>
                  </a:moveTo>
                  <a:lnTo>
                    <a:pt x="0" y="11058"/>
                  </a:lnTo>
                  <a:lnTo>
                    <a:pt x="0" y="175248"/>
                  </a:lnTo>
                  <a:lnTo>
                    <a:pt x="10219" y="185468"/>
                  </a:lnTo>
                  <a:lnTo>
                    <a:pt x="320002" y="185468"/>
                  </a:lnTo>
                  <a:lnTo>
                    <a:pt x="331144" y="174326"/>
                  </a:lnTo>
                  <a:lnTo>
                    <a:pt x="331144" y="141740"/>
                  </a:lnTo>
                  <a:lnTo>
                    <a:pt x="340317" y="132567"/>
                  </a:lnTo>
                  <a:lnTo>
                    <a:pt x="340317" y="12063"/>
                  </a:lnTo>
                  <a:lnTo>
                    <a:pt x="329322" y="1068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91" name="Google Shape;891;p29"/>
            <p:cNvGrpSpPr/>
            <p:nvPr/>
          </p:nvGrpSpPr>
          <p:grpSpPr>
            <a:xfrm>
              <a:off x="8515" y="-190688"/>
              <a:ext cx="440184" cy="1675400"/>
              <a:chOff x="9" y="-105625"/>
              <a:chExt cx="440184" cy="1675400"/>
            </a:xfrm>
          </p:grpSpPr>
          <p:sp>
            <p:nvSpPr>
              <p:cNvPr id="892" name="Google Shape;892;p29"/>
              <p:cNvSpPr/>
              <p:nvPr/>
            </p:nvSpPr>
            <p:spPr>
              <a:xfrm rot="5400000">
                <a:off x="-634437" y="528821"/>
                <a:ext cx="1675400" cy="406508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893" name="Google Shape;893;p29"/>
              <p:cNvSpPr/>
              <p:nvPr/>
            </p:nvSpPr>
            <p:spPr>
              <a:xfrm rot="5400000">
                <a:off x="363993" y="263984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 rot="5400000">
                <a:off x="165163" y="50139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 rot="5400000">
                <a:off x="156656" y="132850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6" name="Google Shape;896;p29"/>
            <p:cNvGrpSpPr/>
            <p:nvPr/>
          </p:nvGrpSpPr>
          <p:grpSpPr>
            <a:xfrm>
              <a:off x="8513540" y="3246849"/>
              <a:ext cx="440184" cy="1675400"/>
              <a:chOff x="9" y="-105625"/>
              <a:chExt cx="440184" cy="1675400"/>
            </a:xfrm>
          </p:grpSpPr>
          <p:sp>
            <p:nvSpPr>
              <p:cNvPr id="897" name="Google Shape;897;p29"/>
              <p:cNvSpPr/>
              <p:nvPr/>
            </p:nvSpPr>
            <p:spPr>
              <a:xfrm rot="5400000">
                <a:off x="-634437" y="528821"/>
                <a:ext cx="1675400" cy="406508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898" name="Google Shape;898;p29"/>
              <p:cNvSpPr/>
              <p:nvPr/>
            </p:nvSpPr>
            <p:spPr>
              <a:xfrm rot="5400000">
                <a:off x="363993" y="263984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 rot="5400000">
                <a:off x="165163" y="50139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 rot="5400000">
                <a:off x="156656" y="132850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29"/>
            <p:cNvGrpSpPr/>
            <p:nvPr/>
          </p:nvGrpSpPr>
          <p:grpSpPr>
            <a:xfrm>
              <a:off x="131135" y="4677810"/>
              <a:ext cx="400525" cy="400650"/>
              <a:chOff x="9954997" y="2925860"/>
              <a:chExt cx="400525" cy="400650"/>
            </a:xfrm>
          </p:grpSpPr>
          <p:sp>
            <p:nvSpPr>
              <p:cNvPr id="902" name="Google Shape;902;p29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4" name="Google Shape;904;p29"/>
            <p:cNvGrpSpPr/>
            <p:nvPr/>
          </p:nvGrpSpPr>
          <p:grpSpPr>
            <a:xfrm rot="5400000">
              <a:off x="-99666" y="795521"/>
              <a:ext cx="1398730" cy="555658"/>
              <a:chOff x="-46678" y="4470782"/>
              <a:chExt cx="1398730" cy="555658"/>
            </a:xfrm>
          </p:grpSpPr>
          <p:sp>
            <p:nvSpPr>
              <p:cNvPr id="905" name="Google Shape;905;p29"/>
              <p:cNvSpPr/>
              <p:nvPr/>
            </p:nvSpPr>
            <p:spPr>
              <a:xfrm>
                <a:off x="847180" y="482322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623389" y="4950241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1209164" y="4950241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-499" y="4916875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909" name="Google Shape;909;p29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rect b="b" l="l" r="r" t="t"/>
                <a:pathLst>
                  <a:path extrusionOk="0" h="2763" w="33528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910" name="Google Shape;910;p29"/>
              <p:cNvSpPr/>
              <p:nvPr/>
            </p:nvSpPr>
            <p:spPr>
              <a:xfrm>
                <a:off x="694780" y="4470782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-46678" y="4507300"/>
                <a:ext cx="1109675" cy="361950"/>
              </a:xfrm>
              <a:custGeom>
                <a:rect b="b" l="l" r="r" t="t"/>
                <a:pathLst>
                  <a:path extrusionOk="0" h="14478" w="44387">
                    <a:moveTo>
                      <a:pt x="0" y="14478"/>
                    </a:moveTo>
                    <a:lnTo>
                      <a:pt x="6477" y="14478"/>
                    </a:lnTo>
                    <a:lnTo>
                      <a:pt x="20955" y="0"/>
                    </a:lnTo>
                    <a:lnTo>
                      <a:pt x="44387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912" name="Google Shape;912;p29"/>
            <p:cNvGrpSpPr/>
            <p:nvPr/>
          </p:nvGrpSpPr>
          <p:grpSpPr>
            <a:xfrm>
              <a:off x="8498300" y="3007913"/>
              <a:ext cx="273000" cy="547950"/>
              <a:chOff x="440225" y="684750"/>
              <a:chExt cx="273000" cy="547950"/>
            </a:xfrm>
          </p:grpSpPr>
          <p:sp>
            <p:nvSpPr>
              <p:cNvPr id="913" name="Google Shape;913;p29"/>
              <p:cNvSpPr/>
              <p:nvPr/>
            </p:nvSpPr>
            <p:spPr>
              <a:xfrm>
                <a:off x="440225" y="77957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>
                <a:off x="440225" y="874408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9"/>
              <p:cNvSpPr/>
              <p:nvPr/>
            </p:nvSpPr>
            <p:spPr>
              <a:xfrm>
                <a:off x="440225" y="969242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440225" y="106407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>
                <a:off x="440225" y="11589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440225" y="68475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9" name="Google Shape;919;p29"/>
          <p:cNvSpPr txBox="1"/>
          <p:nvPr>
            <p:ph idx="1" type="subTitle"/>
          </p:nvPr>
        </p:nvSpPr>
        <p:spPr>
          <a:xfrm>
            <a:off x="713226" y="3434412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29"/>
          <p:cNvSpPr txBox="1"/>
          <p:nvPr>
            <p:ph idx="2" type="subTitle"/>
          </p:nvPr>
        </p:nvSpPr>
        <p:spPr>
          <a:xfrm>
            <a:off x="713225" y="2454056"/>
            <a:ext cx="2527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921" name="Google Shape;921;p29"/>
          <p:cNvSpPr txBox="1"/>
          <p:nvPr>
            <p:ph idx="3" type="subTitle"/>
          </p:nvPr>
        </p:nvSpPr>
        <p:spPr>
          <a:xfrm>
            <a:off x="5903274" y="3434394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29"/>
          <p:cNvSpPr txBox="1"/>
          <p:nvPr>
            <p:ph idx="4" type="subTitle"/>
          </p:nvPr>
        </p:nvSpPr>
        <p:spPr>
          <a:xfrm>
            <a:off x="5903275" y="2454078"/>
            <a:ext cx="2527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923" name="Google Shape;923;p29"/>
          <p:cNvSpPr txBox="1"/>
          <p:nvPr>
            <p:ph idx="5" type="subTitle"/>
          </p:nvPr>
        </p:nvSpPr>
        <p:spPr>
          <a:xfrm>
            <a:off x="3308250" y="3434397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29"/>
          <p:cNvSpPr txBox="1"/>
          <p:nvPr>
            <p:ph idx="6" type="subTitle"/>
          </p:nvPr>
        </p:nvSpPr>
        <p:spPr>
          <a:xfrm>
            <a:off x="3308249" y="2454097"/>
            <a:ext cx="2527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925" name="Google Shape;925;p2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b="1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grpSp>
        <p:nvGrpSpPr>
          <p:cNvPr id="926" name="Google Shape;926;p29"/>
          <p:cNvGrpSpPr/>
          <p:nvPr/>
        </p:nvGrpSpPr>
        <p:grpSpPr>
          <a:xfrm>
            <a:off x="8044609" y="-163994"/>
            <a:ext cx="1158300" cy="1158739"/>
            <a:chOff x="8120809" y="-240194"/>
            <a:chExt cx="1158300" cy="1158739"/>
          </a:xfrm>
        </p:grpSpPr>
        <p:grpSp>
          <p:nvGrpSpPr>
            <p:cNvPr id="927" name="Google Shape;927;p29"/>
            <p:cNvGrpSpPr/>
            <p:nvPr/>
          </p:nvGrpSpPr>
          <p:grpSpPr>
            <a:xfrm>
              <a:off x="8499710" y="138860"/>
              <a:ext cx="400525" cy="400650"/>
              <a:chOff x="9954997" y="2925860"/>
              <a:chExt cx="400525" cy="400650"/>
            </a:xfrm>
          </p:grpSpPr>
          <p:sp>
            <p:nvSpPr>
              <p:cNvPr id="928" name="Google Shape;928;p29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0" name="Google Shape;930;p29"/>
            <p:cNvSpPr/>
            <p:nvPr/>
          </p:nvSpPr>
          <p:spPr>
            <a:xfrm flipH="1" rot="-5400000">
              <a:off x="8120809" y="-240194"/>
              <a:ext cx="1158300" cy="1158300"/>
            </a:xfrm>
            <a:prstGeom prst="arc">
              <a:avLst>
                <a:gd fmla="val 19124645" name="adj1"/>
                <a:gd fmla="val 3225552" name="adj2"/>
              </a:avLst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 flipH="1" rot="-5400000">
              <a:off x="8895197" y="825545"/>
              <a:ext cx="93000" cy="93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 flipH="1" rot="-5400000">
              <a:off x="8206194" y="-154828"/>
              <a:ext cx="987300" cy="987300"/>
            </a:xfrm>
            <a:prstGeom prst="arc">
              <a:avLst>
                <a:gd fmla="val 13256328" name="adj1"/>
                <a:gd fmla="val 4128570" name="adj2"/>
              </a:avLst>
            </a:prstGeom>
            <a:noFill/>
            <a:ln cap="rnd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 flipH="1" rot="-5400000">
              <a:off x="8231152" y="39528"/>
              <a:ext cx="93000" cy="930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4" name="Google Shape;934;p29"/>
          <p:cNvCxnSpPr/>
          <p:nvPr/>
        </p:nvCxnSpPr>
        <p:spPr>
          <a:xfrm>
            <a:off x="4115187" y="4991526"/>
            <a:ext cx="2872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040000" dist="28575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30"/>
          <p:cNvGrpSpPr/>
          <p:nvPr/>
        </p:nvGrpSpPr>
        <p:grpSpPr>
          <a:xfrm>
            <a:off x="-8857" y="182013"/>
            <a:ext cx="8912129" cy="4919313"/>
            <a:chOff x="-8857" y="182013"/>
            <a:chExt cx="8912129" cy="4919313"/>
          </a:xfrm>
        </p:grpSpPr>
        <p:sp>
          <p:nvSpPr>
            <p:cNvPr id="937" name="Google Shape;937;p30"/>
            <p:cNvSpPr/>
            <p:nvPr/>
          </p:nvSpPr>
          <p:spPr>
            <a:xfrm>
              <a:off x="331209" y="276575"/>
              <a:ext cx="8481391" cy="4601586"/>
            </a:xfrm>
            <a:custGeom>
              <a:rect b="b" l="l" r="r" t="t"/>
              <a:pathLst>
                <a:path extrusionOk="0" h="143867" w="283991">
                  <a:moveTo>
                    <a:pt x="534" y="8022"/>
                  </a:moveTo>
                  <a:lnTo>
                    <a:pt x="534" y="49203"/>
                  </a:lnTo>
                  <a:lnTo>
                    <a:pt x="8557" y="57226"/>
                  </a:lnTo>
                  <a:lnTo>
                    <a:pt x="8557" y="104825"/>
                  </a:lnTo>
                  <a:lnTo>
                    <a:pt x="0" y="113382"/>
                  </a:lnTo>
                  <a:lnTo>
                    <a:pt x="0" y="136380"/>
                  </a:lnTo>
                  <a:lnTo>
                    <a:pt x="7487" y="143867"/>
                  </a:lnTo>
                  <a:lnTo>
                    <a:pt x="275434" y="143867"/>
                  </a:lnTo>
                  <a:lnTo>
                    <a:pt x="283991" y="135310"/>
                  </a:lnTo>
                  <a:lnTo>
                    <a:pt x="283991" y="111243"/>
                  </a:lnTo>
                  <a:lnTo>
                    <a:pt x="275969" y="103221"/>
                  </a:lnTo>
                  <a:lnTo>
                    <a:pt x="275969" y="9092"/>
                  </a:lnTo>
                  <a:lnTo>
                    <a:pt x="267144" y="267"/>
                  </a:lnTo>
                  <a:lnTo>
                    <a:pt x="8022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38" name="Google Shape;938;p30"/>
            <p:cNvGrpSpPr/>
            <p:nvPr/>
          </p:nvGrpSpPr>
          <p:grpSpPr>
            <a:xfrm>
              <a:off x="-8857" y="3777426"/>
              <a:ext cx="1323900" cy="1323900"/>
              <a:chOff x="7611643" y="254414"/>
              <a:chExt cx="1323900" cy="1323900"/>
            </a:xfrm>
          </p:grpSpPr>
          <p:sp>
            <p:nvSpPr>
              <p:cNvPr id="939" name="Google Shape;939;p30"/>
              <p:cNvSpPr/>
              <p:nvPr/>
            </p:nvSpPr>
            <p:spPr>
              <a:xfrm>
                <a:off x="7611643" y="254414"/>
                <a:ext cx="1323900" cy="1323900"/>
              </a:xfrm>
              <a:prstGeom prst="arc">
                <a:avLst>
                  <a:gd fmla="val 15120893" name="adj1"/>
                  <a:gd fmla="val 2401305" name="adj2"/>
                </a:avLst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7985521" y="492122"/>
                <a:ext cx="746400" cy="746400"/>
              </a:xfrm>
              <a:prstGeom prst="star16">
                <a:avLst>
                  <a:gd fmla="val 33407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8296407" y="803072"/>
                <a:ext cx="124500" cy="124500"/>
              </a:xfrm>
              <a:prstGeom prst="ellipse">
                <a:avLst/>
              </a:prstGeom>
              <a:solidFill>
                <a:srgbClr val="0315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8201457" y="708122"/>
                <a:ext cx="314400" cy="314400"/>
              </a:xfrm>
              <a:prstGeom prst="star8">
                <a:avLst>
                  <a:gd fmla="val 1367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8654817" y="363909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4" name="Google Shape;944;p30"/>
            <p:cNvGrpSpPr/>
            <p:nvPr/>
          </p:nvGrpSpPr>
          <p:grpSpPr>
            <a:xfrm>
              <a:off x="8502747" y="3480010"/>
              <a:ext cx="400525" cy="400650"/>
              <a:chOff x="1476422" y="678585"/>
              <a:chExt cx="400525" cy="400650"/>
            </a:xfrm>
          </p:grpSpPr>
          <p:sp>
            <p:nvSpPr>
              <p:cNvPr id="945" name="Google Shape;945;p30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30"/>
            <p:cNvGrpSpPr/>
            <p:nvPr/>
          </p:nvGrpSpPr>
          <p:grpSpPr>
            <a:xfrm>
              <a:off x="7557250" y="4683547"/>
              <a:ext cx="413297" cy="124500"/>
              <a:chOff x="6270975" y="655071"/>
              <a:chExt cx="413297" cy="124500"/>
            </a:xfrm>
          </p:grpSpPr>
          <p:sp>
            <p:nvSpPr>
              <p:cNvPr id="948" name="Google Shape;948;p30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1" name="Google Shape;951;p30"/>
            <p:cNvSpPr/>
            <p:nvPr/>
          </p:nvSpPr>
          <p:spPr>
            <a:xfrm rot="-5400000">
              <a:off x="557358" y="-56734"/>
              <a:ext cx="257175" cy="734668"/>
            </a:xfrm>
            <a:custGeom>
              <a:rect b="b" l="l" r="r" t="t"/>
              <a:pathLst>
                <a:path extrusionOk="0" h="36195" w="10287">
                  <a:moveTo>
                    <a:pt x="0" y="0"/>
                  </a:moveTo>
                  <a:lnTo>
                    <a:pt x="10287" y="11430"/>
                  </a:lnTo>
                  <a:lnTo>
                    <a:pt x="10287" y="36195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sp>
        <p:cxnSp>
          <p:nvCxnSpPr>
            <p:cNvPr id="952" name="Google Shape;952;p30"/>
            <p:cNvCxnSpPr/>
            <p:nvPr/>
          </p:nvCxnSpPr>
          <p:spPr>
            <a:xfrm>
              <a:off x="6539575" y="185738"/>
              <a:ext cx="153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  <p:grpSp>
          <p:nvGrpSpPr>
            <p:cNvPr id="953" name="Google Shape;953;p30"/>
            <p:cNvGrpSpPr/>
            <p:nvPr/>
          </p:nvGrpSpPr>
          <p:grpSpPr>
            <a:xfrm>
              <a:off x="8656406" y="914400"/>
              <a:ext cx="76200" cy="533325"/>
              <a:chOff x="901700" y="812875"/>
              <a:chExt cx="76200" cy="533325"/>
            </a:xfrm>
          </p:grpSpPr>
          <p:cxnSp>
            <p:nvCxnSpPr>
              <p:cNvPr id="954" name="Google Shape;954;p30"/>
              <p:cNvCxnSpPr/>
              <p:nvPr/>
            </p:nvCxnSpPr>
            <p:spPr>
              <a:xfrm rot="10800000">
                <a:off x="977900" y="812875"/>
                <a:ext cx="0" cy="3333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955" name="Google Shape;955;p30"/>
              <p:cNvCxnSpPr/>
              <p:nvPr/>
            </p:nvCxnSpPr>
            <p:spPr>
              <a:xfrm rot="10800000">
                <a:off x="901700" y="889000"/>
                <a:ext cx="0" cy="4572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</p:grpSp>
        <p:grpSp>
          <p:nvGrpSpPr>
            <p:cNvPr id="956" name="Google Shape;956;p30"/>
            <p:cNvGrpSpPr/>
            <p:nvPr/>
          </p:nvGrpSpPr>
          <p:grpSpPr>
            <a:xfrm>
              <a:off x="8157775" y="539488"/>
              <a:ext cx="273000" cy="547950"/>
              <a:chOff x="440225" y="684750"/>
              <a:chExt cx="273000" cy="547950"/>
            </a:xfrm>
          </p:grpSpPr>
          <p:sp>
            <p:nvSpPr>
              <p:cNvPr id="957" name="Google Shape;957;p30"/>
              <p:cNvSpPr/>
              <p:nvPr/>
            </p:nvSpPr>
            <p:spPr>
              <a:xfrm>
                <a:off x="440225" y="77957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>
                <a:off x="440225" y="874408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0"/>
              <p:cNvSpPr/>
              <p:nvPr/>
            </p:nvSpPr>
            <p:spPr>
              <a:xfrm>
                <a:off x="440225" y="969242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>
                <a:off x="440225" y="106407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440225" y="11589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440225" y="68475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3" name="Google Shape;963;p30"/>
          <p:cNvSpPr txBox="1"/>
          <p:nvPr>
            <p:ph idx="1" type="subTitle"/>
          </p:nvPr>
        </p:nvSpPr>
        <p:spPr>
          <a:xfrm>
            <a:off x="4726275" y="2307999"/>
            <a:ext cx="26529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4" name="Google Shape;964;p30"/>
          <p:cNvSpPr txBox="1"/>
          <p:nvPr>
            <p:ph idx="2" type="subTitle"/>
          </p:nvPr>
        </p:nvSpPr>
        <p:spPr>
          <a:xfrm>
            <a:off x="4726275" y="1931574"/>
            <a:ext cx="3017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965" name="Google Shape;965;p30"/>
          <p:cNvSpPr txBox="1"/>
          <p:nvPr>
            <p:ph idx="3" type="subTitle"/>
          </p:nvPr>
        </p:nvSpPr>
        <p:spPr>
          <a:xfrm>
            <a:off x="1400325" y="2307999"/>
            <a:ext cx="26529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30"/>
          <p:cNvSpPr txBox="1"/>
          <p:nvPr>
            <p:ph idx="4" type="subTitle"/>
          </p:nvPr>
        </p:nvSpPr>
        <p:spPr>
          <a:xfrm flipH="1">
            <a:off x="1400325" y="1931574"/>
            <a:ext cx="3017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967" name="Google Shape;967;p30"/>
          <p:cNvSpPr txBox="1"/>
          <p:nvPr>
            <p:ph idx="5" type="subTitle"/>
          </p:nvPr>
        </p:nvSpPr>
        <p:spPr>
          <a:xfrm>
            <a:off x="1400325" y="4079354"/>
            <a:ext cx="26529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8" name="Google Shape;968;p30"/>
          <p:cNvSpPr txBox="1"/>
          <p:nvPr>
            <p:ph idx="6" type="subTitle"/>
          </p:nvPr>
        </p:nvSpPr>
        <p:spPr>
          <a:xfrm>
            <a:off x="1400325" y="3702937"/>
            <a:ext cx="3017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969" name="Google Shape;969;p30"/>
          <p:cNvSpPr txBox="1"/>
          <p:nvPr>
            <p:ph idx="7" type="subTitle"/>
          </p:nvPr>
        </p:nvSpPr>
        <p:spPr>
          <a:xfrm>
            <a:off x="4726275" y="4079372"/>
            <a:ext cx="26529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30"/>
          <p:cNvSpPr txBox="1"/>
          <p:nvPr>
            <p:ph idx="8" type="subTitle"/>
          </p:nvPr>
        </p:nvSpPr>
        <p:spPr>
          <a:xfrm>
            <a:off x="4726275" y="3702944"/>
            <a:ext cx="3017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971" name="Google Shape;971;p3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713225" y="1152475"/>
            <a:ext cx="77175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9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1"/>
          <p:cNvSpPr/>
          <p:nvPr/>
        </p:nvSpPr>
        <p:spPr>
          <a:xfrm flipH="1" rot="10800000">
            <a:off x="313675" y="257800"/>
            <a:ext cx="8516675" cy="4627900"/>
          </a:xfrm>
          <a:custGeom>
            <a:rect b="b" l="l" r="r" t="t"/>
            <a:pathLst>
              <a:path extrusionOk="0" h="185116" w="340667">
                <a:moveTo>
                  <a:pt x="324420" y="185116"/>
                </a:moveTo>
                <a:lnTo>
                  <a:pt x="340547" y="165764"/>
                </a:lnTo>
                <a:lnTo>
                  <a:pt x="340667" y="36756"/>
                </a:lnTo>
                <a:lnTo>
                  <a:pt x="300308" y="0"/>
                </a:lnTo>
                <a:lnTo>
                  <a:pt x="20315" y="286"/>
                </a:lnTo>
                <a:lnTo>
                  <a:pt x="9173" y="11428"/>
                </a:lnTo>
                <a:lnTo>
                  <a:pt x="9173" y="44014"/>
                </a:lnTo>
                <a:lnTo>
                  <a:pt x="0" y="53187"/>
                </a:lnTo>
                <a:lnTo>
                  <a:pt x="0" y="173691"/>
                </a:lnTo>
                <a:lnTo>
                  <a:pt x="10995" y="184686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74" name="Google Shape;974;p31"/>
          <p:cNvGrpSpPr/>
          <p:nvPr/>
        </p:nvGrpSpPr>
        <p:grpSpPr>
          <a:xfrm>
            <a:off x="8482662" y="270076"/>
            <a:ext cx="400525" cy="400650"/>
            <a:chOff x="9954997" y="2925860"/>
            <a:chExt cx="400525" cy="400650"/>
          </a:xfrm>
        </p:grpSpPr>
        <p:sp>
          <p:nvSpPr>
            <p:cNvPr id="975" name="Google Shape;975;p31"/>
            <p:cNvSpPr/>
            <p:nvPr/>
          </p:nvSpPr>
          <p:spPr>
            <a:xfrm>
              <a:off x="9954997" y="3053510"/>
              <a:ext cx="273000" cy="273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0175522" y="2925860"/>
              <a:ext cx="180000" cy="180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31"/>
          <p:cNvGrpSpPr/>
          <p:nvPr/>
        </p:nvGrpSpPr>
        <p:grpSpPr>
          <a:xfrm flipH="1" rot="10800000">
            <a:off x="257398" y="3627475"/>
            <a:ext cx="440184" cy="1675400"/>
            <a:chOff x="9" y="-105625"/>
            <a:chExt cx="440184" cy="1675400"/>
          </a:xfrm>
        </p:grpSpPr>
        <p:sp>
          <p:nvSpPr>
            <p:cNvPr id="978" name="Google Shape;978;p31"/>
            <p:cNvSpPr/>
            <p:nvPr/>
          </p:nvSpPr>
          <p:spPr>
            <a:xfrm rot="5400000">
              <a:off x="-634437" y="528821"/>
              <a:ext cx="1675400" cy="406508"/>
            </a:xfrm>
            <a:custGeom>
              <a:rect b="b" l="l" r="r" t="t"/>
              <a:pathLst>
                <a:path extrusionOk="0" h="21574" w="88916">
                  <a:moveTo>
                    <a:pt x="0" y="0"/>
                  </a:moveTo>
                  <a:lnTo>
                    <a:pt x="22670" y="0"/>
                  </a:lnTo>
                  <a:lnTo>
                    <a:pt x="33433" y="10763"/>
                  </a:lnTo>
                  <a:lnTo>
                    <a:pt x="78105" y="10763"/>
                  </a:lnTo>
                  <a:lnTo>
                    <a:pt x="88916" y="2157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979" name="Google Shape;979;p31"/>
            <p:cNvSpPr/>
            <p:nvPr/>
          </p:nvSpPr>
          <p:spPr>
            <a:xfrm rot="5400000">
              <a:off x="363993" y="263984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 rot="5400000">
              <a:off x="165163" y="50139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 rot="5400000">
              <a:off x="156656" y="1328509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31"/>
          <p:cNvGrpSpPr/>
          <p:nvPr/>
        </p:nvGrpSpPr>
        <p:grpSpPr>
          <a:xfrm rot="10800000">
            <a:off x="8458239" y="4747140"/>
            <a:ext cx="413297" cy="124500"/>
            <a:chOff x="6270975" y="655071"/>
            <a:chExt cx="413297" cy="124500"/>
          </a:xfrm>
        </p:grpSpPr>
        <p:sp>
          <p:nvSpPr>
            <p:cNvPr id="983" name="Google Shape;983;p31"/>
            <p:cNvSpPr/>
            <p:nvPr/>
          </p:nvSpPr>
          <p:spPr>
            <a:xfrm>
              <a:off x="6270975" y="655071"/>
              <a:ext cx="124500" cy="1245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6415372" y="655071"/>
              <a:ext cx="124500" cy="1245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6559772" y="655071"/>
              <a:ext cx="124500" cy="1245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31"/>
          <p:cNvGrpSpPr/>
          <p:nvPr/>
        </p:nvGrpSpPr>
        <p:grpSpPr>
          <a:xfrm flipH="1" rot="10800000">
            <a:off x="277237" y="270076"/>
            <a:ext cx="400525" cy="400650"/>
            <a:chOff x="9954997" y="2925860"/>
            <a:chExt cx="400525" cy="400650"/>
          </a:xfrm>
        </p:grpSpPr>
        <p:sp>
          <p:nvSpPr>
            <p:cNvPr id="987" name="Google Shape;987;p31"/>
            <p:cNvSpPr/>
            <p:nvPr/>
          </p:nvSpPr>
          <p:spPr>
            <a:xfrm>
              <a:off x="9954997" y="3053510"/>
              <a:ext cx="273000" cy="273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0175522" y="2925860"/>
              <a:ext cx="180000" cy="180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3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990" name="Google Shape;990;p31"/>
          <p:cNvSpPr txBox="1"/>
          <p:nvPr>
            <p:ph idx="1" type="subTitle"/>
          </p:nvPr>
        </p:nvSpPr>
        <p:spPr>
          <a:xfrm>
            <a:off x="5600974" y="1175400"/>
            <a:ext cx="2658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31"/>
          <p:cNvSpPr txBox="1"/>
          <p:nvPr>
            <p:ph idx="2" type="subTitle"/>
          </p:nvPr>
        </p:nvSpPr>
        <p:spPr>
          <a:xfrm>
            <a:off x="5601456" y="2595363"/>
            <a:ext cx="2657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31"/>
          <p:cNvSpPr txBox="1"/>
          <p:nvPr>
            <p:ph idx="3" type="subTitle"/>
          </p:nvPr>
        </p:nvSpPr>
        <p:spPr>
          <a:xfrm>
            <a:off x="5600976" y="1885381"/>
            <a:ext cx="2658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31"/>
          <p:cNvSpPr txBox="1"/>
          <p:nvPr>
            <p:ph idx="4" type="subTitle"/>
          </p:nvPr>
        </p:nvSpPr>
        <p:spPr>
          <a:xfrm>
            <a:off x="5601456" y="3305344"/>
            <a:ext cx="2657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31"/>
          <p:cNvSpPr txBox="1"/>
          <p:nvPr>
            <p:ph idx="5" type="subTitle"/>
          </p:nvPr>
        </p:nvSpPr>
        <p:spPr>
          <a:xfrm>
            <a:off x="1644162" y="1216975"/>
            <a:ext cx="38049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9pPr>
          </a:lstStyle>
          <a:p/>
        </p:txBody>
      </p:sp>
      <p:sp>
        <p:nvSpPr>
          <p:cNvPr id="995" name="Google Shape;995;p31"/>
          <p:cNvSpPr txBox="1"/>
          <p:nvPr>
            <p:ph idx="6" type="subTitle"/>
          </p:nvPr>
        </p:nvSpPr>
        <p:spPr>
          <a:xfrm>
            <a:off x="1644162" y="1916563"/>
            <a:ext cx="38037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9pPr>
          </a:lstStyle>
          <a:p/>
        </p:txBody>
      </p:sp>
      <p:sp>
        <p:nvSpPr>
          <p:cNvPr id="996" name="Google Shape;996;p31"/>
          <p:cNvSpPr txBox="1"/>
          <p:nvPr>
            <p:ph idx="7" type="subTitle"/>
          </p:nvPr>
        </p:nvSpPr>
        <p:spPr>
          <a:xfrm>
            <a:off x="1644075" y="2616150"/>
            <a:ext cx="38049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9pPr>
          </a:lstStyle>
          <a:p/>
        </p:txBody>
      </p:sp>
      <p:sp>
        <p:nvSpPr>
          <p:cNvPr id="997" name="Google Shape;997;p31"/>
          <p:cNvSpPr txBox="1"/>
          <p:nvPr>
            <p:ph idx="8" type="subTitle"/>
          </p:nvPr>
        </p:nvSpPr>
        <p:spPr>
          <a:xfrm>
            <a:off x="1644162" y="3315738"/>
            <a:ext cx="38037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98" name="Google Shape;998;p31"/>
          <p:cNvSpPr txBox="1"/>
          <p:nvPr>
            <p:ph idx="9" type="subTitle"/>
          </p:nvPr>
        </p:nvSpPr>
        <p:spPr>
          <a:xfrm>
            <a:off x="5601443" y="4015325"/>
            <a:ext cx="2657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9" name="Google Shape;999;p31"/>
          <p:cNvSpPr txBox="1"/>
          <p:nvPr>
            <p:ph idx="13" type="subTitle"/>
          </p:nvPr>
        </p:nvSpPr>
        <p:spPr>
          <a:xfrm>
            <a:off x="1644162" y="4015325"/>
            <a:ext cx="38037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9pPr>
          </a:lstStyle>
          <a:p/>
        </p:txBody>
      </p:sp>
      <p:cxnSp>
        <p:nvCxnSpPr>
          <p:cNvPr id="1000" name="Google Shape;1000;p31"/>
          <p:cNvCxnSpPr/>
          <p:nvPr/>
        </p:nvCxnSpPr>
        <p:spPr>
          <a:xfrm>
            <a:off x="5793750" y="4966263"/>
            <a:ext cx="1533600" cy="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rgbClr val="8BF0F1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2"/>
          <p:cNvSpPr/>
          <p:nvPr/>
        </p:nvSpPr>
        <p:spPr>
          <a:xfrm flipH="1">
            <a:off x="331400" y="276575"/>
            <a:ext cx="8480971" cy="4601643"/>
          </a:xfrm>
          <a:custGeom>
            <a:rect b="b" l="l" r="r" t="t"/>
            <a:pathLst>
              <a:path extrusionOk="0" h="145760" w="284931">
                <a:moveTo>
                  <a:pt x="353" y="199"/>
                </a:moveTo>
                <a:lnTo>
                  <a:pt x="353" y="26077"/>
                </a:lnTo>
                <a:lnTo>
                  <a:pt x="8587" y="34311"/>
                </a:lnTo>
                <a:lnTo>
                  <a:pt x="8587" y="103238"/>
                </a:lnTo>
                <a:lnTo>
                  <a:pt x="0" y="111825"/>
                </a:lnTo>
                <a:lnTo>
                  <a:pt x="0" y="136173"/>
                </a:lnTo>
                <a:lnTo>
                  <a:pt x="9586" y="145760"/>
                </a:lnTo>
                <a:lnTo>
                  <a:pt x="267125" y="145760"/>
                </a:lnTo>
                <a:lnTo>
                  <a:pt x="276859" y="136027"/>
                </a:lnTo>
                <a:lnTo>
                  <a:pt x="276859" y="40192"/>
                </a:lnTo>
                <a:lnTo>
                  <a:pt x="284931" y="32120"/>
                </a:lnTo>
                <a:lnTo>
                  <a:pt x="284931" y="9609"/>
                </a:lnTo>
                <a:lnTo>
                  <a:pt x="275322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3" name="Google Shape;1003;p3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004" name="Google Shape;1004;p32"/>
          <p:cNvSpPr txBox="1"/>
          <p:nvPr>
            <p:ph idx="1" type="subTitle"/>
          </p:nvPr>
        </p:nvSpPr>
        <p:spPr>
          <a:xfrm>
            <a:off x="5694756" y="1099200"/>
            <a:ext cx="251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2"/>
          <p:cNvSpPr txBox="1"/>
          <p:nvPr>
            <p:ph idx="2" type="subTitle"/>
          </p:nvPr>
        </p:nvSpPr>
        <p:spPr>
          <a:xfrm>
            <a:off x="5695212" y="2269790"/>
            <a:ext cx="2512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32"/>
          <p:cNvSpPr txBox="1"/>
          <p:nvPr>
            <p:ph idx="3" type="subTitle"/>
          </p:nvPr>
        </p:nvSpPr>
        <p:spPr>
          <a:xfrm>
            <a:off x="5694758" y="1684495"/>
            <a:ext cx="2513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32"/>
          <p:cNvSpPr txBox="1"/>
          <p:nvPr>
            <p:ph idx="4" type="subTitle"/>
          </p:nvPr>
        </p:nvSpPr>
        <p:spPr>
          <a:xfrm>
            <a:off x="5695212" y="2855085"/>
            <a:ext cx="2512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8" name="Google Shape;1008;p32"/>
          <p:cNvSpPr txBox="1"/>
          <p:nvPr>
            <p:ph idx="5" type="subTitle"/>
          </p:nvPr>
        </p:nvSpPr>
        <p:spPr>
          <a:xfrm>
            <a:off x="2130054" y="1099200"/>
            <a:ext cx="3565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9pPr>
          </a:lstStyle>
          <a:p/>
        </p:txBody>
      </p:sp>
      <p:sp>
        <p:nvSpPr>
          <p:cNvPr id="1009" name="Google Shape;1009;p32"/>
          <p:cNvSpPr txBox="1"/>
          <p:nvPr>
            <p:ph idx="6" type="subTitle"/>
          </p:nvPr>
        </p:nvSpPr>
        <p:spPr>
          <a:xfrm>
            <a:off x="2130054" y="1684495"/>
            <a:ext cx="3564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9pPr>
          </a:lstStyle>
          <a:p/>
        </p:txBody>
      </p:sp>
      <p:sp>
        <p:nvSpPr>
          <p:cNvPr id="1010" name="Google Shape;1010;p32"/>
          <p:cNvSpPr txBox="1"/>
          <p:nvPr>
            <p:ph idx="7" type="subTitle"/>
          </p:nvPr>
        </p:nvSpPr>
        <p:spPr>
          <a:xfrm>
            <a:off x="2130054" y="2269790"/>
            <a:ext cx="3565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9pPr>
          </a:lstStyle>
          <a:p/>
        </p:txBody>
      </p:sp>
      <p:sp>
        <p:nvSpPr>
          <p:cNvPr id="1011" name="Google Shape;1011;p32"/>
          <p:cNvSpPr txBox="1"/>
          <p:nvPr>
            <p:ph idx="8" type="subTitle"/>
          </p:nvPr>
        </p:nvSpPr>
        <p:spPr>
          <a:xfrm>
            <a:off x="2130054" y="2855085"/>
            <a:ext cx="3564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fa Slab One"/>
              <a:buNone/>
              <a:defRPr b="1" sz="24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12" name="Google Shape;1012;p32"/>
          <p:cNvSpPr txBox="1"/>
          <p:nvPr>
            <p:ph idx="9" type="subTitle"/>
          </p:nvPr>
        </p:nvSpPr>
        <p:spPr>
          <a:xfrm>
            <a:off x="5695200" y="3440380"/>
            <a:ext cx="2512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32"/>
          <p:cNvSpPr txBox="1"/>
          <p:nvPr>
            <p:ph idx="13" type="subTitle"/>
          </p:nvPr>
        </p:nvSpPr>
        <p:spPr>
          <a:xfrm>
            <a:off x="2130054" y="3440380"/>
            <a:ext cx="3564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9pPr>
          </a:lstStyle>
          <a:p/>
        </p:txBody>
      </p:sp>
      <p:sp>
        <p:nvSpPr>
          <p:cNvPr id="1014" name="Google Shape;1014;p32"/>
          <p:cNvSpPr txBox="1"/>
          <p:nvPr>
            <p:ph idx="14" type="subTitle"/>
          </p:nvPr>
        </p:nvSpPr>
        <p:spPr>
          <a:xfrm>
            <a:off x="5695200" y="4025675"/>
            <a:ext cx="2512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32"/>
          <p:cNvSpPr txBox="1"/>
          <p:nvPr>
            <p:ph idx="15" type="subTitle"/>
          </p:nvPr>
        </p:nvSpPr>
        <p:spPr>
          <a:xfrm>
            <a:off x="2130054" y="4025675"/>
            <a:ext cx="3564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melad"/>
              <a:buNone/>
              <a:defRPr b="1" sz="2400">
                <a:latin typeface="Marmelad"/>
                <a:ea typeface="Marmelad"/>
                <a:cs typeface="Marmelad"/>
                <a:sym typeface="Marmelad"/>
              </a:defRPr>
            </a:lvl9pPr>
          </a:lstStyle>
          <a:p/>
        </p:txBody>
      </p:sp>
      <p:grpSp>
        <p:nvGrpSpPr>
          <p:cNvPr id="1016" name="Google Shape;1016;p32"/>
          <p:cNvGrpSpPr/>
          <p:nvPr/>
        </p:nvGrpSpPr>
        <p:grpSpPr>
          <a:xfrm>
            <a:off x="462500" y="87896"/>
            <a:ext cx="8515385" cy="4905666"/>
            <a:chOff x="462500" y="87896"/>
            <a:chExt cx="8515385" cy="4905666"/>
          </a:xfrm>
        </p:grpSpPr>
        <p:grpSp>
          <p:nvGrpSpPr>
            <p:cNvPr id="1017" name="Google Shape;1017;p32"/>
            <p:cNvGrpSpPr/>
            <p:nvPr/>
          </p:nvGrpSpPr>
          <p:grpSpPr>
            <a:xfrm flipH="1">
              <a:off x="8658401" y="1207825"/>
              <a:ext cx="238449" cy="2288475"/>
              <a:chOff x="8718760" y="253942"/>
              <a:chExt cx="238449" cy="2288475"/>
            </a:xfrm>
          </p:grpSpPr>
          <p:sp>
            <p:nvSpPr>
              <p:cNvPr id="1018" name="Google Shape;1018;p32"/>
              <p:cNvSpPr/>
              <p:nvPr/>
            </p:nvSpPr>
            <p:spPr>
              <a:xfrm rot="5400000">
                <a:off x="8881009" y="445271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9" name="Google Shape;1019;p32"/>
              <p:cNvGrpSpPr/>
              <p:nvPr/>
            </p:nvGrpSpPr>
            <p:grpSpPr>
              <a:xfrm>
                <a:off x="8718760" y="253942"/>
                <a:ext cx="238449" cy="2288475"/>
                <a:chOff x="2913" y="-186500"/>
                <a:chExt cx="238449" cy="2288475"/>
              </a:xfrm>
            </p:grpSpPr>
            <p:sp>
              <p:nvSpPr>
                <p:cNvPr id="1020" name="Google Shape;1020;p32"/>
                <p:cNvSpPr/>
                <p:nvPr/>
              </p:nvSpPr>
              <p:spPr>
                <a:xfrm>
                  <a:off x="2913" y="-186500"/>
                  <a:ext cx="213800" cy="2288475"/>
                </a:xfrm>
                <a:custGeom>
                  <a:rect b="b" l="l" r="r" t="t"/>
                  <a:pathLst>
                    <a:path extrusionOk="0" h="91539" w="8552">
                      <a:moveTo>
                        <a:pt x="0" y="0"/>
                      </a:moveTo>
                      <a:lnTo>
                        <a:pt x="8048" y="8896"/>
                      </a:lnTo>
                      <a:lnTo>
                        <a:pt x="8033" y="28433"/>
                      </a:lnTo>
                      <a:lnTo>
                        <a:pt x="8033" y="62102"/>
                      </a:lnTo>
                      <a:lnTo>
                        <a:pt x="8552" y="91539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1021" name="Google Shape;1021;p32"/>
                <p:cNvSpPr/>
                <p:nvPr/>
              </p:nvSpPr>
              <p:spPr>
                <a:xfrm rot="5400000">
                  <a:off x="165163" y="501390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32"/>
                <p:cNvSpPr/>
                <p:nvPr/>
              </p:nvSpPr>
              <p:spPr>
                <a:xfrm rot="5400000">
                  <a:off x="156656" y="1328509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15360000" dist="28575">
                    <a:schemeClr val="lt2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3" name="Google Shape;1023;p32"/>
            <p:cNvGrpSpPr/>
            <p:nvPr/>
          </p:nvGrpSpPr>
          <p:grpSpPr>
            <a:xfrm>
              <a:off x="8430775" y="3896098"/>
              <a:ext cx="273000" cy="669314"/>
              <a:chOff x="8430775" y="3896098"/>
              <a:chExt cx="273000" cy="669314"/>
            </a:xfrm>
          </p:grpSpPr>
          <p:sp>
            <p:nvSpPr>
              <p:cNvPr id="1024" name="Google Shape;1024;p32"/>
              <p:cNvSpPr/>
              <p:nvPr/>
            </p:nvSpPr>
            <p:spPr>
              <a:xfrm>
                <a:off x="8430775" y="4094603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2"/>
              <p:cNvSpPr/>
              <p:nvPr/>
            </p:nvSpPr>
            <p:spPr>
              <a:xfrm>
                <a:off x="8430775" y="419385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2"/>
              <p:cNvSpPr/>
              <p:nvPr/>
            </p:nvSpPr>
            <p:spPr>
              <a:xfrm>
                <a:off x="8430775" y="4293108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2"/>
              <p:cNvSpPr/>
              <p:nvPr/>
            </p:nvSpPr>
            <p:spPr>
              <a:xfrm>
                <a:off x="8430775" y="439236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2"/>
              <p:cNvSpPr/>
              <p:nvPr/>
            </p:nvSpPr>
            <p:spPr>
              <a:xfrm>
                <a:off x="8430775" y="4491612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2"/>
              <p:cNvSpPr/>
              <p:nvPr/>
            </p:nvSpPr>
            <p:spPr>
              <a:xfrm>
                <a:off x="8430775" y="3995351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2"/>
              <p:cNvSpPr/>
              <p:nvPr/>
            </p:nvSpPr>
            <p:spPr>
              <a:xfrm>
                <a:off x="8430775" y="3896098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1" name="Google Shape;1031;p32"/>
            <p:cNvGrpSpPr/>
            <p:nvPr/>
          </p:nvGrpSpPr>
          <p:grpSpPr>
            <a:xfrm flipH="1">
              <a:off x="759926" y="87896"/>
              <a:ext cx="413297" cy="124500"/>
              <a:chOff x="6270975" y="655071"/>
              <a:chExt cx="413297" cy="124500"/>
            </a:xfrm>
          </p:grpSpPr>
          <p:sp>
            <p:nvSpPr>
              <p:cNvPr id="1032" name="Google Shape;1032;p32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2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2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5" name="Google Shape;1035;p32"/>
            <p:cNvCxnSpPr/>
            <p:nvPr/>
          </p:nvCxnSpPr>
          <p:spPr>
            <a:xfrm>
              <a:off x="462500" y="1560475"/>
              <a:ext cx="0" cy="13800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  <p:sp>
          <p:nvSpPr>
            <p:cNvPr id="1036" name="Google Shape;1036;p32"/>
            <p:cNvSpPr/>
            <p:nvPr/>
          </p:nvSpPr>
          <p:spPr>
            <a:xfrm>
              <a:off x="518968" y="4723687"/>
              <a:ext cx="2288475" cy="269875"/>
            </a:xfrm>
            <a:custGeom>
              <a:rect b="b" l="l" r="r" t="t"/>
              <a:pathLst>
                <a:path extrusionOk="0" h="10795" w="91539">
                  <a:moveTo>
                    <a:pt x="0" y="0"/>
                  </a:moveTo>
                  <a:lnTo>
                    <a:pt x="10718" y="10795"/>
                  </a:lnTo>
                  <a:lnTo>
                    <a:pt x="91539" y="10453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sp>
        <p:grpSp>
          <p:nvGrpSpPr>
            <p:cNvPr id="1037" name="Google Shape;1037;p32"/>
            <p:cNvGrpSpPr/>
            <p:nvPr/>
          </p:nvGrpSpPr>
          <p:grpSpPr>
            <a:xfrm>
              <a:off x="8577360" y="138857"/>
              <a:ext cx="400525" cy="400650"/>
              <a:chOff x="9954997" y="2925860"/>
              <a:chExt cx="400525" cy="400650"/>
            </a:xfrm>
          </p:grpSpPr>
          <p:sp>
            <p:nvSpPr>
              <p:cNvPr id="1038" name="Google Shape;1038;p32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2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3"/>
          <p:cNvSpPr/>
          <p:nvPr/>
        </p:nvSpPr>
        <p:spPr>
          <a:xfrm flipH="1" rot="10800000">
            <a:off x="978650" y="709675"/>
            <a:ext cx="7192950" cy="3899900"/>
          </a:xfrm>
          <a:custGeom>
            <a:rect b="b" l="l" r="r" t="t"/>
            <a:pathLst>
              <a:path extrusionOk="0" h="155996" w="287718">
                <a:moveTo>
                  <a:pt x="1194" y="143660"/>
                </a:moveTo>
                <a:lnTo>
                  <a:pt x="1194" y="107049"/>
                </a:lnTo>
                <a:lnTo>
                  <a:pt x="12336" y="96304"/>
                </a:lnTo>
                <a:lnTo>
                  <a:pt x="12336" y="46560"/>
                </a:lnTo>
                <a:lnTo>
                  <a:pt x="0" y="33428"/>
                </a:lnTo>
                <a:lnTo>
                  <a:pt x="0" y="11939"/>
                </a:lnTo>
                <a:lnTo>
                  <a:pt x="20295" y="11939"/>
                </a:lnTo>
                <a:lnTo>
                  <a:pt x="35020" y="0"/>
                </a:lnTo>
                <a:lnTo>
                  <a:pt x="118987" y="0"/>
                </a:lnTo>
                <a:lnTo>
                  <a:pt x="259463" y="0"/>
                </a:lnTo>
                <a:lnTo>
                  <a:pt x="266825" y="7362"/>
                </a:lnTo>
                <a:lnTo>
                  <a:pt x="266825" y="23081"/>
                </a:lnTo>
                <a:lnTo>
                  <a:pt x="287718" y="38601"/>
                </a:lnTo>
                <a:lnTo>
                  <a:pt x="287718" y="130926"/>
                </a:lnTo>
                <a:lnTo>
                  <a:pt x="274187" y="143660"/>
                </a:lnTo>
                <a:lnTo>
                  <a:pt x="81182" y="143660"/>
                </a:lnTo>
                <a:lnTo>
                  <a:pt x="71233" y="155996"/>
                </a:lnTo>
                <a:lnTo>
                  <a:pt x="17510" y="155996"/>
                </a:lnTo>
                <a:close/>
              </a:path>
            </a:pathLst>
          </a:custGeom>
          <a:gradFill>
            <a:gsLst>
              <a:gs pos="0">
                <a:srgbClr val="8BF0F1">
                  <a:alpha val="55686"/>
                </a:srgbClr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2" name="Google Shape;1042;p33"/>
          <p:cNvSpPr txBox="1"/>
          <p:nvPr>
            <p:ph type="ctrTitle"/>
          </p:nvPr>
        </p:nvSpPr>
        <p:spPr>
          <a:xfrm>
            <a:off x="1936388" y="1127025"/>
            <a:ext cx="52761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3" name="Google Shape;1043;p33"/>
          <p:cNvSpPr txBox="1"/>
          <p:nvPr>
            <p:ph idx="1" type="subTitle"/>
          </p:nvPr>
        </p:nvSpPr>
        <p:spPr>
          <a:xfrm>
            <a:off x="1931475" y="2281800"/>
            <a:ext cx="5276100" cy="732300"/>
          </a:xfrm>
          <a:prstGeom prst="rect">
            <a:avLst/>
          </a:prstGeom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4" name="Google Shape;1044;p33"/>
          <p:cNvSpPr txBox="1"/>
          <p:nvPr/>
        </p:nvSpPr>
        <p:spPr>
          <a:xfrm>
            <a:off x="2153725" y="3712150"/>
            <a:ext cx="48435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45" name="Google Shape;1045;p33"/>
          <p:cNvGrpSpPr/>
          <p:nvPr/>
        </p:nvGrpSpPr>
        <p:grpSpPr>
          <a:xfrm>
            <a:off x="818750" y="319956"/>
            <a:ext cx="8014240" cy="4797224"/>
            <a:chOff x="818750" y="319956"/>
            <a:chExt cx="8014240" cy="4797224"/>
          </a:xfrm>
        </p:grpSpPr>
        <p:grpSp>
          <p:nvGrpSpPr>
            <p:cNvPr id="1046" name="Google Shape;1046;p33"/>
            <p:cNvGrpSpPr/>
            <p:nvPr/>
          </p:nvGrpSpPr>
          <p:grpSpPr>
            <a:xfrm>
              <a:off x="1075928" y="3779315"/>
              <a:ext cx="273000" cy="453125"/>
              <a:chOff x="1156300" y="1087500"/>
              <a:chExt cx="273000" cy="453125"/>
            </a:xfrm>
          </p:grpSpPr>
          <p:sp>
            <p:nvSpPr>
              <p:cNvPr id="1047" name="Google Shape;1047;p33"/>
              <p:cNvSpPr/>
              <p:nvPr/>
            </p:nvSpPr>
            <p:spPr>
              <a:xfrm>
                <a:off x="1156300" y="10875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3"/>
              <p:cNvSpPr/>
              <p:nvPr/>
            </p:nvSpPr>
            <p:spPr>
              <a:xfrm>
                <a:off x="1156300" y="1182333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3"/>
              <p:cNvSpPr/>
              <p:nvPr/>
            </p:nvSpPr>
            <p:spPr>
              <a:xfrm>
                <a:off x="1156300" y="1277167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3"/>
              <p:cNvSpPr/>
              <p:nvPr/>
            </p:nvSpPr>
            <p:spPr>
              <a:xfrm>
                <a:off x="1156300" y="13720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3"/>
              <p:cNvSpPr/>
              <p:nvPr/>
            </p:nvSpPr>
            <p:spPr>
              <a:xfrm>
                <a:off x="1156300" y="146682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2" name="Google Shape;1052;p33"/>
            <p:cNvGrpSpPr/>
            <p:nvPr/>
          </p:nvGrpSpPr>
          <p:grpSpPr>
            <a:xfrm flipH="1">
              <a:off x="998535" y="651110"/>
              <a:ext cx="400525" cy="400650"/>
              <a:chOff x="1476422" y="678585"/>
              <a:chExt cx="400525" cy="400650"/>
            </a:xfrm>
          </p:grpSpPr>
          <p:sp>
            <p:nvSpPr>
              <p:cNvPr id="1053" name="Google Shape;1053;p33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3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55" name="Google Shape;1055;p33"/>
            <p:cNvCxnSpPr/>
            <p:nvPr/>
          </p:nvCxnSpPr>
          <p:spPr>
            <a:xfrm rot="10800000">
              <a:off x="5224322" y="4704526"/>
              <a:ext cx="153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cxnSp>
        <p:grpSp>
          <p:nvGrpSpPr>
            <p:cNvPr id="1056" name="Google Shape;1056;p33"/>
            <p:cNvGrpSpPr/>
            <p:nvPr/>
          </p:nvGrpSpPr>
          <p:grpSpPr>
            <a:xfrm>
              <a:off x="7034110" y="3318980"/>
              <a:ext cx="1798880" cy="1798200"/>
              <a:chOff x="7034110" y="3318980"/>
              <a:chExt cx="1798880" cy="1798200"/>
            </a:xfrm>
          </p:grpSpPr>
          <p:sp>
            <p:nvSpPr>
              <p:cNvPr id="1057" name="Google Shape;1057;p33"/>
              <p:cNvSpPr/>
              <p:nvPr/>
            </p:nvSpPr>
            <p:spPr>
              <a:xfrm flipH="1">
                <a:off x="7530178" y="3812603"/>
                <a:ext cx="900600" cy="900300"/>
              </a:xfrm>
              <a:prstGeom prst="star12">
                <a:avLst>
                  <a:gd fmla="val 37500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3"/>
              <p:cNvSpPr/>
              <p:nvPr/>
            </p:nvSpPr>
            <p:spPr>
              <a:xfrm flipH="1">
                <a:off x="7832964" y="4115232"/>
                <a:ext cx="295200" cy="295200"/>
              </a:xfrm>
              <a:prstGeom prst="star12">
                <a:avLst>
                  <a:gd fmla="val 1840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3"/>
              <p:cNvSpPr/>
              <p:nvPr/>
            </p:nvSpPr>
            <p:spPr>
              <a:xfrm flipH="1" rot="10800000">
                <a:off x="7034110" y="3318980"/>
                <a:ext cx="1798200" cy="1798200"/>
              </a:xfrm>
              <a:prstGeom prst="arc">
                <a:avLst>
                  <a:gd fmla="val 19124645" name="adj1"/>
                  <a:gd fmla="val 3225552" name="adj2"/>
                </a:avLst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3"/>
              <p:cNvSpPr/>
              <p:nvPr/>
            </p:nvSpPr>
            <p:spPr>
              <a:xfrm flipH="1" rot="10800000">
                <a:off x="8688690" y="3770631"/>
                <a:ext cx="144300" cy="1443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3"/>
              <p:cNvSpPr/>
              <p:nvPr/>
            </p:nvSpPr>
            <p:spPr>
              <a:xfrm flipH="1" rot="10800000">
                <a:off x="7166642" y="3451618"/>
                <a:ext cx="1533000" cy="1533000"/>
              </a:xfrm>
              <a:prstGeom prst="arc">
                <a:avLst>
                  <a:gd fmla="val 13256328" name="adj1"/>
                  <a:gd fmla="val 4128570" name="adj2"/>
                </a:avLst>
              </a:prstGeom>
              <a:noFill/>
              <a:ln cap="rnd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062" name="Google Shape;1062;p33"/>
              <p:cNvSpPr/>
              <p:nvPr/>
            </p:nvSpPr>
            <p:spPr>
              <a:xfrm flipH="1" rot="10800000">
                <a:off x="7468383" y="4801571"/>
                <a:ext cx="144300" cy="1443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3" name="Google Shape;1063;p33"/>
            <p:cNvGrpSpPr/>
            <p:nvPr/>
          </p:nvGrpSpPr>
          <p:grpSpPr>
            <a:xfrm flipH="1">
              <a:off x="992138" y="4399440"/>
              <a:ext cx="413297" cy="124500"/>
              <a:chOff x="6270975" y="655071"/>
              <a:chExt cx="413297" cy="124500"/>
            </a:xfrm>
          </p:grpSpPr>
          <p:sp>
            <p:nvSpPr>
              <p:cNvPr id="1064" name="Google Shape;1064;p33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3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3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7" name="Google Shape;1067;p33"/>
            <p:cNvSpPr/>
            <p:nvPr/>
          </p:nvSpPr>
          <p:spPr>
            <a:xfrm flipH="1">
              <a:off x="902300" y="3451900"/>
              <a:ext cx="257175" cy="780545"/>
            </a:xfrm>
            <a:custGeom>
              <a:rect b="b" l="l" r="r" t="t"/>
              <a:pathLst>
                <a:path extrusionOk="0" h="36195" w="10287">
                  <a:moveTo>
                    <a:pt x="0" y="0"/>
                  </a:moveTo>
                  <a:lnTo>
                    <a:pt x="10287" y="11430"/>
                  </a:lnTo>
                  <a:lnTo>
                    <a:pt x="10287" y="36195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sp>
        <p:sp>
          <p:nvSpPr>
            <p:cNvPr id="1068" name="Google Shape;1068;p33"/>
            <p:cNvSpPr/>
            <p:nvPr/>
          </p:nvSpPr>
          <p:spPr>
            <a:xfrm flipH="1">
              <a:off x="818750" y="3385882"/>
              <a:ext cx="257175" cy="780545"/>
            </a:xfrm>
            <a:custGeom>
              <a:rect b="b" l="l" r="r" t="t"/>
              <a:pathLst>
                <a:path extrusionOk="0" h="36195" w="10287">
                  <a:moveTo>
                    <a:pt x="0" y="0"/>
                  </a:moveTo>
                  <a:lnTo>
                    <a:pt x="10287" y="11430"/>
                  </a:lnTo>
                  <a:lnTo>
                    <a:pt x="10287" y="36195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sp>
        <p:cxnSp>
          <p:nvCxnSpPr>
            <p:cNvPr id="1069" name="Google Shape;1069;p33"/>
            <p:cNvCxnSpPr/>
            <p:nvPr/>
          </p:nvCxnSpPr>
          <p:spPr>
            <a:xfrm>
              <a:off x="5278825" y="923753"/>
              <a:ext cx="246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  <p:grpSp>
          <p:nvGrpSpPr>
            <p:cNvPr id="1070" name="Google Shape;1070;p33"/>
            <p:cNvGrpSpPr/>
            <p:nvPr/>
          </p:nvGrpSpPr>
          <p:grpSpPr>
            <a:xfrm rot="10800000">
              <a:off x="1366056" y="319956"/>
              <a:ext cx="2373694" cy="603800"/>
              <a:chOff x="1645869" y="3461407"/>
              <a:chExt cx="2373694" cy="603800"/>
            </a:xfrm>
          </p:grpSpPr>
          <p:sp>
            <p:nvSpPr>
              <p:cNvPr id="1071" name="Google Shape;1071;p33"/>
              <p:cNvSpPr/>
              <p:nvPr/>
            </p:nvSpPr>
            <p:spPr>
              <a:xfrm>
                <a:off x="1645869" y="3461407"/>
                <a:ext cx="2291525" cy="603800"/>
              </a:xfrm>
              <a:custGeom>
                <a:rect b="b" l="l" r="r" t="t"/>
                <a:pathLst>
                  <a:path extrusionOk="0" h="24152" w="91661">
                    <a:moveTo>
                      <a:pt x="0" y="334"/>
                    </a:moveTo>
                    <a:lnTo>
                      <a:pt x="26072" y="0"/>
                    </a:lnTo>
                    <a:lnTo>
                      <a:pt x="36178" y="13341"/>
                    </a:lnTo>
                    <a:lnTo>
                      <a:pt x="80850" y="13341"/>
                    </a:lnTo>
                    <a:lnTo>
                      <a:pt x="91661" y="24152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1072" name="Google Shape;1072;p33"/>
              <p:cNvSpPr/>
              <p:nvPr/>
            </p:nvSpPr>
            <p:spPr>
              <a:xfrm>
                <a:off x="3814788" y="3835425"/>
                <a:ext cx="204775" cy="204775"/>
              </a:xfrm>
              <a:custGeom>
                <a:rect b="b" l="l" r="r" t="t"/>
                <a:pathLst>
                  <a:path extrusionOk="0" h="8191" w="8191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cap="rnd" cmpd="sng" w="19050">
                <a:solidFill>
                  <a:srgbClr val="8BF0F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1073" name="Google Shape;1073;p33"/>
            <p:cNvGrpSpPr/>
            <p:nvPr/>
          </p:nvGrpSpPr>
          <p:grpSpPr>
            <a:xfrm>
              <a:off x="7779285" y="1002085"/>
              <a:ext cx="400525" cy="400650"/>
              <a:chOff x="1476422" y="678585"/>
              <a:chExt cx="400525" cy="400650"/>
            </a:xfrm>
          </p:grpSpPr>
          <p:sp>
            <p:nvSpPr>
              <p:cNvPr id="1074" name="Google Shape;1074;p33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3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4"/>
          <p:cNvSpPr/>
          <p:nvPr/>
        </p:nvSpPr>
        <p:spPr>
          <a:xfrm rot="10800000">
            <a:off x="336800" y="267113"/>
            <a:ext cx="8470400" cy="4609275"/>
          </a:xfrm>
          <a:custGeom>
            <a:rect b="b" l="l" r="r" t="t"/>
            <a:pathLst>
              <a:path extrusionOk="0" h="184371" w="338816">
                <a:moveTo>
                  <a:pt x="280" y="10287"/>
                </a:moveTo>
                <a:lnTo>
                  <a:pt x="280" y="62657"/>
                </a:lnTo>
                <a:lnTo>
                  <a:pt x="10193" y="72570"/>
                </a:lnTo>
                <a:lnTo>
                  <a:pt x="10193" y="131486"/>
                </a:lnTo>
                <a:lnTo>
                  <a:pt x="0" y="141680"/>
                </a:lnTo>
                <a:lnTo>
                  <a:pt x="0" y="173383"/>
                </a:lnTo>
                <a:lnTo>
                  <a:pt x="10988" y="184371"/>
                </a:lnTo>
                <a:lnTo>
                  <a:pt x="329090" y="184371"/>
                </a:lnTo>
                <a:lnTo>
                  <a:pt x="338816" y="173008"/>
                </a:lnTo>
                <a:lnTo>
                  <a:pt x="338816" y="41335"/>
                </a:lnTo>
                <a:lnTo>
                  <a:pt x="329464" y="32731"/>
                </a:lnTo>
                <a:lnTo>
                  <a:pt x="329464" y="10287"/>
                </a:lnTo>
                <a:lnTo>
                  <a:pt x="58636" y="10287"/>
                </a:lnTo>
                <a:lnTo>
                  <a:pt x="48349" y="0"/>
                </a:lnTo>
                <a:lnTo>
                  <a:pt x="9632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78" name="Google Shape;1078;p34"/>
          <p:cNvGrpSpPr/>
          <p:nvPr/>
        </p:nvGrpSpPr>
        <p:grpSpPr>
          <a:xfrm>
            <a:off x="8430775" y="3364717"/>
            <a:ext cx="273000" cy="547950"/>
            <a:chOff x="440225" y="684750"/>
            <a:chExt cx="273000" cy="547950"/>
          </a:xfrm>
        </p:grpSpPr>
        <p:sp>
          <p:nvSpPr>
            <p:cNvPr id="1079" name="Google Shape;1079;p34"/>
            <p:cNvSpPr/>
            <p:nvPr/>
          </p:nvSpPr>
          <p:spPr>
            <a:xfrm>
              <a:off x="440225" y="779575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440225" y="874408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440225" y="969242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440225" y="1064075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440225" y="1158900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440225" y="684750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5" name="Google Shape;1085;p34"/>
          <p:cNvGrpSpPr/>
          <p:nvPr/>
        </p:nvGrpSpPr>
        <p:grpSpPr>
          <a:xfrm flipH="1">
            <a:off x="7872922" y="531760"/>
            <a:ext cx="400525" cy="400650"/>
            <a:chOff x="1476422" y="678585"/>
            <a:chExt cx="400525" cy="400650"/>
          </a:xfrm>
        </p:grpSpPr>
        <p:sp>
          <p:nvSpPr>
            <p:cNvPr id="1086" name="Google Shape;1086;p34"/>
            <p:cNvSpPr/>
            <p:nvPr/>
          </p:nvSpPr>
          <p:spPr>
            <a:xfrm>
              <a:off x="1476422" y="806235"/>
              <a:ext cx="273000" cy="273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1696947" y="678585"/>
              <a:ext cx="180000" cy="180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4"/>
          <p:cNvGrpSpPr/>
          <p:nvPr/>
        </p:nvGrpSpPr>
        <p:grpSpPr>
          <a:xfrm flipH="1" rot="8100000">
            <a:off x="-191857" y="4469298"/>
            <a:ext cx="1352537" cy="542932"/>
            <a:chOff x="-29120" y="4473963"/>
            <a:chExt cx="1352550" cy="542938"/>
          </a:xfrm>
        </p:grpSpPr>
        <p:sp>
          <p:nvSpPr>
            <p:cNvPr id="1089" name="Google Shape;1089;p34"/>
            <p:cNvSpPr/>
            <p:nvPr/>
          </p:nvSpPr>
          <p:spPr>
            <a:xfrm>
              <a:off x="847180" y="48168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94767" y="49407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1180542" y="49407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-29120" y="4916875"/>
              <a:ext cx="1352550" cy="69072"/>
            </a:xfrm>
            <a:custGeom>
              <a:rect b="b" l="l" r="r" t="t"/>
              <a:pathLst>
                <a:path extrusionOk="0" h="3334" w="54102">
                  <a:moveTo>
                    <a:pt x="0" y="0"/>
                  </a:moveTo>
                  <a:lnTo>
                    <a:pt x="17526" y="0"/>
                  </a:lnTo>
                  <a:lnTo>
                    <a:pt x="20860" y="3334"/>
                  </a:lnTo>
                  <a:lnTo>
                    <a:pt x="54102" y="333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1093" name="Google Shape;1093;p34"/>
            <p:cNvSpPr/>
            <p:nvPr/>
          </p:nvSpPr>
          <p:spPr>
            <a:xfrm>
              <a:off x="389980" y="4793050"/>
              <a:ext cx="838200" cy="69075"/>
            </a:xfrm>
            <a:custGeom>
              <a:rect b="b" l="l" r="r" t="t"/>
              <a:pathLst>
                <a:path extrusionOk="0" h="2763" w="33528">
                  <a:moveTo>
                    <a:pt x="0" y="0"/>
                  </a:moveTo>
                  <a:lnTo>
                    <a:pt x="8953" y="0"/>
                  </a:lnTo>
                  <a:lnTo>
                    <a:pt x="11716" y="2763"/>
                  </a:lnTo>
                  <a:lnTo>
                    <a:pt x="33528" y="2763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1094" name="Google Shape;1094;p34"/>
            <p:cNvSpPr/>
            <p:nvPr/>
          </p:nvSpPr>
          <p:spPr>
            <a:xfrm>
              <a:off x="694780" y="44739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4205" y="4507300"/>
              <a:ext cx="1109675" cy="361950"/>
            </a:xfrm>
            <a:custGeom>
              <a:rect b="b" l="l" r="r" t="t"/>
              <a:pathLst>
                <a:path extrusionOk="0" h="14478" w="44387">
                  <a:moveTo>
                    <a:pt x="0" y="14478"/>
                  </a:moveTo>
                  <a:lnTo>
                    <a:pt x="6477" y="14478"/>
                  </a:lnTo>
                  <a:lnTo>
                    <a:pt x="20955" y="0"/>
                  </a:lnTo>
                  <a:lnTo>
                    <a:pt x="44387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</p:grpSp>
      <p:sp>
        <p:nvSpPr>
          <p:cNvPr id="1096" name="Google Shape;1096;p34"/>
          <p:cNvSpPr/>
          <p:nvPr/>
        </p:nvSpPr>
        <p:spPr>
          <a:xfrm flipH="1" rot="5400000">
            <a:off x="-175754" y="3668593"/>
            <a:ext cx="1798200" cy="1798200"/>
          </a:xfrm>
          <a:prstGeom prst="arc">
            <a:avLst>
              <a:gd fmla="val 19124645" name="adj1"/>
              <a:gd fmla="val 3225552" name="adj2"/>
            </a:avLst>
          </a:pr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4"/>
          <p:cNvSpPr/>
          <p:nvPr/>
        </p:nvSpPr>
        <p:spPr>
          <a:xfrm flipH="1" rot="5400000">
            <a:off x="275897" y="3667913"/>
            <a:ext cx="144300" cy="1443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8BF0F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19050">
              <a:srgbClr val="8BF0F1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4"/>
          <p:cNvSpPr/>
          <p:nvPr/>
        </p:nvSpPr>
        <p:spPr>
          <a:xfrm flipH="1" rot="5400000">
            <a:off x="-43116" y="3801262"/>
            <a:ext cx="1533000" cy="1533000"/>
          </a:xfrm>
          <a:prstGeom prst="arc">
            <a:avLst>
              <a:gd fmla="val 13256328" name="adj1"/>
              <a:gd fmla="val 4128570" name="adj2"/>
            </a:avLst>
          </a:prstGeom>
          <a:noFill/>
          <a:ln cap="rnd" cmpd="sng" w="19050">
            <a:solidFill>
              <a:srgbClr val="8BF0F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99" name="Google Shape;1099;p34"/>
          <p:cNvSpPr/>
          <p:nvPr/>
        </p:nvSpPr>
        <p:spPr>
          <a:xfrm flipH="1" rot="5400000">
            <a:off x="1306837" y="4888220"/>
            <a:ext cx="144300" cy="1443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8BF0F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19050">
              <a:srgbClr val="8BF0F1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4"/>
          <p:cNvSpPr/>
          <p:nvPr/>
        </p:nvSpPr>
        <p:spPr>
          <a:xfrm flipH="1">
            <a:off x="219463" y="204713"/>
            <a:ext cx="257175" cy="904875"/>
          </a:xfrm>
          <a:custGeom>
            <a:rect b="b" l="l" r="r" t="t"/>
            <a:pathLst>
              <a:path extrusionOk="0" h="36195" w="10287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</p:sp>
      <p:sp>
        <p:nvSpPr>
          <p:cNvPr id="1101" name="Google Shape;1101;p34"/>
          <p:cNvSpPr/>
          <p:nvPr/>
        </p:nvSpPr>
        <p:spPr>
          <a:xfrm rot="10800000">
            <a:off x="1546257" y="4447185"/>
            <a:ext cx="7195768" cy="241028"/>
          </a:xfrm>
          <a:custGeom>
            <a:rect b="b" l="l" r="r" t="t"/>
            <a:pathLst>
              <a:path extrusionOk="0" fill="none" h="2536" w="84681">
                <a:moveTo>
                  <a:pt x="84681" y="2536"/>
                </a:moveTo>
                <a:lnTo>
                  <a:pt x="15213" y="2536"/>
                </a:lnTo>
                <a:lnTo>
                  <a:pt x="12677" y="1"/>
                </a:lnTo>
                <a:lnTo>
                  <a:pt x="2536" y="1"/>
                </a:lnTo>
                <a:lnTo>
                  <a:pt x="1" y="2536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2" name="Google Shape;1102;p34"/>
          <p:cNvCxnSpPr/>
          <p:nvPr/>
        </p:nvCxnSpPr>
        <p:spPr>
          <a:xfrm>
            <a:off x="4502875" y="4718595"/>
            <a:ext cx="2720700" cy="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rgbClr val="8BF0F1">
                <a:alpha val="50000"/>
              </a:srgbClr>
            </a:outerShdw>
          </a:effectLst>
        </p:spPr>
      </p:cxnSp>
      <p:grpSp>
        <p:nvGrpSpPr>
          <p:cNvPr id="1103" name="Google Shape;1103;p34"/>
          <p:cNvGrpSpPr/>
          <p:nvPr/>
        </p:nvGrpSpPr>
        <p:grpSpPr>
          <a:xfrm>
            <a:off x="767972" y="578285"/>
            <a:ext cx="400525" cy="400650"/>
            <a:chOff x="1476422" y="678585"/>
            <a:chExt cx="400525" cy="400650"/>
          </a:xfrm>
        </p:grpSpPr>
        <p:sp>
          <p:nvSpPr>
            <p:cNvPr id="1104" name="Google Shape;1104;p34"/>
            <p:cNvSpPr/>
            <p:nvPr/>
          </p:nvSpPr>
          <p:spPr>
            <a:xfrm>
              <a:off x="1476422" y="806235"/>
              <a:ext cx="273000" cy="273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1696947" y="678585"/>
              <a:ext cx="180000" cy="180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_1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35"/>
          <p:cNvGrpSpPr/>
          <p:nvPr/>
        </p:nvGrpSpPr>
        <p:grpSpPr>
          <a:xfrm>
            <a:off x="7296508" y="307975"/>
            <a:ext cx="1553335" cy="1552800"/>
            <a:chOff x="7296508" y="307975"/>
            <a:chExt cx="1553335" cy="1552800"/>
          </a:xfrm>
        </p:grpSpPr>
        <p:sp>
          <p:nvSpPr>
            <p:cNvPr id="1108" name="Google Shape;1108;p35"/>
            <p:cNvSpPr/>
            <p:nvPr/>
          </p:nvSpPr>
          <p:spPr>
            <a:xfrm>
              <a:off x="7296508" y="307975"/>
              <a:ext cx="1552800" cy="1552800"/>
            </a:xfrm>
            <a:prstGeom prst="arc">
              <a:avLst>
                <a:gd fmla="val 19124645" name="adj1"/>
                <a:gd fmla="val 3225552" name="adj2"/>
              </a:avLst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7532908" y="539500"/>
              <a:ext cx="1080000" cy="1080300"/>
            </a:xfrm>
            <a:prstGeom prst="ellipse">
              <a:avLst/>
            </a:prstGeom>
            <a:solidFill>
              <a:srgbClr val="536672">
                <a:alpha val="538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7410957" y="422451"/>
              <a:ext cx="1323900" cy="1323900"/>
            </a:xfrm>
            <a:prstGeom prst="arc">
              <a:avLst>
                <a:gd fmla="val 13256328" name="adj1"/>
                <a:gd fmla="val 4128570" name="adj2"/>
              </a:avLst>
            </a:prstGeom>
            <a:noFill/>
            <a:ln cap="rnd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7699771" y="711197"/>
              <a:ext cx="746400" cy="746400"/>
            </a:xfrm>
            <a:prstGeom prst="star16">
              <a:avLst>
                <a:gd fmla="val 33407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8010657" y="1022147"/>
              <a:ext cx="124500" cy="124500"/>
            </a:xfrm>
            <a:prstGeom prst="ellipse">
              <a:avLst/>
            </a:prstGeom>
            <a:solidFill>
              <a:srgbClr val="0315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7915707" y="927197"/>
              <a:ext cx="314400" cy="3144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7749280" y="417646"/>
              <a:ext cx="124500" cy="1245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8725342" y="1346196"/>
              <a:ext cx="124500" cy="1245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8BF0F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35"/>
          <p:cNvGrpSpPr/>
          <p:nvPr/>
        </p:nvGrpSpPr>
        <p:grpSpPr>
          <a:xfrm>
            <a:off x="819150" y="635000"/>
            <a:ext cx="7352450" cy="3974575"/>
            <a:chOff x="819150" y="635000"/>
            <a:chExt cx="7352450" cy="3974575"/>
          </a:xfrm>
        </p:grpSpPr>
        <p:grpSp>
          <p:nvGrpSpPr>
            <p:cNvPr id="1117" name="Google Shape;1117;p35"/>
            <p:cNvGrpSpPr/>
            <p:nvPr/>
          </p:nvGrpSpPr>
          <p:grpSpPr>
            <a:xfrm>
              <a:off x="978650" y="709675"/>
              <a:ext cx="7192950" cy="3899900"/>
              <a:chOff x="978650" y="709675"/>
              <a:chExt cx="7192950" cy="3899900"/>
            </a:xfrm>
          </p:grpSpPr>
          <p:grpSp>
            <p:nvGrpSpPr>
              <p:cNvPr id="1118" name="Google Shape;1118;p35"/>
              <p:cNvGrpSpPr/>
              <p:nvPr/>
            </p:nvGrpSpPr>
            <p:grpSpPr>
              <a:xfrm>
                <a:off x="978650" y="709675"/>
                <a:ext cx="7192950" cy="3899900"/>
                <a:chOff x="1061200" y="709675"/>
                <a:chExt cx="7192950" cy="3899900"/>
              </a:xfrm>
            </p:grpSpPr>
            <p:sp>
              <p:nvSpPr>
                <p:cNvPr id="1119" name="Google Shape;1119;p35"/>
                <p:cNvSpPr/>
                <p:nvPr/>
              </p:nvSpPr>
              <p:spPr>
                <a:xfrm>
                  <a:off x="1061200" y="709675"/>
                  <a:ext cx="7192950" cy="3899900"/>
                </a:xfrm>
                <a:custGeom>
                  <a:rect b="b" l="l" r="r" t="t"/>
                  <a:pathLst>
                    <a:path extrusionOk="0" h="155996" w="287718">
                      <a:moveTo>
                        <a:pt x="1194" y="143660"/>
                      </a:moveTo>
                      <a:lnTo>
                        <a:pt x="1194" y="107049"/>
                      </a:lnTo>
                      <a:lnTo>
                        <a:pt x="12336" y="96304"/>
                      </a:lnTo>
                      <a:lnTo>
                        <a:pt x="12336" y="46560"/>
                      </a:lnTo>
                      <a:lnTo>
                        <a:pt x="0" y="33428"/>
                      </a:lnTo>
                      <a:lnTo>
                        <a:pt x="0" y="11939"/>
                      </a:lnTo>
                      <a:lnTo>
                        <a:pt x="20295" y="11939"/>
                      </a:lnTo>
                      <a:lnTo>
                        <a:pt x="35020" y="0"/>
                      </a:lnTo>
                      <a:lnTo>
                        <a:pt x="118987" y="0"/>
                      </a:lnTo>
                      <a:lnTo>
                        <a:pt x="259463" y="0"/>
                      </a:lnTo>
                      <a:lnTo>
                        <a:pt x="266825" y="7362"/>
                      </a:lnTo>
                      <a:lnTo>
                        <a:pt x="266825" y="23081"/>
                      </a:lnTo>
                      <a:lnTo>
                        <a:pt x="287718" y="38601"/>
                      </a:lnTo>
                      <a:lnTo>
                        <a:pt x="287718" y="130926"/>
                      </a:lnTo>
                      <a:lnTo>
                        <a:pt x="274187" y="143660"/>
                      </a:lnTo>
                      <a:lnTo>
                        <a:pt x="81182" y="143660"/>
                      </a:lnTo>
                      <a:lnTo>
                        <a:pt x="71233" y="155996"/>
                      </a:lnTo>
                      <a:lnTo>
                        <a:pt x="17510" y="15599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F0F1">
                        <a:alpha val="55686"/>
                      </a:srgbClr>
                    </a:gs>
                    <a:gs pos="100000">
                      <a:schemeClr val="dk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120" name="Google Shape;1120;p35"/>
                <p:cNvSpPr/>
                <p:nvPr/>
              </p:nvSpPr>
              <p:spPr>
                <a:xfrm>
                  <a:off x="1528800" y="3843525"/>
                  <a:ext cx="6576100" cy="590375"/>
                </a:xfrm>
                <a:custGeom>
                  <a:rect b="b" l="l" r="r" t="t"/>
                  <a:pathLst>
                    <a:path extrusionOk="0" h="23615" w="263044">
                      <a:moveTo>
                        <a:pt x="263044" y="0"/>
                      </a:moveTo>
                      <a:lnTo>
                        <a:pt x="250874" y="10927"/>
                      </a:lnTo>
                      <a:lnTo>
                        <a:pt x="58038" y="10788"/>
                      </a:lnTo>
                      <a:lnTo>
                        <a:pt x="47751" y="23551"/>
                      </a:lnTo>
                      <a:lnTo>
                        <a:pt x="0" y="23615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1121" name="Google Shape;1121;p35"/>
              <p:cNvGrpSpPr/>
              <p:nvPr/>
            </p:nvGrpSpPr>
            <p:grpSpPr>
              <a:xfrm>
                <a:off x="1073750" y="1087500"/>
                <a:ext cx="273000" cy="453125"/>
                <a:chOff x="1156300" y="1087500"/>
                <a:chExt cx="273000" cy="453125"/>
              </a:xfrm>
            </p:grpSpPr>
            <p:sp>
              <p:nvSpPr>
                <p:cNvPr id="1122" name="Google Shape;1122;p35"/>
                <p:cNvSpPr/>
                <p:nvPr/>
              </p:nvSpPr>
              <p:spPr>
                <a:xfrm>
                  <a:off x="1156300" y="10875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35"/>
                <p:cNvSpPr/>
                <p:nvPr/>
              </p:nvSpPr>
              <p:spPr>
                <a:xfrm>
                  <a:off x="1156300" y="1182333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35"/>
                <p:cNvSpPr/>
                <p:nvPr/>
              </p:nvSpPr>
              <p:spPr>
                <a:xfrm>
                  <a:off x="1156300" y="1277167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35"/>
                <p:cNvSpPr/>
                <p:nvPr/>
              </p:nvSpPr>
              <p:spPr>
                <a:xfrm>
                  <a:off x="1156300" y="13720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35"/>
                <p:cNvSpPr/>
                <p:nvPr/>
              </p:nvSpPr>
              <p:spPr>
                <a:xfrm>
                  <a:off x="1156300" y="14668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27" name="Google Shape;1127;p35"/>
            <p:cNvGrpSpPr/>
            <p:nvPr/>
          </p:nvGrpSpPr>
          <p:grpSpPr>
            <a:xfrm>
              <a:off x="819150" y="635000"/>
              <a:ext cx="5782572" cy="1911350"/>
              <a:chOff x="819150" y="635000"/>
              <a:chExt cx="5782572" cy="1911350"/>
            </a:xfrm>
          </p:grpSpPr>
          <p:grpSp>
            <p:nvGrpSpPr>
              <p:cNvPr id="1128" name="Google Shape;1128;p35"/>
              <p:cNvGrpSpPr/>
              <p:nvPr/>
            </p:nvGrpSpPr>
            <p:grpSpPr>
              <a:xfrm>
                <a:off x="819150" y="812875"/>
                <a:ext cx="371475" cy="1733475"/>
                <a:chOff x="819150" y="812875"/>
                <a:chExt cx="371475" cy="1733475"/>
              </a:xfrm>
            </p:grpSpPr>
            <p:sp>
              <p:nvSpPr>
                <p:cNvPr id="1129" name="Google Shape;1129;p35"/>
                <p:cNvSpPr/>
                <p:nvPr/>
              </p:nvSpPr>
              <p:spPr>
                <a:xfrm>
                  <a:off x="933450" y="1641475"/>
                  <a:ext cx="257175" cy="904875"/>
                </a:xfrm>
                <a:custGeom>
                  <a:rect b="b" l="l" r="r" t="t"/>
                  <a:pathLst>
                    <a:path extrusionOk="0" h="36195" w="10287">
                      <a:moveTo>
                        <a:pt x="0" y="0"/>
                      </a:moveTo>
                      <a:lnTo>
                        <a:pt x="10287" y="11430"/>
                      </a:lnTo>
                      <a:lnTo>
                        <a:pt x="10287" y="36195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</p:sp>
            <p:grpSp>
              <p:nvGrpSpPr>
                <p:cNvPr id="1130" name="Google Shape;1130;p35"/>
                <p:cNvGrpSpPr/>
                <p:nvPr/>
              </p:nvGrpSpPr>
              <p:grpSpPr>
                <a:xfrm>
                  <a:off x="819150" y="812875"/>
                  <a:ext cx="76200" cy="533325"/>
                  <a:chOff x="901700" y="812875"/>
                  <a:chExt cx="76200" cy="533325"/>
                </a:xfrm>
              </p:grpSpPr>
              <p:cxnSp>
                <p:nvCxnSpPr>
                  <p:cNvPr id="1131" name="Google Shape;1131;p35"/>
                  <p:cNvCxnSpPr/>
                  <p:nvPr/>
                </p:nvCxnSpPr>
                <p:spPr>
                  <a:xfrm rot="10800000">
                    <a:off x="977900" y="812875"/>
                    <a:ext cx="0" cy="333300"/>
                  </a:xfrm>
                  <a:prstGeom prst="straightConnector1">
                    <a:avLst/>
                  </a:prstGeom>
                  <a:noFill/>
                  <a:ln cap="rnd" cmpd="sng" w="1905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71438" rotWithShape="0" algn="bl">
                      <a:schemeClr val="lt2">
                        <a:alpha val="50000"/>
                      </a:schemeClr>
                    </a:outerShdw>
                  </a:effectLst>
                </p:spPr>
              </p:cxnSp>
              <p:cxnSp>
                <p:nvCxnSpPr>
                  <p:cNvPr id="1132" name="Google Shape;1132;p35"/>
                  <p:cNvCxnSpPr/>
                  <p:nvPr/>
                </p:nvCxnSpPr>
                <p:spPr>
                  <a:xfrm rot="10800000">
                    <a:off x="901700" y="889000"/>
                    <a:ext cx="0" cy="457200"/>
                  </a:xfrm>
                  <a:prstGeom prst="straightConnector1">
                    <a:avLst/>
                  </a:prstGeom>
                  <a:noFill/>
                  <a:ln cap="rnd" cmpd="sng" w="1905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71438" rotWithShape="0" algn="bl">
                      <a:schemeClr val="lt2">
                        <a:alpha val="50000"/>
                      </a:schemeClr>
                    </a:outerShdw>
                  </a:effectLst>
                </p:spPr>
              </p:cxnSp>
            </p:grpSp>
          </p:grpSp>
          <p:grpSp>
            <p:nvGrpSpPr>
              <p:cNvPr id="1133" name="Google Shape;1133;p35"/>
              <p:cNvGrpSpPr/>
              <p:nvPr/>
            </p:nvGrpSpPr>
            <p:grpSpPr>
              <a:xfrm>
                <a:off x="1393872" y="635000"/>
                <a:ext cx="5207850" cy="444235"/>
                <a:chOff x="1393872" y="635000"/>
                <a:chExt cx="5207850" cy="444235"/>
              </a:xfrm>
            </p:grpSpPr>
            <p:grpSp>
              <p:nvGrpSpPr>
                <p:cNvPr id="1134" name="Google Shape;1134;p35"/>
                <p:cNvGrpSpPr/>
                <p:nvPr/>
              </p:nvGrpSpPr>
              <p:grpSpPr>
                <a:xfrm>
                  <a:off x="1393872" y="678585"/>
                  <a:ext cx="400525" cy="400650"/>
                  <a:chOff x="1476422" y="678585"/>
                  <a:chExt cx="400525" cy="400650"/>
                </a:xfrm>
              </p:grpSpPr>
              <p:sp>
                <p:nvSpPr>
                  <p:cNvPr id="1135" name="Google Shape;1135;p35"/>
                  <p:cNvSpPr/>
                  <p:nvPr/>
                </p:nvSpPr>
                <p:spPr>
                  <a:xfrm>
                    <a:off x="1476422" y="806235"/>
                    <a:ext cx="273000" cy="273000"/>
                  </a:xfrm>
                  <a:prstGeom prst="star4">
                    <a:avLst>
                      <a:gd fmla="val 23648" name="adj"/>
                    </a:avLst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57150" rotWithShape="0" algn="bl" dir="4260000" dist="66675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6" name="Google Shape;1136;p35"/>
                  <p:cNvSpPr/>
                  <p:nvPr/>
                </p:nvSpPr>
                <p:spPr>
                  <a:xfrm>
                    <a:off x="1696947" y="678585"/>
                    <a:ext cx="180000" cy="180000"/>
                  </a:xfrm>
                  <a:prstGeom prst="star4">
                    <a:avLst>
                      <a:gd fmla="val 23648" name="adj"/>
                    </a:avLst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57150" rotWithShape="0" algn="bl" dir="4260000" dist="66675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37" name="Google Shape;1137;p35"/>
                <p:cNvGrpSpPr/>
                <p:nvPr/>
              </p:nvGrpSpPr>
              <p:grpSpPr>
                <a:xfrm>
                  <a:off x="6188425" y="655071"/>
                  <a:ext cx="413297" cy="124500"/>
                  <a:chOff x="6270975" y="655071"/>
                  <a:chExt cx="413297" cy="124500"/>
                </a:xfrm>
              </p:grpSpPr>
              <p:sp>
                <p:nvSpPr>
                  <p:cNvPr id="1138" name="Google Shape;1138;p35"/>
                  <p:cNvSpPr/>
                  <p:nvPr/>
                </p:nvSpPr>
                <p:spPr>
                  <a:xfrm>
                    <a:off x="6270975" y="655071"/>
                    <a:ext cx="124500" cy="1245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71438" rotWithShape="0" algn="bl" dir="5400000" dist="1905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9" name="Google Shape;1139;p35"/>
                  <p:cNvSpPr/>
                  <p:nvPr/>
                </p:nvSpPr>
                <p:spPr>
                  <a:xfrm>
                    <a:off x="6415372" y="655071"/>
                    <a:ext cx="124500" cy="1245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71438" rotWithShape="0" algn="bl" dir="5400000" dist="1905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0" name="Google Shape;1140;p35"/>
                  <p:cNvSpPr/>
                  <p:nvPr/>
                </p:nvSpPr>
                <p:spPr>
                  <a:xfrm>
                    <a:off x="6559772" y="655071"/>
                    <a:ext cx="124500" cy="1245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71438" rotWithShape="0" algn="bl" dir="5400000" dist="1905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cxnSp>
              <p:nvCxnSpPr>
                <p:cNvPr id="1141" name="Google Shape;1141;p35"/>
                <p:cNvCxnSpPr/>
                <p:nvPr/>
              </p:nvCxnSpPr>
              <p:spPr>
                <a:xfrm>
                  <a:off x="2238375" y="635000"/>
                  <a:ext cx="1533600" cy="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 dir="5400000" dist="19050">
                    <a:schemeClr val="lt2">
                      <a:alpha val="50000"/>
                    </a:scheme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-185738" y="204713"/>
            <a:ext cx="8992938" cy="5206202"/>
            <a:chOff x="-185738" y="204713"/>
            <a:chExt cx="8992938" cy="5206202"/>
          </a:xfrm>
        </p:grpSpPr>
        <p:sp>
          <p:nvSpPr>
            <p:cNvPr id="91" name="Google Shape;91;p5"/>
            <p:cNvSpPr/>
            <p:nvPr/>
          </p:nvSpPr>
          <p:spPr>
            <a:xfrm rot="10800000">
              <a:off x="336800" y="267113"/>
              <a:ext cx="8470400" cy="4609275"/>
            </a:xfrm>
            <a:custGeom>
              <a:rect b="b" l="l" r="r" t="t"/>
              <a:pathLst>
                <a:path extrusionOk="0" h="184371" w="338816">
                  <a:moveTo>
                    <a:pt x="280" y="10287"/>
                  </a:moveTo>
                  <a:lnTo>
                    <a:pt x="280" y="62657"/>
                  </a:lnTo>
                  <a:lnTo>
                    <a:pt x="10193" y="72570"/>
                  </a:lnTo>
                  <a:lnTo>
                    <a:pt x="10193" y="131486"/>
                  </a:lnTo>
                  <a:lnTo>
                    <a:pt x="0" y="141680"/>
                  </a:lnTo>
                  <a:lnTo>
                    <a:pt x="0" y="173383"/>
                  </a:lnTo>
                  <a:lnTo>
                    <a:pt x="10988" y="184371"/>
                  </a:lnTo>
                  <a:lnTo>
                    <a:pt x="329090" y="184371"/>
                  </a:lnTo>
                  <a:lnTo>
                    <a:pt x="338816" y="173008"/>
                  </a:lnTo>
                  <a:lnTo>
                    <a:pt x="338816" y="41335"/>
                  </a:lnTo>
                  <a:lnTo>
                    <a:pt x="329464" y="32731"/>
                  </a:lnTo>
                  <a:lnTo>
                    <a:pt x="329464" y="10287"/>
                  </a:lnTo>
                  <a:lnTo>
                    <a:pt x="58636" y="10287"/>
                  </a:lnTo>
                  <a:lnTo>
                    <a:pt x="48349" y="0"/>
                  </a:lnTo>
                  <a:lnTo>
                    <a:pt x="9632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2" name="Google Shape;92;p5"/>
            <p:cNvGrpSpPr/>
            <p:nvPr/>
          </p:nvGrpSpPr>
          <p:grpSpPr>
            <a:xfrm>
              <a:off x="8430775" y="3364717"/>
              <a:ext cx="273000" cy="547950"/>
              <a:chOff x="440225" y="684750"/>
              <a:chExt cx="273000" cy="547950"/>
            </a:xfrm>
          </p:grpSpPr>
          <p:sp>
            <p:nvSpPr>
              <p:cNvPr id="93" name="Google Shape;93;p5"/>
              <p:cNvSpPr/>
              <p:nvPr/>
            </p:nvSpPr>
            <p:spPr>
              <a:xfrm>
                <a:off x="440225" y="77957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40225" y="874408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40225" y="969242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40225" y="106407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40225" y="11589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440225" y="68475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5"/>
            <p:cNvGrpSpPr/>
            <p:nvPr/>
          </p:nvGrpSpPr>
          <p:grpSpPr>
            <a:xfrm flipH="1" rot="8100000">
              <a:off x="-191857" y="4469298"/>
              <a:ext cx="1352537" cy="542932"/>
              <a:chOff x="-29120" y="4473963"/>
              <a:chExt cx="1352550" cy="542938"/>
            </a:xfrm>
          </p:grpSpPr>
          <p:sp>
            <p:nvSpPr>
              <p:cNvPr id="100" name="Google Shape;100;p5"/>
              <p:cNvSpPr/>
              <p:nvPr/>
            </p:nvSpPr>
            <p:spPr>
              <a:xfrm>
                <a:off x="847180" y="48168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594767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1180542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-29120" y="4916875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104" name="Google Shape;104;p5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rect b="b" l="l" r="r" t="t"/>
                <a:pathLst>
                  <a:path extrusionOk="0" h="2763" w="33528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694780" y="44739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4205" y="4507300"/>
                <a:ext cx="1109675" cy="361950"/>
              </a:xfrm>
              <a:custGeom>
                <a:rect b="b" l="l" r="r" t="t"/>
                <a:pathLst>
                  <a:path extrusionOk="0" h="14478" w="44387">
                    <a:moveTo>
                      <a:pt x="0" y="14478"/>
                    </a:moveTo>
                    <a:lnTo>
                      <a:pt x="6477" y="14478"/>
                    </a:lnTo>
                    <a:lnTo>
                      <a:pt x="20955" y="0"/>
                    </a:lnTo>
                    <a:lnTo>
                      <a:pt x="44387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sp>
          <p:nvSpPr>
            <p:cNvPr id="107" name="Google Shape;107;p5"/>
            <p:cNvSpPr/>
            <p:nvPr/>
          </p:nvSpPr>
          <p:spPr>
            <a:xfrm flipH="1">
              <a:off x="219463" y="204713"/>
              <a:ext cx="257175" cy="904875"/>
            </a:xfrm>
            <a:custGeom>
              <a:rect b="b" l="l" r="r" t="t"/>
              <a:pathLst>
                <a:path extrusionOk="0" h="36195" w="10287">
                  <a:moveTo>
                    <a:pt x="0" y="0"/>
                  </a:moveTo>
                  <a:lnTo>
                    <a:pt x="10287" y="11430"/>
                  </a:lnTo>
                  <a:lnTo>
                    <a:pt x="10287" y="36195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sp>
        <p:cxnSp>
          <p:nvCxnSpPr>
            <p:cNvPr id="108" name="Google Shape;108;p5"/>
            <p:cNvCxnSpPr/>
            <p:nvPr/>
          </p:nvCxnSpPr>
          <p:spPr>
            <a:xfrm>
              <a:off x="4502875" y="4718595"/>
              <a:ext cx="27207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</p:grpSp>
      <p:sp>
        <p:nvSpPr>
          <p:cNvPr id="109" name="Google Shape;109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5"/>
          <p:cNvSpPr txBox="1"/>
          <p:nvPr>
            <p:ph idx="1" type="subTitle"/>
          </p:nvPr>
        </p:nvSpPr>
        <p:spPr>
          <a:xfrm>
            <a:off x="1303599" y="3470275"/>
            <a:ext cx="3055800" cy="9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"/>
          <p:cNvSpPr txBox="1"/>
          <p:nvPr>
            <p:ph idx="2" type="subTitle"/>
          </p:nvPr>
        </p:nvSpPr>
        <p:spPr>
          <a:xfrm>
            <a:off x="4708402" y="3470275"/>
            <a:ext cx="3055800" cy="9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3" type="subTitle"/>
          </p:nvPr>
        </p:nvSpPr>
        <p:spPr>
          <a:xfrm>
            <a:off x="1303549" y="2695075"/>
            <a:ext cx="30558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13" name="Google Shape;113;p5"/>
          <p:cNvSpPr txBox="1"/>
          <p:nvPr>
            <p:ph idx="4" type="subTitle"/>
          </p:nvPr>
        </p:nvSpPr>
        <p:spPr>
          <a:xfrm>
            <a:off x="4708406" y="2695075"/>
            <a:ext cx="30558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"/>
              <a:buNone/>
              <a:defRPr b="1" sz="20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14" name="Google Shape;114;p5"/>
          <p:cNvSpPr/>
          <p:nvPr/>
        </p:nvSpPr>
        <p:spPr>
          <a:xfrm rot="10800000">
            <a:off x="1546257" y="4447185"/>
            <a:ext cx="7195768" cy="241028"/>
          </a:xfrm>
          <a:custGeom>
            <a:rect b="b" l="l" r="r" t="t"/>
            <a:pathLst>
              <a:path extrusionOk="0" fill="none" h="2536" w="84681">
                <a:moveTo>
                  <a:pt x="84681" y="2536"/>
                </a:moveTo>
                <a:lnTo>
                  <a:pt x="15213" y="2536"/>
                </a:lnTo>
                <a:lnTo>
                  <a:pt x="12677" y="1"/>
                </a:lnTo>
                <a:lnTo>
                  <a:pt x="2536" y="1"/>
                </a:lnTo>
                <a:lnTo>
                  <a:pt x="1" y="2536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1"/>
            </a:gs>
            <a:gs pos="50000">
              <a:srgbClr val="000000">
                <a:alpha val="90588"/>
              </a:srgbClr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7696707" y="203376"/>
            <a:ext cx="1323900" cy="1323900"/>
          </a:xfrm>
          <a:prstGeom prst="arc">
            <a:avLst>
              <a:gd fmla="val 15120893" name="adj1"/>
              <a:gd fmla="val 2401305" name="adj2"/>
            </a:avLst>
          </a:pr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7818658" y="320425"/>
            <a:ext cx="1080000" cy="1080300"/>
          </a:xfrm>
          <a:prstGeom prst="ellipse">
            <a:avLst/>
          </a:prstGeom>
          <a:solidFill>
            <a:srgbClr val="595959">
              <a:alpha val="547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7985521" y="492122"/>
            <a:ext cx="746400" cy="746400"/>
          </a:xfrm>
          <a:prstGeom prst="star16">
            <a:avLst>
              <a:gd fmla="val 33407" name="adj"/>
            </a:avLst>
          </a:prstGeom>
          <a:solidFill>
            <a:schemeClr val="lt2"/>
          </a:solidFill>
          <a:ln>
            <a:noFill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8296407" y="803072"/>
            <a:ext cx="124500" cy="124500"/>
          </a:xfrm>
          <a:prstGeom prst="ellipse">
            <a:avLst/>
          </a:prstGeom>
          <a:solidFill>
            <a:srgbClr val="031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8201457" y="708122"/>
            <a:ext cx="314400" cy="314400"/>
          </a:xfrm>
          <a:prstGeom prst="star8">
            <a:avLst>
              <a:gd fmla="val 1367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8739880" y="312871"/>
            <a:ext cx="124500" cy="1245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19050">
              <a:srgbClr val="8BF0F1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332200" y="273050"/>
            <a:ext cx="8480400" cy="4605075"/>
          </a:xfrm>
          <a:custGeom>
            <a:rect b="b" l="l" r="r" t="t"/>
            <a:pathLst>
              <a:path extrusionOk="0" h="184203" w="339216">
                <a:moveTo>
                  <a:pt x="1409" y="169361"/>
                </a:moveTo>
                <a:lnTo>
                  <a:pt x="1409" y="126200"/>
                </a:lnTo>
                <a:lnTo>
                  <a:pt x="14544" y="113534"/>
                </a:lnTo>
                <a:lnTo>
                  <a:pt x="14544" y="54890"/>
                </a:lnTo>
                <a:lnTo>
                  <a:pt x="0" y="39408"/>
                </a:lnTo>
                <a:lnTo>
                  <a:pt x="0" y="14076"/>
                </a:lnTo>
                <a:lnTo>
                  <a:pt x="23927" y="14076"/>
                </a:lnTo>
                <a:lnTo>
                  <a:pt x="41286" y="0"/>
                </a:lnTo>
                <a:lnTo>
                  <a:pt x="140274" y="0"/>
                </a:lnTo>
                <a:lnTo>
                  <a:pt x="305881" y="0"/>
                </a:lnTo>
                <a:lnTo>
                  <a:pt x="314560" y="8679"/>
                </a:lnTo>
                <a:lnTo>
                  <a:pt x="314560" y="27211"/>
                </a:lnTo>
                <a:lnTo>
                  <a:pt x="339192" y="45507"/>
                </a:lnTo>
                <a:lnTo>
                  <a:pt x="339216" y="155591"/>
                </a:lnTo>
                <a:lnTo>
                  <a:pt x="309540" y="184203"/>
                </a:lnTo>
                <a:lnTo>
                  <a:pt x="275133" y="184203"/>
                </a:lnTo>
                <a:lnTo>
                  <a:pt x="83977" y="183905"/>
                </a:lnTo>
                <a:lnTo>
                  <a:pt x="20643" y="18390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3" name="Google Shape;123;p6"/>
          <p:cNvGrpSpPr/>
          <p:nvPr/>
        </p:nvGrpSpPr>
        <p:grpSpPr>
          <a:xfrm flipH="1">
            <a:off x="362172" y="2968910"/>
            <a:ext cx="400525" cy="400650"/>
            <a:chOff x="1476422" y="678585"/>
            <a:chExt cx="400525" cy="400650"/>
          </a:xfrm>
        </p:grpSpPr>
        <p:sp>
          <p:nvSpPr>
            <p:cNvPr id="124" name="Google Shape;124;p6"/>
            <p:cNvSpPr/>
            <p:nvPr/>
          </p:nvSpPr>
          <p:spPr>
            <a:xfrm>
              <a:off x="1476422" y="806235"/>
              <a:ext cx="273000" cy="273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696947" y="678585"/>
              <a:ext cx="180000" cy="180000"/>
            </a:xfrm>
            <a:prstGeom prst="star4">
              <a:avLst>
                <a:gd fmla="val 23648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4260000" dist="666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6"/>
          <p:cNvGrpSpPr/>
          <p:nvPr/>
        </p:nvGrpSpPr>
        <p:grpSpPr>
          <a:xfrm>
            <a:off x="6902800" y="214321"/>
            <a:ext cx="413297" cy="124500"/>
            <a:chOff x="6270975" y="655071"/>
            <a:chExt cx="413297" cy="124500"/>
          </a:xfrm>
        </p:grpSpPr>
        <p:sp>
          <p:nvSpPr>
            <p:cNvPr id="127" name="Google Shape;127;p6"/>
            <p:cNvSpPr/>
            <p:nvPr/>
          </p:nvSpPr>
          <p:spPr>
            <a:xfrm>
              <a:off x="6270975" y="655071"/>
              <a:ext cx="124500" cy="1245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415372" y="655071"/>
              <a:ext cx="124500" cy="1245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559772" y="655071"/>
              <a:ext cx="124500" cy="1245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6"/>
          <p:cNvSpPr/>
          <p:nvPr/>
        </p:nvSpPr>
        <p:spPr>
          <a:xfrm>
            <a:off x="332200" y="1412875"/>
            <a:ext cx="257175" cy="904875"/>
          </a:xfrm>
          <a:custGeom>
            <a:rect b="b" l="l" r="r" t="t"/>
            <a:pathLst>
              <a:path extrusionOk="0" h="36195" w="10287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</p:sp>
      <p:grpSp>
        <p:nvGrpSpPr>
          <p:cNvPr id="131" name="Google Shape;131;p6"/>
          <p:cNvGrpSpPr/>
          <p:nvPr/>
        </p:nvGrpSpPr>
        <p:grpSpPr>
          <a:xfrm>
            <a:off x="8212000" y="4186250"/>
            <a:ext cx="722450" cy="790463"/>
            <a:chOff x="7807400" y="3886188"/>
            <a:chExt cx="722450" cy="790463"/>
          </a:xfrm>
        </p:grpSpPr>
        <p:cxnSp>
          <p:nvCxnSpPr>
            <p:cNvPr id="132" name="Google Shape;132;p6"/>
            <p:cNvCxnSpPr/>
            <p:nvPr/>
          </p:nvCxnSpPr>
          <p:spPr>
            <a:xfrm flipH="1">
              <a:off x="7874050" y="3886188"/>
              <a:ext cx="655800" cy="6225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>
                <a:schemeClr val="lt2">
                  <a:alpha val="50000"/>
                </a:schemeClr>
              </a:outerShdw>
            </a:effectLst>
          </p:spPr>
        </p:cxnSp>
        <p:cxnSp>
          <p:nvCxnSpPr>
            <p:cNvPr id="133" name="Google Shape;133;p6"/>
            <p:cNvCxnSpPr/>
            <p:nvPr/>
          </p:nvCxnSpPr>
          <p:spPr>
            <a:xfrm flipH="1">
              <a:off x="7807400" y="4108450"/>
              <a:ext cx="600000" cy="5682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>
                <a:schemeClr val="lt2">
                  <a:alpha val="50000"/>
                </a:schemeClr>
              </a:outerShdw>
            </a:effectLst>
          </p:spPr>
        </p:cxnSp>
      </p:grpSp>
      <p:cxnSp>
        <p:nvCxnSpPr>
          <p:cNvPr id="134" name="Google Shape;134;p6"/>
          <p:cNvCxnSpPr/>
          <p:nvPr/>
        </p:nvCxnSpPr>
        <p:spPr>
          <a:xfrm>
            <a:off x="5210175" y="185738"/>
            <a:ext cx="1533600" cy="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rgbClr val="8BF0F1">
                <a:alpha val="50000"/>
              </a:srgbClr>
            </a:outerShdw>
          </a:effectLst>
        </p:spPr>
      </p:cxnSp>
      <p:grpSp>
        <p:nvGrpSpPr>
          <p:cNvPr id="135" name="Google Shape;135;p6"/>
          <p:cNvGrpSpPr/>
          <p:nvPr/>
        </p:nvGrpSpPr>
        <p:grpSpPr>
          <a:xfrm>
            <a:off x="180975" y="450925"/>
            <a:ext cx="76200" cy="533325"/>
            <a:chOff x="901700" y="812875"/>
            <a:chExt cx="76200" cy="533325"/>
          </a:xfrm>
        </p:grpSpPr>
        <p:cxnSp>
          <p:nvCxnSpPr>
            <p:cNvPr id="136" name="Google Shape;136;p6"/>
            <p:cNvCxnSpPr/>
            <p:nvPr/>
          </p:nvCxnSpPr>
          <p:spPr>
            <a:xfrm rot="10800000">
              <a:off x="977900" y="812875"/>
              <a:ext cx="0" cy="3333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>
                <a:schemeClr val="lt2">
                  <a:alpha val="50000"/>
                </a:schemeClr>
              </a:outerShdw>
            </a:effectLst>
          </p:spPr>
        </p:cxnSp>
        <p:cxnSp>
          <p:nvCxnSpPr>
            <p:cNvPr id="137" name="Google Shape;137;p6"/>
            <p:cNvCxnSpPr/>
            <p:nvPr/>
          </p:nvCxnSpPr>
          <p:spPr>
            <a:xfrm rot="10800000">
              <a:off x="901700" y="889000"/>
              <a:ext cx="0" cy="4572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>
                <a:schemeClr val="lt2">
                  <a:alpha val="50000"/>
                </a:schemeClr>
              </a:outerShdw>
            </a:effectLst>
          </p:spPr>
        </p:cxnSp>
      </p:grpSp>
      <p:grpSp>
        <p:nvGrpSpPr>
          <p:cNvPr id="138" name="Google Shape;138;p6"/>
          <p:cNvGrpSpPr/>
          <p:nvPr/>
        </p:nvGrpSpPr>
        <p:grpSpPr>
          <a:xfrm>
            <a:off x="440225" y="708563"/>
            <a:ext cx="273000" cy="547950"/>
            <a:chOff x="440225" y="684750"/>
            <a:chExt cx="273000" cy="547950"/>
          </a:xfrm>
        </p:grpSpPr>
        <p:sp>
          <p:nvSpPr>
            <p:cNvPr id="139" name="Google Shape;139;p6"/>
            <p:cNvSpPr/>
            <p:nvPr/>
          </p:nvSpPr>
          <p:spPr>
            <a:xfrm>
              <a:off x="440225" y="779575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40225" y="874408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40225" y="969242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40225" y="1064075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440225" y="1158900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440225" y="684750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5" name="Google Shape;145;p6"/>
          <p:cNvCxnSpPr/>
          <p:nvPr/>
        </p:nvCxnSpPr>
        <p:spPr>
          <a:xfrm>
            <a:off x="889000" y="4957763"/>
            <a:ext cx="1497000" cy="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</p:cxnSp>
      <p:sp>
        <p:nvSpPr>
          <p:cNvPr id="146" name="Google Shape;146;p6"/>
          <p:cNvSpPr txBox="1"/>
          <p:nvPr>
            <p:ph type="title"/>
          </p:nvPr>
        </p:nvSpPr>
        <p:spPr>
          <a:xfrm>
            <a:off x="1075825" y="539500"/>
            <a:ext cx="6992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"/>
          <p:cNvGrpSpPr/>
          <p:nvPr/>
        </p:nvGrpSpPr>
        <p:grpSpPr>
          <a:xfrm>
            <a:off x="2" y="127673"/>
            <a:ext cx="8915508" cy="4941523"/>
            <a:chOff x="2" y="127673"/>
            <a:chExt cx="8915508" cy="4941523"/>
          </a:xfrm>
        </p:grpSpPr>
        <p:sp>
          <p:nvSpPr>
            <p:cNvPr id="149" name="Google Shape;149;p7"/>
            <p:cNvSpPr/>
            <p:nvPr/>
          </p:nvSpPr>
          <p:spPr>
            <a:xfrm flipH="1">
              <a:off x="333434" y="268799"/>
              <a:ext cx="8477131" cy="4605902"/>
            </a:xfrm>
            <a:custGeom>
              <a:rect b="b" l="l" r="r" t="t"/>
              <a:pathLst>
                <a:path extrusionOk="0" h="143867" w="283991">
                  <a:moveTo>
                    <a:pt x="534" y="8022"/>
                  </a:moveTo>
                  <a:lnTo>
                    <a:pt x="534" y="49203"/>
                  </a:lnTo>
                  <a:lnTo>
                    <a:pt x="8557" y="57226"/>
                  </a:lnTo>
                  <a:lnTo>
                    <a:pt x="8557" y="104825"/>
                  </a:lnTo>
                  <a:lnTo>
                    <a:pt x="0" y="113382"/>
                  </a:lnTo>
                  <a:lnTo>
                    <a:pt x="0" y="136380"/>
                  </a:lnTo>
                  <a:lnTo>
                    <a:pt x="7487" y="143867"/>
                  </a:lnTo>
                  <a:lnTo>
                    <a:pt x="275434" y="143867"/>
                  </a:lnTo>
                  <a:lnTo>
                    <a:pt x="283991" y="135310"/>
                  </a:lnTo>
                  <a:lnTo>
                    <a:pt x="283991" y="111243"/>
                  </a:lnTo>
                  <a:lnTo>
                    <a:pt x="275969" y="103221"/>
                  </a:lnTo>
                  <a:lnTo>
                    <a:pt x="275969" y="9092"/>
                  </a:lnTo>
                  <a:lnTo>
                    <a:pt x="267144" y="267"/>
                  </a:lnTo>
                  <a:lnTo>
                    <a:pt x="8022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0" name="Google Shape;150;p7"/>
            <p:cNvGrpSpPr/>
            <p:nvPr/>
          </p:nvGrpSpPr>
          <p:grpSpPr>
            <a:xfrm>
              <a:off x="8514985" y="205182"/>
              <a:ext cx="400525" cy="400650"/>
              <a:chOff x="9954997" y="2925860"/>
              <a:chExt cx="400525" cy="400650"/>
            </a:xfrm>
          </p:grpSpPr>
          <p:sp>
            <p:nvSpPr>
              <p:cNvPr id="151" name="Google Shape;151;p7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7"/>
            <p:cNvGrpSpPr/>
            <p:nvPr/>
          </p:nvGrpSpPr>
          <p:grpSpPr>
            <a:xfrm flipH="1">
              <a:off x="5373977" y="4944696"/>
              <a:ext cx="413297" cy="124500"/>
              <a:chOff x="6270975" y="655071"/>
              <a:chExt cx="413297" cy="124500"/>
            </a:xfrm>
          </p:grpSpPr>
          <p:sp>
            <p:nvSpPr>
              <p:cNvPr id="154" name="Google Shape;154;p7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7" name="Google Shape;157;p7"/>
            <p:cNvCxnSpPr/>
            <p:nvPr/>
          </p:nvCxnSpPr>
          <p:spPr>
            <a:xfrm>
              <a:off x="1660076" y="4944703"/>
              <a:ext cx="246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  <p:grpSp>
          <p:nvGrpSpPr>
            <p:cNvPr id="158" name="Google Shape;158;p7"/>
            <p:cNvGrpSpPr/>
            <p:nvPr/>
          </p:nvGrpSpPr>
          <p:grpSpPr>
            <a:xfrm>
              <a:off x="2" y="127673"/>
              <a:ext cx="1352550" cy="233391"/>
              <a:chOff x="-30018" y="4714473"/>
              <a:chExt cx="1352550" cy="233391"/>
            </a:xfrm>
          </p:grpSpPr>
          <p:sp>
            <p:nvSpPr>
              <p:cNvPr id="159" name="Google Shape;159;p7"/>
              <p:cNvSpPr/>
              <p:nvPr/>
            </p:nvSpPr>
            <p:spPr>
              <a:xfrm>
                <a:off x="817661" y="4744646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593870" y="48716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1179645" y="48716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-30018" y="4838298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163" name="Google Shape;163;p7"/>
              <p:cNvSpPr/>
              <p:nvPr/>
            </p:nvSpPr>
            <p:spPr>
              <a:xfrm>
                <a:off x="360461" y="4714473"/>
                <a:ext cx="838200" cy="69075"/>
              </a:xfrm>
              <a:custGeom>
                <a:rect b="b" l="l" r="r" t="t"/>
                <a:pathLst>
                  <a:path extrusionOk="0" h="2763" w="33528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</p:grp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1273025" y="1303350"/>
            <a:ext cx="35130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65" name="Google Shape;165;p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b="1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grpSp>
        <p:nvGrpSpPr>
          <p:cNvPr id="166" name="Google Shape;166;p7"/>
          <p:cNvGrpSpPr/>
          <p:nvPr/>
        </p:nvGrpSpPr>
        <p:grpSpPr>
          <a:xfrm>
            <a:off x="8469725" y="1356725"/>
            <a:ext cx="273000" cy="453125"/>
            <a:chOff x="1073750" y="1087500"/>
            <a:chExt cx="273000" cy="453125"/>
          </a:xfrm>
        </p:grpSpPr>
        <p:sp>
          <p:nvSpPr>
            <p:cNvPr id="167" name="Google Shape;167;p7"/>
            <p:cNvSpPr/>
            <p:nvPr/>
          </p:nvSpPr>
          <p:spPr>
            <a:xfrm>
              <a:off x="1073750" y="1087500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073750" y="1182333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073750" y="1277167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073750" y="1372000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73750" y="1466825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8"/>
          <p:cNvGrpSpPr/>
          <p:nvPr/>
        </p:nvGrpSpPr>
        <p:grpSpPr>
          <a:xfrm>
            <a:off x="978150" y="27182"/>
            <a:ext cx="7779288" cy="4468603"/>
            <a:chOff x="978150" y="27182"/>
            <a:chExt cx="7779288" cy="4468603"/>
          </a:xfrm>
        </p:grpSpPr>
        <p:sp>
          <p:nvSpPr>
            <p:cNvPr id="174" name="Google Shape;174;p8"/>
            <p:cNvSpPr/>
            <p:nvPr/>
          </p:nvSpPr>
          <p:spPr>
            <a:xfrm flipH="1" rot="10800000">
              <a:off x="978150" y="719649"/>
              <a:ext cx="7096995" cy="3627051"/>
            </a:xfrm>
            <a:custGeom>
              <a:rect b="b" l="l" r="r" t="t"/>
              <a:pathLst>
                <a:path extrusionOk="0" h="184865" w="340098">
                  <a:moveTo>
                    <a:pt x="9892" y="226"/>
                  </a:moveTo>
                  <a:lnTo>
                    <a:pt x="9892" y="52321"/>
                  </a:lnTo>
                  <a:lnTo>
                    <a:pt x="0" y="62212"/>
                  </a:lnTo>
                  <a:lnTo>
                    <a:pt x="0" y="133430"/>
                  </a:lnTo>
                  <a:lnTo>
                    <a:pt x="9232" y="142662"/>
                  </a:lnTo>
                  <a:lnTo>
                    <a:pt x="9232" y="184865"/>
                  </a:lnTo>
                  <a:lnTo>
                    <a:pt x="330701" y="184865"/>
                  </a:lnTo>
                  <a:lnTo>
                    <a:pt x="340098" y="175468"/>
                  </a:lnTo>
                  <a:lnTo>
                    <a:pt x="340098" y="10447"/>
                  </a:lnTo>
                  <a:lnTo>
                    <a:pt x="329959" y="309"/>
                  </a:lnTo>
                  <a:lnTo>
                    <a:pt x="289487" y="309"/>
                  </a:lnTo>
                  <a:lnTo>
                    <a:pt x="279802" y="9994"/>
                  </a:lnTo>
                  <a:lnTo>
                    <a:pt x="59019" y="9994"/>
                  </a:lnTo>
                  <a:lnTo>
                    <a:pt x="49024" y="0"/>
                  </a:lnTo>
                  <a:close/>
                </a:path>
              </a:pathLst>
            </a:custGeom>
            <a:gradFill>
              <a:gsLst>
                <a:gs pos="0">
                  <a:srgbClr val="8BF0F1">
                    <a:alpha val="57647"/>
                  </a:srgbClr>
                </a:gs>
                <a:gs pos="100000">
                  <a:srgbClr val="595959">
                    <a:alpha val="9529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75" name="Google Shape;175;p8"/>
            <p:cNvGrpSpPr/>
            <p:nvPr/>
          </p:nvGrpSpPr>
          <p:grpSpPr>
            <a:xfrm>
              <a:off x="1951591" y="3981995"/>
              <a:ext cx="5727622" cy="202054"/>
              <a:chOff x="1362350" y="842996"/>
              <a:chExt cx="6321181" cy="202054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flipH="1" rot="10800000">
                <a:off x="1362350" y="846450"/>
                <a:ext cx="192000" cy="1986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 flipH="1" rot="10800000">
                <a:off x="1553931" y="842996"/>
                <a:ext cx="6129600" cy="33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8" name="Google Shape;178;p8"/>
            <p:cNvGrpSpPr/>
            <p:nvPr/>
          </p:nvGrpSpPr>
          <p:grpSpPr>
            <a:xfrm>
              <a:off x="1054350" y="2345188"/>
              <a:ext cx="273000" cy="453125"/>
              <a:chOff x="1073750" y="1087500"/>
              <a:chExt cx="273000" cy="453125"/>
            </a:xfrm>
          </p:grpSpPr>
          <p:sp>
            <p:nvSpPr>
              <p:cNvPr id="179" name="Google Shape;179;p8"/>
              <p:cNvSpPr/>
              <p:nvPr/>
            </p:nvSpPr>
            <p:spPr>
              <a:xfrm>
                <a:off x="1073750" y="10875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1073750" y="1182333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1073750" y="1277167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1073750" y="13720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1073750" y="146682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8"/>
            <p:cNvGrpSpPr/>
            <p:nvPr/>
          </p:nvGrpSpPr>
          <p:grpSpPr>
            <a:xfrm>
              <a:off x="981576" y="531760"/>
              <a:ext cx="400525" cy="400650"/>
              <a:chOff x="1476422" y="678585"/>
              <a:chExt cx="400525" cy="400650"/>
            </a:xfrm>
          </p:grpSpPr>
          <p:sp>
            <p:nvSpPr>
              <p:cNvPr id="185" name="Google Shape;185;p8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8"/>
            <p:cNvGrpSpPr/>
            <p:nvPr/>
          </p:nvGrpSpPr>
          <p:grpSpPr>
            <a:xfrm>
              <a:off x="4320000" y="4276771"/>
              <a:ext cx="413297" cy="124500"/>
              <a:chOff x="6270975" y="655071"/>
              <a:chExt cx="413297" cy="124500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8"/>
            <p:cNvGrpSpPr/>
            <p:nvPr/>
          </p:nvGrpSpPr>
          <p:grpSpPr>
            <a:xfrm flipH="1">
              <a:off x="7872922" y="4095135"/>
              <a:ext cx="400525" cy="400650"/>
              <a:chOff x="1476422" y="678585"/>
              <a:chExt cx="400525" cy="400650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fmla="val 23648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4260000" dist="66675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8"/>
            <p:cNvGrpSpPr/>
            <p:nvPr/>
          </p:nvGrpSpPr>
          <p:grpSpPr>
            <a:xfrm rot="393432">
              <a:off x="6862328" y="123975"/>
              <a:ext cx="1798275" cy="1798955"/>
              <a:chOff x="6709591" y="124181"/>
              <a:chExt cx="1798200" cy="1798880"/>
            </a:xfrm>
          </p:grpSpPr>
          <p:sp>
            <p:nvSpPr>
              <p:cNvPr id="195" name="Google Shape;195;p8"/>
              <p:cNvSpPr/>
              <p:nvPr/>
            </p:nvSpPr>
            <p:spPr>
              <a:xfrm flipH="1" rot="5400000">
                <a:off x="6709591" y="124861"/>
                <a:ext cx="1798200" cy="1798200"/>
              </a:xfrm>
              <a:prstGeom prst="arc">
                <a:avLst>
                  <a:gd fmla="val 19124645" name="adj1"/>
                  <a:gd fmla="val 3225552" name="adj2"/>
                </a:avLst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 flipH="1" rot="5400000">
                <a:off x="7161243" y="124181"/>
                <a:ext cx="144300" cy="1443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 flipH="1" rot="5400000">
                <a:off x="6842230" y="257530"/>
                <a:ext cx="1533000" cy="1533000"/>
              </a:xfrm>
              <a:prstGeom prst="arc">
                <a:avLst>
                  <a:gd fmla="val 13256328" name="adj1"/>
                  <a:gd fmla="val 4128570" name="adj2"/>
                </a:avLst>
              </a:prstGeom>
              <a:noFill/>
              <a:ln cap="rnd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 flipH="1" rot="5400000">
                <a:off x="8192183" y="1344488"/>
                <a:ext cx="144300" cy="144300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8"/>
            <p:cNvGrpSpPr/>
            <p:nvPr/>
          </p:nvGrpSpPr>
          <p:grpSpPr>
            <a:xfrm rot="10800000">
              <a:off x="1040752" y="1001738"/>
              <a:ext cx="76200" cy="533325"/>
              <a:chOff x="901700" y="812875"/>
              <a:chExt cx="76200" cy="533325"/>
            </a:xfrm>
          </p:grpSpPr>
          <p:cxnSp>
            <p:nvCxnSpPr>
              <p:cNvPr id="200" name="Google Shape;200;p8"/>
              <p:cNvCxnSpPr/>
              <p:nvPr/>
            </p:nvCxnSpPr>
            <p:spPr>
              <a:xfrm rot="10800000">
                <a:off x="977900" y="812875"/>
                <a:ext cx="0" cy="3333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201" name="Google Shape;201;p8"/>
              <p:cNvCxnSpPr/>
              <p:nvPr/>
            </p:nvCxnSpPr>
            <p:spPr>
              <a:xfrm rot="10800000">
                <a:off x="901700" y="889000"/>
                <a:ext cx="0" cy="45720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>
                  <a:schemeClr val="lt2">
                    <a:alpha val="50000"/>
                  </a:schemeClr>
                </a:outerShdw>
              </a:effectLst>
            </p:spPr>
          </p:cxnSp>
        </p:grpSp>
      </p:grpSp>
      <p:sp>
        <p:nvSpPr>
          <p:cNvPr id="202" name="Google Shape;202;p8"/>
          <p:cNvSpPr txBox="1"/>
          <p:nvPr>
            <p:ph type="title"/>
          </p:nvPr>
        </p:nvSpPr>
        <p:spPr>
          <a:xfrm>
            <a:off x="2016725" y="1420500"/>
            <a:ext cx="5110500" cy="21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03" name="Google Shape;203;p8"/>
          <p:cNvGrpSpPr/>
          <p:nvPr/>
        </p:nvGrpSpPr>
        <p:grpSpPr>
          <a:xfrm>
            <a:off x="-35118" y="4464620"/>
            <a:ext cx="1352550" cy="542938"/>
            <a:chOff x="-29120" y="4473963"/>
            <a:chExt cx="1352550" cy="542938"/>
          </a:xfrm>
        </p:grpSpPr>
        <p:sp>
          <p:nvSpPr>
            <p:cNvPr id="204" name="Google Shape;204;p8"/>
            <p:cNvSpPr/>
            <p:nvPr/>
          </p:nvSpPr>
          <p:spPr>
            <a:xfrm>
              <a:off x="847180" y="48168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94767" y="49407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1180542" y="49407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-29120" y="4916875"/>
              <a:ext cx="1352550" cy="69072"/>
            </a:xfrm>
            <a:custGeom>
              <a:rect b="b" l="l" r="r" t="t"/>
              <a:pathLst>
                <a:path extrusionOk="0" h="3334" w="54102">
                  <a:moveTo>
                    <a:pt x="0" y="0"/>
                  </a:moveTo>
                  <a:lnTo>
                    <a:pt x="17526" y="0"/>
                  </a:lnTo>
                  <a:lnTo>
                    <a:pt x="20860" y="3334"/>
                  </a:lnTo>
                  <a:lnTo>
                    <a:pt x="54102" y="333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208" name="Google Shape;208;p8"/>
            <p:cNvSpPr/>
            <p:nvPr/>
          </p:nvSpPr>
          <p:spPr>
            <a:xfrm>
              <a:off x="389980" y="4793050"/>
              <a:ext cx="838200" cy="69075"/>
            </a:xfrm>
            <a:custGeom>
              <a:rect b="b" l="l" r="r" t="t"/>
              <a:pathLst>
                <a:path extrusionOk="0" h="2763" w="33528">
                  <a:moveTo>
                    <a:pt x="0" y="0"/>
                  </a:moveTo>
                  <a:lnTo>
                    <a:pt x="8953" y="0"/>
                  </a:lnTo>
                  <a:lnTo>
                    <a:pt x="11716" y="2763"/>
                  </a:lnTo>
                  <a:lnTo>
                    <a:pt x="33528" y="2763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209" name="Google Shape;209;p8"/>
            <p:cNvSpPr/>
            <p:nvPr/>
          </p:nvSpPr>
          <p:spPr>
            <a:xfrm>
              <a:off x="694780" y="44739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4205" y="4507300"/>
              <a:ext cx="1109675" cy="361950"/>
            </a:xfrm>
            <a:custGeom>
              <a:rect b="b" l="l" r="r" t="t"/>
              <a:pathLst>
                <a:path extrusionOk="0" h="14478" w="44387">
                  <a:moveTo>
                    <a:pt x="0" y="14478"/>
                  </a:moveTo>
                  <a:lnTo>
                    <a:pt x="6477" y="14478"/>
                  </a:lnTo>
                  <a:lnTo>
                    <a:pt x="20955" y="0"/>
                  </a:lnTo>
                  <a:lnTo>
                    <a:pt x="44387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9"/>
          <p:cNvGrpSpPr/>
          <p:nvPr/>
        </p:nvGrpSpPr>
        <p:grpSpPr>
          <a:xfrm>
            <a:off x="595084" y="624688"/>
            <a:ext cx="8374228" cy="4409313"/>
            <a:chOff x="595084" y="624688"/>
            <a:chExt cx="8374228" cy="4409313"/>
          </a:xfrm>
        </p:grpSpPr>
        <p:grpSp>
          <p:nvGrpSpPr>
            <p:cNvPr id="213" name="Google Shape;213;p9"/>
            <p:cNvGrpSpPr/>
            <p:nvPr/>
          </p:nvGrpSpPr>
          <p:grpSpPr>
            <a:xfrm>
              <a:off x="968213" y="624688"/>
              <a:ext cx="7596674" cy="3745756"/>
              <a:chOff x="968213" y="624688"/>
              <a:chExt cx="7596674" cy="3745756"/>
            </a:xfrm>
          </p:grpSpPr>
          <p:grpSp>
            <p:nvGrpSpPr>
              <p:cNvPr id="214" name="Google Shape;214;p9"/>
              <p:cNvGrpSpPr/>
              <p:nvPr/>
            </p:nvGrpSpPr>
            <p:grpSpPr>
              <a:xfrm>
                <a:off x="968213" y="624688"/>
                <a:ext cx="7596674" cy="3745756"/>
                <a:chOff x="968213" y="624688"/>
                <a:chExt cx="7596674" cy="3745756"/>
              </a:xfrm>
            </p:grpSpPr>
            <p:sp>
              <p:nvSpPr>
                <p:cNvPr id="215" name="Google Shape;215;p9"/>
                <p:cNvSpPr/>
                <p:nvPr/>
              </p:nvSpPr>
              <p:spPr>
                <a:xfrm>
                  <a:off x="1056950" y="725000"/>
                  <a:ext cx="7030924" cy="3645443"/>
                </a:xfrm>
                <a:custGeom>
                  <a:rect b="b" l="l" r="r" t="t"/>
                  <a:pathLst>
                    <a:path extrusionOk="0" h="162743" w="299061">
                      <a:moveTo>
                        <a:pt x="298102" y="162743"/>
                      </a:moveTo>
                      <a:lnTo>
                        <a:pt x="298741" y="125684"/>
                      </a:lnTo>
                      <a:lnTo>
                        <a:pt x="298743" y="107328"/>
                      </a:lnTo>
                      <a:lnTo>
                        <a:pt x="286466" y="95080"/>
                      </a:lnTo>
                      <a:lnTo>
                        <a:pt x="286466" y="49558"/>
                      </a:lnTo>
                      <a:lnTo>
                        <a:pt x="299061" y="36990"/>
                      </a:lnTo>
                      <a:lnTo>
                        <a:pt x="299061" y="0"/>
                      </a:lnTo>
                      <a:lnTo>
                        <a:pt x="13624" y="0"/>
                      </a:lnTo>
                      <a:lnTo>
                        <a:pt x="284" y="13310"/>
                      </a:lnTo>
                      <a:lnTo>
                        <a:pt x="284" y="34265"/>
                      </a:lnTo>
                      <a:lnTo>
                        <a:pt x="14760" y="48708"/>
                      </a:lnTo>
                      <a:lnTo>
                        <a:pt x="14760" y="101098"/>
                      </a:lnTo>
                      <a:lnTo>
                        <a:pt x="0" y="115823"/>
                      </a:lnTo>
                      <a:lnTo>
                        <a:pt x="0" y="150372"/>
                      </a:lnTo>
                      <a:lnTo>
                        <a:pt x="184" y="16244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F0F1">
                        <a:alpha val="57647"/>
                      </a:srgbClr>
                    </a:gs>
                    <a:gs pos="100000">
                      <a:srgbClr val="595959">
                        <a:alpha val="95294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grpSp>
              <p:nvGrpSpPr>
                <p:cNvPr id="216" name="Google Shape;216;p9"/>
                <p:cNvGrpSpPr/>
                <p:nvPr/>
              </p:nvGrpSpPr>
              <p:grpSpPr>
                <a:xfrm rot="10800000">
                  <a:off x="7706681" y="838575"/>
                  <a:ext cx="281763" cy="642825"/>
                  <a:chOff x="462400" y="3958050"/>
                  <a:chExt cx="273000" cy="642825"/>
                </a:xfrm>
              </p:grpSpPr>
              <p:grpSp>
                <p:nvGrpSpPr>
                  <p:cNvPr id="217" name="Google Shape;217;p9"/>
                  <p:cNvGrpSpPr/>
                  <p:nvPr/>
                </p:nvGrpSpPr>
                <p:grpSpPr>
                  <a:xfrm>
                    <a:off x="462400" y="3958050"/>
                    <a:ext cx="273000" cy="453125"/>
                    <a:chOff x="1156300" y="1087500"/>
                    <a:chExt cx="273000" cy="453125"/>
                  </a:xfrm>
                </p:grpSpPr>
                <p:sp>
                  <p:nvSpPr>
                    <p:cNvPr id="218" name="Google Shape;218;p9"/>
                    <p:cNvSpPr/>
                    <p:nvPr/>
                  </p:nvSpPr>
                  <p:spPr>
                    <a:xfrm>
                      <a:off x="1156300" y="1087500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9" name="Google Shape;219;p9"/>
                    <p:cNvSpPr/>
                    <p:nvPr/>
                  </p:nvSpPr>
                  <p:spPr>
                    <a:xfrm>
                      <a:off x="1156300" y="1182333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0" name="Google Shape;220;p9"/>
                    <p:cNvSpPr/>
                    <p:nvPr/>
                  </p:nvSpPr>
                  <p:spPr>
                    <a:xfrm>
                      <a:off x="1156300" y="1277167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1" name="Google Shape;221;p9"/>
                    <p:cNvSpPr/>
                    <p:nvPr/>
                  </p:nvSpPr>
                  <p:spPr>
                    <a:xfrm>
                      <a:off x="1156300" y="1372000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2" name="Google Shape;222;p9"/>
                    <p:cNvSpPr/>
                    <p:nvPr/>
                  </p:nvSpPr>
                  <p:spPr>
                    <a:xfrm>
                      <a:off x="1156300" y="1466825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23" name="Google Shape;223;p9"/>
                  <p:cNvSpPr/>
                  <p:nvPr/>
                </p:nvSpPr>
                <p:spPr>
                  <a:xfrm>
                    <a:off x="462400" y="4432225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" name="Google Shape;224;p9"/>
                  <p:cNvSpPr/>
                  <p:nvPr/>
                </p:nvSpPr>
                <p:spPr>
                  <a:xfrm>
                    <a:off x="462400" y="4527075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25" name="Google Shape;225;p9"/>
                <p:cNvSpPr/>
                <p:nvPr/>
              </p:nvSpPr>
              <p:spPr>
                <a:xfrm flipH="1" rot="10800000">
                  <a:off x="968213" y="624688"/>
                  <a:ext cx="7596674" cy="319599"/>
                </a:xfrm>
                <a:custGeom>
                  <a:rect b="b" l="l" r="r" t="t"/>
                  <a:pathLst>
                    <a:path extrusionOk="0" fill="none" h="2536" w="59327">
                      <a:moveTo>
                        <a:pt x="0" y="0"/>
                      </a:moveTo>
                      <a:lnTo>
                        <a:pt x="2535" y="2535"/>
                      </a:lnTo>
                      <a:lnTo>
                        <a:pt x="59327" y="2535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6" name="Google Shape;226;p9"/>
              <p:cNvGrpSpPr/>
              <p:nvPr/>
            </p:nvGrpSpPr>
            <p:grpSpPr>
              <a:xfrm>
                <a:off x="8059300" y="1789175"/>
                <a:ext cx="76200" cy="533325"/>
                <a:chOff x="901700" y="812875"/>
                <a:chExt cx="76200" cy="533325"/>
              </a:xfrm>
            </p:grpSpPr>
            <p:cxnSp>
              <p:nvCxnSpPr>
                <p:cNvPr id="227" name="Google Shape;227;p9"/>
                <p:cNvCxnSpPr/>
                <p:nvPr/>
              </p:nvCxnSpPr>
              <p:spPr>
                <a:xfrm rot="10800000">
                  <a:off x="977900" y="812875"/>
                  <a:ext cx="0" cy="3333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>
                    <a:schemeClr val="lt2">
                      <a:alpha val="50000"/>
                    </a:schemeClr>
                  </a:outerShdw>
                </a:effectLst>
              </p:spPr>
            </p:cxnSp>
            <p:cxnSp>
              <p:nvCxnSpPr>
                <p:cNvPr id="228" name="Google Shape;228;p9"/>
                <p:cNvCxnSpPr/>
                <p:nvPr/>
              </p:nvCxnSpPr>
              <p:spPr>
                <a:xfrm rot="10800000">
                  <a:off x="901700" y="889000"/>
                  <a:ext cx="0" cy="457200"/>
                </a:xfrm>
                <a:prstGeom prst="straightConnector1">
                  <a:avLst/>
                </a:pr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71438" rotWithShape="0" algn="bl">
                    <a:schemeClr val="lt2">
                      <a:alpha val="50000"/>
                    </a:schemeClr>
                  </a:outerShdw>
                </a:effectLst>
              </p:spPr>
            </p:cxnSp>
          </p:grpSp>
        </p:grpSp>
        <p:sp>
          <p:nvSpPr>
            <p:cNvPr id="229" name="Google Shape;229;p9"/>
            <p:cNvSpPr/>
            <p:nvPr/>
          </p:nvSpPr>
          <p:spPr>
            <a:xfrm>
              <a:off x="1034088" y="1610289"/>
              <a:ext cx="257175" cy="904875"/>
            </a:xfrm>
            <a:custGeom>
              <a:rect b="b" l="l" r="r" t="t"/>
              <a:pathLst>
                <a:path extrusionOk="0" h="36195" w="10287">
                  <a:moveTo>
                    <a:pt x="0" y="0"/>
                  </a:moveTo>
                  <a:lnTo>
                    <a:pt x="10287" y="11430"/>
                  </a:lnTo>
                  <a:lnTo>
                    <a:pt x="10287" y="36195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chemeClr val="lt2">
                  <a:alpha val="50000"/>
                </a:schemeClr>
              </a:outerShdw>
            </a:effectLst>
          </p:spPr>
        </p:sp>
        <p:grpSp>
          <p:nvGrpSpPr>
            <p:cNvPr id="230" name="Google Shape;230;p9"/>
            <p:cNvGrpSpPr/>
            <p:nvPr/>
          </p:nvGrpSpPr>
          <p:grpSpPr>
            <a:xfrm>
              <a:off x="7102712" y="3167401"/>
              <a:ext cx="1866600" cy="1866600"/>
              <a:chOff x="7102712" y="3167401"/>
              <a:chExt cx="1866600" cy="1866600"/>
            </a:xfrm>
          </p:grpSpPr>
          <p:sp>
            <p:nvSpPr>
              <p:cNvPr id="231" name="Google Shape;231;p9"/>
              <p:cNvSpPr/>
              <p:nvPr/>
            </p:nvSpPr>
            <p:spPr>
              <a:xfrm rot="4607280">
                <a:off x="7259612" y="3324300"/>
                <a:ext cx="1552801" cy="1552801"/>
              </a:xfrm>
              <a:prstGeom prst="arc">
                <a:avLst>
                  <a:gd fmla="val 19124645" name="adj1"/>
                  <a:gd fmla="val 3225552" name="adj2"/>
                </a:avLst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 flipH="1" rot="-6446597">
                <a:off x="7500526" y="3559774"/>
                <a:ext cx="1079858" cy="1080431"/>
              </a:xfrm>
              <a:prstGeom prst="ellipse">
                <a:avLst/>
              </a:prstGeom>
              <a:solidFill>
                <a:srgbClr val="536672">
                  <a:alpha val="5385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rot="4606952">
                <a:off x="7374148" y="3438801"/>
                <a:ext cx="1323870" cy="1323870"/>
              </a:xfrm>
              <a:prstGeom prst="arc">
                <a:avLst>
                  <a:gd fmla="val 13256328" name="adj1"/>
                  <a:gd fmla="val 4128570" name="adj2"/>
                </a:avLst>
              </a:prstGeom>
              <a:noFill/>
              <a:ln cap="rnd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 flipH="1" rot="-5654490">
                <a:off x="7667327" y="3726794"/>
                <a:ext cx="746344" cy="746344"/>
              </a:xfrm>
              <a:prstGeom prst="star16">
                <a:avLst>
                  <a:gd fmla="val 33407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flipH="1" rot="-6443218">
                <a:off x="7978123" y="4037954"/>
                <a:ext cx="124488" cy="124488"/>
              </a:xfrm>
              <a:prstGeom prst="ellipse">
                <a:avLst/>
              </a:prstGeom>
              <a:solidFill>
                <a:srgbClr val="0315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 flipH="1" rot="-6446921">
                <a:off x="7883195" y="3943022"/>
                <a:ext cx="314156" cy="314156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 rot="-6443218">
                <a:off x="7978274" y="4037906"/>
                <a:ext cx="124488" cy="124488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 rot="4606043">
                <a:off x="7821733" y="4808306"/>
                <a:ext cx="124506" cy="124506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 rot="4606043">
                <a:off x="8468831" y="3601206"/>
                <a:ext cx="124506" cy="124506"/>
              </a:xfrm>
              <a:prstGeom prst="ellipse">
                <a:avLst/>
              </a:prstGeom>
              <a:solidFill>
                <a:schemeClr val="dk1"/>
              </a:solidFill>
              <a:ln cap="flat" cmpd="sng" w="19050">
                <a:solidFill>
                  <a:srgbClr val="8BF0F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595084" y="3965888"/>
              <a:ext cx="3176891" cy="746272"/>
              <a:chOff x="595084" y="3965888"/>
              <a:chExt cx="3176891" cy="746272"/>
            </a:xfrm>
          </p:grpSpPr>
          <p:cxnSp>
            <p:nvCxnSpPr>
              <p:cNvPr id="241" name="Google Shape;241;p9"/>
              <p:cNvCxnSpPr/>
              <p:nvPr/>
            </p:nvCxnSpPr>
            <p:spPr>
              <a:xfrm>
                <a:off x="2238375" y="4439401"/>
                <a:ext cx="15336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5400000" dist="19050">
                  <a:schemeClr val="lt2">
                    <a:alpha val="50000"/>
                  </a:schemeClr>
                </a:outerShdw>
              </a:effectLst>
            </p:spPr>
          </p:cxnSp>
          <p:grpSp>
            <p:nvGrpSpPr>
              <p:cNvPr id="242" name="Google Shape;242;p9"/>
              <p:cNvGrpSpPr/>
              <p:nvPr/>
            </p:nvGrpSpPr>
            <p:grpSpPr>
              <a:xfrm>
                <a:off x="595084" y="3965888"/>
                <a:ext cx="746272" cy="746272"/>
                <a:chOff x="3106671" y="4003675"/>
                <a:chExt cx="609600" cy="609600"/>
              </a:xfrm>
            </p:grpSpPr>
            <p:sp>
              <p:nvSpPr>
                <p:cNvPr id="243" name="Google Shape;243;p9"/>
                <p:cNvSpPr/>
                <p:nvPr/>
              </p:nvSpPr>
              <p:spPr>
                <a:xfrm>
                  <a:off x="3106671" y="4003675"/>
                  <a:ext cx="609600" cy="609600"/>
                </a:xfrm>
                <a:prstGeom prst="star12">
                  <a:avLst>
                    <a:gd fmla="val 37500" name="adj"/>
                  </a:avLst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rotWithShape="0" algn="bl" dir="5400000" dist="19050">
                    <a:srgbClr val="8BF0F1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9"/>
                <p:cNvSpPr/>
                <p:nvPr/>
              </p:nvSpPr>
              <p:spPr>
                <a:xfrm>
                  <a:off x="3290873" y="4187913"/>
                  <a:ext cx="241200" cy="241200"/>
                </a:xfrm>
                <a:prstGeom prst="star12">
                  <a:avLst>
                    <a:gd fmla="val 18408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45" name="Google Shape;245;p9"/>
          <p:cNvSpPr txBox="1"/>
          <p:nvPr>
            <p:ph idx="1" type="subTitle"/>
          </p:nvPr>
        </p:nvSpPr>
        <p:spPr>
          <a:xfrm>
            <a:off x="2151150" y="2427000"/>
            <a:ext cx="48417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9"/>
          <p:cNvSpPr txBox="1"/>
          <p:nvPr>
            <p:ph type="ctrTitle"/>
          </p:nvPr>
        </p:nvSpPr>
        <p:spPr>
          <a:xfrm>
            <a:off x="1746300" y="1481400"/>
            <a:ext cx="5651400" cy="793200"/>
          </a:xfrm>
          <a:prstGeom prst="rect">
            <a:avLst/>
          </a:prstGeom>
          <a:effectLst>
            <a:outerShdw blurRad="185738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2364144" y="2101518"/>
            <a:ext cx="4392000" cy="940500"/>
          </a:xfrm>
          <a:prstGeom prst="rect">
            <a:avLst/>
          </a:prstGeom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b="1" sz="30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50000">
              <a:srgbClr val="000000">
                <a:alpha val="90588"/>
              </a:srgbClr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b="1"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xOejE8uDfH0_U-OMjqh_Ttwx5Jd9pJoV/view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50000">
              <a:srgbClr val="000000">
                <a:alpha val="90588"/>
              </a:srgbClr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36"/>
          <p:cNvGrpSpPr/>
          <p:nvPr/>
        </p:nvGrpSpPr>
        <p:grpSpPr>
          <a:xfrm>
            <a:off x="294158" y="3525850"/>
            <a:ext cx="5044592" cy="1390650"/>
            <a:chOff x="294158" y="3525850"/>
            <a:chExt cx="5044592" cy="1390650"/>
          </a:xfrm>
        </p:grpSpPr>
        <p:cxnSp>
          <p:nvCxnSpPr>
            <p:cNvPr id="1147" name="Google Shape;1147;p36"/>
            <p:cNvCxnSpPr/>
            <p:nvPr/>
          </p:nvCxnSpPr>
          <p:spPr>
            <a:xfrm>
              <a:off x="3841750" y="4378325"/>
              <a:ext cx="1497000" cy="0"/>
            </a:xfrm>
            <a:prstGeom prst="straightConnector1">
              <a:avLst/>
            </a:prstGeom>
            <a:noFill/>
            <a:ln cap="rnd" cmpd="sng" w="19050">
              <a:solidFill>
                <a:srgbClr val="8BF0F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  <p:sp>
          <p:nvSpPr>
            <p:cNvPr id="1148" name="Google Shape;1148;p36"/>
            <p:cNvSpPr/>
            <p:nvPr/>
          </p:nvSpPr>
          <p:spPr>
            <a:xfrm>
              <a:off x="332258" y="3602050"/>
              <a:ext cx="3508800" cy="1249575"/>
            </a:xfrm>
            <a:custGeom>
              <a:rect b="b" l="l" r="r" t="t"/>
              <a:pathLst>
                <a:path extrusionOk="0" h="49983" w="140352">
                  <a:moveTo>
                    <a:pt x="0" y="20955"/>
                  </a:moveTo>
                  <a:lnTo>
                    <a:pt x="0" y="12573"/>
                  </a:lnTo>
                  <a:lnTo>
                    <a:pt x="12573" y="0"/>
                  </a:lnTo>
                  <a:lnTo>
                    <a:pt x="73724" y="0"/>
                  </a:lnTo>
                  <a:lnTo>
                    <a:pt x="84678" y="10953"/>
                  </a:lnTo>
                  <a:lnTo>
                    <a:pt x="128778" y="10953"/>
                  </a:lnTo>
                  <a:lnTo>
                    <a:pt x="140352" y="22527"/>
                  </a:lnTo>
                  <a:lnTo>
                    <a:pt x="140352" y="42672"/>
                  </a:lnTo>
                  <a:lnTo>
                    <a:pt x="133041" y="49983"/>
                  </a:lnTo>
                  <a:lnTo>
                    <a:pt x="47816" y="49983"/>
                  </a:lnTo>
                  <a:lnTo>
                    <a:pt x="59378" y="38422"/>
                  </a:lnTo>
                  <a:lnTo>
                    <a:pt x="18098" y="38422"/>
                  </a:lnTo>
                  <a:close/>
                </a:path>
              </a:pathLst>
            </a:custGeom>
            <a:gradFill>
              <a:gsLst>
                <a:gs pos="0">
                  <a:srgbClr val="CFE2F3">
                    <a:alpha val="60784"/>
                    <a:alpha val="53850"/>
                  </a:srgbClr>
                </a:gs>
                <a:gs pos="100000">
                  <a:srgbClr val="595959">
                    <a:alpha val="84313"/>
                    <a:alpha val="53850"/>
                  </a:srgbClr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71450" rotWithShape="0" algn="bl" dir="17940000" dist="123825">
                <a:schemeClr val="dk1">
                  <a:alpha val="50000"/>
                </a:schemeClr>
              </a:outerShdw>
            </a:effectLst>
          </p:spPr>
        </p:sp>
        <p:grpSp>
          <p:nvGrpSpPr>
            <p:cNvPr id="1149" name="Google Shape;1149;p36"/>
            <p:cNvGrpSpPr/>
            <p:nvPr/>
          </p:nvGrpSpPr>
          <p:grpSpPr>
            <a:xfrm>
              <a:off x="2970671" y="4005347"/>
              <a:ext cx="746272" cy="746272"/>
              <a:chOff x="3106671" y="4003675"/>
              <a:chExt cx="609600" cy="609600"/>
            </a:xfrm>
          </p:grpSpPr>
          <p:sp>
            <p:nvSpPr>
              <p:cNvPr id="1150" name="Google Shape;1150;p36"/>
              <p:cNvSpPr/>
              <p:nvPr/>
            </p:nvSpPr>
            <p:spPr>
              <a:xfrm>
                <a:off x="3106671" y="4003675"/>
                <a:ext cx="609600" cy="609600"/>
              </a:xfrm>
              <a:prstGeom prst="star12">
                <a:avLst>
                  <a:gd fmla="val 37500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6"/>
              <p:cNvSpPr/>
              <p:nvPr/>
            </p:nvSpPr>
            <p:spPr>
              <a:xfrm>
                <a:off x="3290873" y="4187913"/>
                <a:ext cx="241200" cy="241200"/>
              </a:xfrm>
              <a:prstGeom prst="star12">
                <a:avLst>
                  <a:gd fmla="val 1840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2" name="Google Shape;1152;p36"/>
            <p:cNvSpPr/>
            <p:nvPr/>
          </p:nvSpPr>
          <p:spPr>
            <a:xfrm>
              <a:off x="294158" y="4183075"/>
              <a:ext cx="1609725" cy="733425"/>
            </a:xfrm>
            <a:custGeom>
              <a:rect b="b" l="l" r="r" t="t"/>
              <a:pathLst>
                <a:path extrusionOk="0" h="29337" w="64389">
                  <a:moveTo>
                    <a:pt x="0" y="0"/>
                  </a:moveTo>
                  <a:lnTo>
                    <a:pt x="18384" y="18061"/>
                  </a:lnTo>
                  <a:lnTo>
                    <a:pt x="53340" y="18061"/>
                  </a:lnTo>
                  <a:lnTo>
                    <a:pt x="43434" y="29337"/>
                  </a:lnTo>
                  <a:lnTo>
                    <a:pt x="64389" y="2933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1153" name="Google Shape;1153;p36"/>
            <p:cNvSpPr/>
            <p:nvPr/>
          </p:nvSpPr>
          <p:spPr>
            <a:xfrm>
              <a:off x="1646708" y="3525850"/>
              <a:ext cx="2222900" cy="539350"/>
            </a:xfrm>
            <a:custGeom>
              <a:rect b="b" l="l" r="r" t="t"/>
              <a:pathLst>
                <a:path extrusionOk="0" h="21574" w="88916">
                  <a:moveTo>
                    <a:pt x="0" y="0"/>
                  </a:moveTo>
                  <a:lnTo>
                    <a:pt x="22670" y="0"/>
                  </a:lnTo>
                  <a:lnTo>
                    <a:pt x="33433" y="10763"/>
                  </a:lnTo>
                  <a:lnTo>
                    <a:pt x="78105" y="10763"/>
                  </a:lnTo>
                  <a:lnTo>
                    <a:pt x="88916" y="2157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1154" name="Google Shape;1154;p36"/>
            <p:cNvSpPr/>
            <p:nvPr/>
          </p:nvSpPr>
          <p:spPr>
            <a:xfrm>
              <a:off x="3746995" y="3835425"/>
              <a:ext cx="204775" cy="204775"/>
            </a:xfrm>
            <a:custGeom>
              <a:rect b="b" l="l" r="r" t="t"/>
              <a:pathLst>
                <a:path extrusionOk="0" h="8191" w="8191">
                  <a:moveTo>
                    <a:pt x="8191" y="8191"/>
                  </a:move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536672">
                    <a:alpha val="41568"/>
                  </a:srgbClr>
                </a:gs>
                <a:gs pos="100000">
                  <a:srgbClr val="03151B">
                    <a:alpha val="63137"/>
                  </a:srgbClr>
                </a:gs>
              </a:gsLst>
              <a:lin ang="0" scaled="0"/>
            </a:gradFill>
            <a:ln cap="rnd" cmpd="sng" w="19050">
              <a:solidFill>
                <a:srgbClr val="8BF0F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1155" name="Google Shape;1155;p36"/>
            <p:cNvSpPr/>
            <p:nvPr/>
          </p:nvSpPr>
          <p:spPr>
            <a:xfrm>
              <a:off x="2556358" y="46164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2303945" y="47403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2889720" y="47403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1680058" y="4716475"/>
              <a:ext cx="1352550" cy="69072"/>
            </a:xfrm>
            <a:custGeom>
              <a:rect b="b" l="l" r="r" t="t"/>
              <a:pathLst>
                <a:path extrusionOk="0" h="3334" w="54102">
                  <a:moveTo>
                    <a:pt x="0" y="0"/>
                  </a:moveTo>
                  <a:lnTo>
                    <a:pt x="17526" y="0"/>
                  </a:lnTo>
                  <a:lnTo>
                    <a:pt x="20860" y="3334"/>
                  </a:lnTo>
                  <a:lnTo>
                    <a:pt x="54102" y="333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1159" name="Google Shape;1159;p36"/>
            <p:cNvSpPr/>
            <p:nvPr/>
          </p:nvSpPr>
          <p:spPr>
            <a:xfrm>
              <a:off x="2099158" y="4592650"/>
              <a:ext cx="838200" cy="69075"/>
            </a:xfrm>
            <a:custGeom>
              <a:rect b="b" l="l" r="r" t="t"/>
              <a:pathLst>
                <a:path extrusionOk="0" h="2763" w="33528">
                  <a:moveTo>
                    <a:pt x="0" y="0"/>
                  </a:moveTo>
                  <a:lnTo>
                    <a:pt x="8953" y="0"/>
                  </a:lnTo>
                  <a:lnTo>
                    <a:pt x="11716" y="2763"/>
                  </a:lnTo>
                  <a:lnTo>
                    <a:pt x="33528" y="2763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1160" name="Google Shape;1160;p36"/>
            <p:cNvSpPr/>
            <p:nvPr/>
          </p:nvSpPr>
          <p:spPr>
            <a:xfrm>
              <a:off x="2403958" y="42735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713383" y="4306900"/>
              <a:ext cx="1109675" cy="361950"/>
            </a:xfrm>
            <a:custGeom>
              <a:rect b="b" l="l" r="r" t="t"/>
              <a:pathLst>
                <a:path extrusionOk="0" h="14478" w="44387">
                  <a:moveTo>
                    <a:pt x="0" y="14478"/>
                  </a:moveTo>
                  <a:lnTo>
                    <a:pt x="6477" y="14478"/>
                  </a:lnTo>
                  <a:lnTo>
                    <a:pt x="20955" y="0"/>
                  </a:lnTo>
                  <a:lnTo>
                    <a:pt x="44387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</p:grpSp>
      <p:sp>
        <p:nvSpPr>
          <p:cNvPr id="1162" name="Google Shape;1162;p36"/>
          <p:cNvSpPr txBox="1"/>
          <p:nvPr>
            <p:ph type="ctrTitle"/>
          </p:nvPr>
        </p:nvSpPr>
        <p:spPr>
          <a:xfrm>
            <a:off x="1265250" y="1589450"/>
            <a:ext cx="67905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</a:t>
            </a:r>
            <a:endParaRPr sz="3100"/>
          </a:p>
        </p:txBody>
      </p:sp>
      <p:sp>
        <p:nvSpPr>
          <p:cNvPr id="1163" name="Google Shape;1163;p36"/>
          <p:cNvSpPr txBox="1"/>
          <p:nvPr>
            <p:ph idx="1" type="subTitle"/>
          </p:nvPr>
        </p:nvSpPr>
        <p:spPr>
          <a:xfrm>
            <a:off x="1722600" y="3140150"/>
            <a:ext cx="56988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Banco de Dados I - Ciência da Computação 03AN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4" name="Google Shape;1164;p36"/>
          <p:cNvSpPr/>
          <p:nvPr/>
        </p:nvSpPr>
        <p:spPr>
          <a:xfrm>
            <a:off x="2915692" y="2401000"/>
            <a:ext cx="3312614" cy="341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E-Commerce</a:t>
            </a:r>
          </a:p>
        </p:txBody>
      </p:sp>
      <p:sp>
        <p:nvSpPr>
          <p:cNvPr id="1165" name="Google Shape;1165;p36"/>
          <p:cNvSpPr txBox="1"/>
          <p:nvPr>
            <p:ph idx="2" type="subTitle"/>
          </p:nvPr>
        </p:nvSpPr>
        <p:spPr>
          <a:xfrm>
            <a:off x="646775" y="3733600"/>
            <a:ext cx="1497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Banco de dados</a:t>
            </a:r>
            <a:endParaRPr sz="1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E-Commerce</a:t>
            </a:r>
            <a:endParaRPr sz="1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575" y="1037225"/>
            <a:ext cx="4726851" cy="30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6"/>
          <p:cNvSpPr txBox="1"/>
          <p:nvPr>
            <p:ph idx="2" type="ctrTitle"/>
          </p:nvPr>
        </p:nvSpPr>
        <p:spPr>
          <a:xfrm>
            <a:off x="1407050" y="1874600"/>
            <a:ext cx="3247200" cy="6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Lógico</a:t>
            </a:r>
            <a:endParaRPr/>
          </a:p>
        </p:txBody>
      </p:sp>
      <p:sp>
        <p:nvSpPr>
          <p:cNvPr id="1268" name="Google Shape;1268;p46"/>
          <p:cNvSpPr/>
          <p:nvPr/>
        </p:nvSpPr>
        <p:spPr>
          <a:xfrm>
            <a:off x="5065771" y="2025175"/>
            <a:ext cx="2327304" cy="1072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03</a:t>
            </a:r>
          </a:p>
        </p:txBody>
      </p:sp>
      <p:sp>
        <p:nvSpPr>
          <p:cNvPr id="1269" name="Google Shape;1269;p46"/>
          <p:cNvSpPr/>
          <p:nvPr/>
        </p:nvSpPr>
        <p:spPr>
          <a:xfrm>
            <a:off x="4454300" y="2912225"/>
            <a:ext cx="4700700" cy="387650"/>
          </a:xfrm>
          <a:custGeom>
            <a:rect b="b" l="l" r="r" t="t"/>
            <a:pathLst>
              <a:path extrusionOk="0" h="15506" w="188028">
                <a:moveTo>
                  <a:pt x="0" y="0"/>
                </a:moveTo>
                <a:lnTo>
                  <a:pt x="17064" y="14267"/>
                </a:lnTo>
                <a:lnTo>
                  <a:pt x="188028" y="15506"/>
                </a:lnTo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7"/>
          <p:cNvSpPr txBox="1"/>
          <p:nvPr/>
        </p:nvSpPr>
        <p:spPr>
          <a:xfrm>
            <a:off x="2435100" y="932875"/>
            <a:ext cx="427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rbitron Black"/>
                <a:ea typeface="Orbitron Black"/>
                <a:cs typeface="Orbitron Black"/>
                <a:sym typeface="Orbitron Black"/>
              </a:rPr>
              <a:t>CONCEITO</a:t>
            </a:r>
            <a:endParaRPr sz="36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1275" name="Google Shape;1275;p47"/>
          <p:cNvSpPr txBox="1"/>
          <p:nvPr/>
        </p:nvSpPr>
        <p:spPr>
          <a:xfrm>
            <a:off x="2321700" y="1903625"/>
            <a:ext cx="450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 modelo de dados lógico estabelece a estrutura dos elementos de dados e os relacionamentos entre eles, como devem ser implementados.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Independente do modelo físico de dados, que detalha como os dados serão implementados.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8"/>
          <p:cNvSpPr txBox="1"/>
          <p:nvPr/>
        </p:nvSpPr>
        <p:spPr>
          <a:xfrm>
            <a:off x="2693550" y="882425"/>
            <a:ext cx="375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rbitron Black"/>
                <a:ea typeface="Orbitron Black"/>
                <a:cs typeface="Orbitron Black"/>
                <a:sym typeface="Orbitron Black"/>
              </a:rPr>
              <a:t>ESTRUTURA</a:t>
            </a:r>
            <a:endParaRPr sz="36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1281" name="Google Shape;1281;p48"/>
          <p:cNvSpPr txBox="1"/>
          <p:nvPr/>
        </p:nvSpPr>
        <p:spPr>
          <a:xfrm>
            <a:off x="2294400" y="1833000"/>
            <a:ext cx="429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Utiliza os mesmos elementos da estrutura de dados, com mais informações e maior precisão para com a necessidade desses.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Foreign e Primary Keys.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" name="Google Shape;12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500" y="1036450"/>
            <a:ext cx="4925000" cy="307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0"/>
          <p:cNvSpPr txBox="1"/>
          <p:nvPr>
            <p:ph type="ctrTitle"/>
          </p:nvPr>
        </p:nvSpPr>
        <p:spPr>
          <a:xfrm>
            <a:off x="1746300" y="1228281"/>
            <a:ext cx="56514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Físico</a:t>
            </a:r>
            <a:endParaRPr/>
          </a:p>
        </p:txBody>
      </p:sp>
      <p:sp>
        <p:nvSpPr>
          <p:cNvPr id="1292" name="Google Shape;1292;p50"/>
          <p:cNvSpPr/>
          <p:nvPr/>
        </p:nvSpPr>
        <p:spPr>
          <a:xfrm>
            <a:off x="3442509" y="2806743"/>
            <a:ext cx="2258982" cy="1108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" name="Google Shape;12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736" y="1627486"/>
            <a:ext cx="6260524" cy="18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" name="Google Shape;1302;p52" title="Introdução básica sobre banco de dados e modelagem - Feito com o Clipchamp_168512196554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8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7"/>
          <p:cNvSpPr txBox="1"/>
          <p:nvPr>
            <p:ph type="title"/>
          </p:nvPr>
        </p:nvSpPr>
        <p:spPr>
          <a:xfrm>
            <a:off x="1843500" y="1006250"/>
            <a:ext cx="54570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</a:t>
            </a:r>
            <a:endParaRPr/>
          </a:p>
        </p:txBody>
      </p:sp>
      <p:sp>
        <p:nvSpPr>
          <p:cNvPr id="1171" name="Google Shape;1171;p37"/>
          <p:cNvSpPr txBox="1"/>
          <p:nvPr>
            <p:ph idx="1" type="subTitle"/>
          </p:nvPr>
        </p:nvSpPr>
        <p:spPr>
          <a:xfrm>
            <a:off x="1843500" y="1717175"/>
            <a:ext cx="5457000" cy="20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Orbitron"/>
                <a:ea typeface="Orbitron"/>
                <a:cs typeface="Orbitron"/>
                <a:sym typeface="Orbitron"/>
              </a:rPr>
              <a:t>Brenda Cristina Gomes de Lima </a:t>
            </a:r>
            <a:endParaRPr i="1" sz="2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Orbitron"/>
                <a:ea typeface="Orbitron"/>
                <a:cs typeface="Orbitron"/>
                <a:sym typeface="Orbitron"/>
              </a:rPr>
              <a:t>Fernando Henrique Munhoz Fragassi</a:t>
            </a:r>
            <a:endParaRPr i="1" sz="2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Orbitron"/>
                <a:ea typeface="Orbitron"/>
                <a:cs typeface="Orbitron"/>
                <a:sym typeface="Orbitron"/>
              </a:rPr>
              <a:t>Gabriel Shoga da Silva </a:t>
            </a:r>
            <a:endParaRPr i="1" sz="2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Orbitron"/>
                <a:ea typeface="Orbitron"/>
                <a:cs typeface="Orbitron"/>
                <a:sym typeface="Orbitron"/>
              </a:rPr>
              <a:t>Guilherme Georgios Zografos</a:t>
            </a:r>
            <a:endParaRPr i="1" sz="2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Orbitron"/>
                <a:ea typeface="Orbitron"/>
                <a:cs typeface="Orbitron"/>
                <a:sym typeface="Orbitron"/>
              </a:rPr>
              <a:t>Luana Elis Teixeira Gallo </a:t>
            </a:r>
            <a:endParaRPr i="1" sz="2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Orbitron"/>
                <a:ea typeface="Orbitron"/>
                <a:cs typeface="Orbitron"/>
                <a:sym typeface="Orbitron"/>
              </a:rPr>
              <a:t>Pedro André de Almeida </a:t>
            </a:r>
            <a:endParaRPr i="1" sz="2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Orbitron"/>
                <a:ea typeface="Orbitron"/>
                <a:cs typeface="Orbitron"/>
                <a:sym typeface="Orbitron"/>
              </a:rPr>
              <a:t>Valentina Domenichelli Gritti</a:t>
            </a:r>
            <a:endParaRPr sz="3200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172" name="Google Shape;1172;p37"/>
          <p:cNvCxnSpPr/>
          <p:nvPr/>
        </p:nvCxnSpPr>
        <p:spPr>
          <a:xfrm flipH="1">
            <a:off x="17871475" y="4143200"/>
            <a:ext cx="655800" cy="6225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>
              <a:schemeClr val="lt2">
                <a:alpha val="50000"/>
              </a:schemeClr>
            </a:outerShdw>
          </a:effectLst>
        </p:spPr>
      </p:cxnSp>
      <p:cxnSp>
        <p:nvCxnSpPr>
          <p:cNvPr id="1173" name="Google Shape;1173;p37"/>
          <p:cNvCxnSpPr/>
          <p:nvPr/>
        </p:nvCxnSpPr>
        <p:spPr>
          <a:xfrm flipH="1">
            <a:off x="17804825" y="4365463"/>
            <a:ext cx="600000" cy="5682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38"/>
          <p:cNvSpPr txBox="1"/>
          <p:nvPr>
            <p:ph type="title"/>
          </p:nvPr>
        </p:nvSpPr>
        <p:spPr>
          <a:xfrm>
            <a:off x="1164875" y="539500"/>
            <a:ext cx="649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1179" name="Google Shape;1179;p38"/>
          <p:cNvSpPr txBox="1"/>
          <p:nvPr>
            <p:ph idx="1" type="subTitle"/>
          </p:nvPr>
        </p:nvSpPr>
        <p:spPr>
          <a:xfrm>
            <a:off x="2199501" y="2074538"/>
            <a:ext cx="221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tema e o trabalho</a:t>
            </a:r>
            <a:endParaRPr/>
          </a:p>
        </p:txBody>
      </p:sp>
      <p:sp>
        <p:nvSpPr>
          <p:cNvPr id="1180" name="Google Shape;1180;p38"/>
          <p:cNvSpPr txBox="1"/>
          <p:nvPr>
            <p:ph idx="3" type="subTitle"/>
          </p:nvPr>
        </p:nvSpPr>
        <p:spPr>
          <a:xfrm>
            <a:off x="2208863" y="3907475"/>
            <a:ext cx="221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Lógico do banco de dados</a:t>
            </a:r>
            <a:endParaRPr/>
          </a:p>
        </p:txBody>
      </p:sp>
      <p:sp>
        <p:nvSpPr>
          <p:cNvPr id="1181" name="Google Shape;1181;p38"/>
          <p:cNvSpPr txBox="1"/>
          <p:nvPr>
            <p:ph idx="4" type="subTitle"/>
          </p:nvPr>
        </p:nvSpPr>
        <p:spPr>
          <a:xfrm>
            <a:off x="2199495" y="3410102"/>
            <a:ext cx="22164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Lógico</a:t>
            </a:r>
            <a:endParaRPr/>
          </a:p>
        </p:txBody>
      </p:sp>
      <p:sp>
        <p:nvSpPr>
          <p:cNvPr id="1182" name="Google Shape;1182;p38"/>
          <p:cNvSpPr txBox="1"/>
          <p:nvPr>
            <p:ph idx="6" type="subTitle"/>
          </p:nvPr>
        </p:nvSpPr>
        <p:spPr>
          <a:xfrm>
            <a:off x="2199495" y="1680975"/>
            <a:ext cx="22164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</a:t>
            </a:r>
            <a:endParaRPr/>
          </a:p>
        </p:txBody>
      </p:sp>
      <p:sp>
        <p:nvSpPr>
          <p:cNvPr id="1183" name="Google Shape;1183;p38"/>
          <p:cNvSpPr txBox="1"/>
          <p:nvPr>
            <p:ph idx="7" type="subTitle"/>
          </p:nvPr>
        </p:nvSpPr>
        <p:spPr>
          <a:xfrm>
            <a:off x="5786226" y="2232288"/>
            <a:ext cx="221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 do banco de dados</a:t>
            </a:r>
            <a:endParaRPr/>
          </a:p>
        </p:txBody>
      </p:sp>
      <p:sp>
        <p:nvSpPr>
          <p:cNvPr id="1184" name="Google Shape;1184;p38"/>
          <p:cNvSpPr txBox="1"/>
          <p:nvPr>
            <p:ph idx="8" type="subTitle"/>
          </p:nvPr>
        </p:nvSpPr>
        <p:spPr>
          <a:xfrm>
            <a:off x="5778795" y="1680975"/>
            <a:ext cx="22164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</a:t>
            </a:r>
            <a:endParaRPr/>
          </a:p>
        </p:txBody>
      </p:sp>
      <p:sp>
        <p:nvSpPr>
          <p:cNvPr id="1185" name="Google Shape;1185;p38"/>
          <p:cNvSpPr txBox="1"/>
          <p:nvPr>
            <p:ph idx="13" type="subTitle"/>
          </p:nvPr>
        </p:nvSpPr>
        <p:spPr>
          <a:xfrm>
            <a:off x="5786226" y="3907475"/>
            <a:ext cx="221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Físico do banco de dados</a:t>
            </a:r>
            <a:endParaRPr/>
          </a:p>
        </p:txBody>
      </p:sp>
      <p:sp>
        <p:nvSpPr>
          <p:cNvPr id="1186" name="Google Shape;1186;p38"/>
          <p:cNvSpPr txBox="1"/>
          <p:nvPr>
            <p:ph idx="14" type="subTitle"/>
          </p:nvPr>
        </p:nvSpPr>
        <p:spPr>
          <a:xfrm>
            <a:off x="5778795" y="3410102"/>
            <a:ext cx="22164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Físico</a:t>
            </a:r>
            <a:endParaRPr/>
          </a:p>
        </p:txBody>
      </p:sp>
      <p:sp>
        <p:nvSpPr>
          <p:cNvPr id="1187" name="Google Shape;1187;p38"/>
          <p:cNvSpPr/>
          <p:nvPr/>
        </p:nvSpPr>
        <p:spPr>
          <a:xfrm rot="5400000">
            <a:off x="1523279" y="1873884"/>
            <a:ext cx="257175" cy="974007"/>
          </a:xfrm>
          <a:custGeom>
            <a:rect b="b" l="l" r="r" t="t"/>
            <a:pathLst>
              <a:path extrusionOk="0" h="36195" w="10287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</p:sp>
      <p:sp>
        <p:nvSpPr>
          <p:cNvPr id="1188" name="Google Shape;1188;p38"/>
          <p:cNvSpPr/>
          <p:nvPr/>
        </p:nvSpPr>
        <p:spPr>
          <a:xfrm rot="5400000">
            <a:off x="1523279" y="3599634"/>
            <a:ext cx="257175" cy="974007"/>
          </a:xfrm>
          <a:custGeom>
            <a:rect b="b" l="l" r="r" t="t"/>
            <a:pathLst>
              <a:path extrusionOk="0" h="36195" w="10287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</p:sp>
      <p:sp>
        <p:nvSpPr>
          <p:cNvPr id="1189" name="Google Shape;1189;p38"/>
          <p:cNvSpPr/>
          <p:nvPr/>
        </p:nvSpPr>
        <p:spPr>
          <a:xfrm rot="5400000">
            <a:off x="5097180" y="1873884"/>
            <a:ext cx="257175" cy="974007"/>
          </a:xfrm>
          <a:custGeom>
            <a:rect b="b" l="l" r="r" t="t"/>
            <a:pathLst>
              <a:path extrusionOk="0" h="36195" w="10287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</p:sp>
      <p:sp>
        <p:nvSpPr>
          <p:cNvPr id="1190" name="Google Shape;1190;p38"/>
          <p:cNvSpPr/>
          <p:nvPr/>
        </p:nvSpPr>
        <p:spPr>
          <a:xfrm rot="5400000">
            <a:off x="5097180" y="3599634"/>
            <a:ext cx="257175" cy="974007"/>
          </a:xfrm>
          <a:custGeom>
            <a:rect b="b" l="l" r="r" t="t"/>
            <a:pathLst>
              <a:path extrusionOk="0" h="36195" w="10287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chemeClr val="lt2">
                <a:alpha val="50000"/>
              </a:schemeClr>
            </a:outerShdw>
          </a:effectLst>
        </p:spPr>
      </p:sp>
      <p:sp>
        <p:nvSpPr>
          <p:cNvPr id="1191" name="Google Shape;1191;p38"/>
          <p:cNvSpPr/>
          <p:nvPr/>
        </p:nvSpPr>
        <p:spPr>
          <a:xfrm>
            <a:off x="1148799" y="2008375"/>
            <a:ext cx="617446" cy="351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01</a:t>
            </a:r>
          </a:p>
        </p:txBody>
      </p:sp>
      <p:sp>
        <p:nvSpPr>
          <p:cNvPr id="1192" name="Google Shape;1192;p38"/>
          <p:cNvSpPr/>
          <p:nvPr/>
        </p:nvSpPr>
        <p:spPr>
          <a:xfrm>
            <a:off x="1148802" y="3737625"/>
            <a:ext cx="754659" cy="341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02</a:t>
            </a:r>
          </a:p>
        </p:txBody>
      </p:sp>
      <p:sp>
        <p:nvSpPr>
          <p:cNvPr id="1193" name="Google Shape;1193;p38"/>
          <p:cNvSpPr/>
          <p:nvPr/>
        </p:nvSpPr>
        <p:spPr>
          <a:xfrm>
            <a:off x="4730672" y="2008375"/>
            <a:ext cx="740767" cy="341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03</a:t>
            </a:r>
          </a:p>
        </p:txBody>
      </p:sp>
      <p:sp>
        <p:nvSpPr>
          <p:cNvPr id="1194" name="Google Shape;1194;p38"/>
          <p:cNvSpPr/>
          <p:nvPr/>
        </p:nvSpPr>
        <p:spPr>
          <a:xfrm>
            <a:off x="4730672" y="3737625"/>
            <a:ext cx="695954" cy="341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04</a:t>
            </a:r>
          </a:p>
        </p:txBody>
      </p:sp>
      <p:grpSp>
        <p:nvGrpSpPr>
          <p:cNvPr id="1195" name="Google Shape;1195;p38"/>
          <p:cNvGrpSpPr/>
          <p:nvPr/>
        </p:nvGrpSpPr>
        <p:grpSpPr>
          <a:xfrm>
            <a:off x="4968800" y="153800"/>
            <a:ext cx="3966633" cy="1249575"/>
            <a:chOff x="4968800" y="153813"/>
            <a:chExt cx="3966633" cy="1249575"/>
          </a:xfrm>
        </p:grpSpPr>
        <p:sp>
          <p:nvSpPr>
            <p:cNvPr id="1196" name="Google Shape;1196;p38"/>
            <p:cNvSpPr/>
            <p:nvPr/>
          </p:nvSpPr>
          <p:spPr>
            <a:xfrm flipH="1" rot="10800000">
              <a:off x="5426633" y="153813"/>
              <a:ext cx="3508800" cy="1249575"/>
            </a:xfrm>
            <a:custGeom>
              <a:rect b="b" l="l" r="r" t="t"/>
              <a:pathLst>
                <a:path extrusionOk="0" h="49983" w="140352">
                  <a:moveTo>
                    <a:pt x="0" y="20955"/>
                  </a:moveTo>
                  <a:lnTo>
                    <a:pt x="0" y="12573"/>
                  </a:lnTo>
                  <a:lnTo>
                    <a:pt x="12573" y="0"/>
                  </a:lnTo>
                  <a:lnTo>
                    <a:pt x="73724" y="0"/>
                  </a:lnTo>
                  <a:lnTo>
                    <a:pt x="84678" y="10953"/>
                  </a:lnTo>
                  <a:lnTo>
                    <a:pt x="128778" y="10953"/>
                  </a:lnTo>
                  <a:lnTo>
                    <a:pt x="140352" y="22527"/>
                  </a:lnTo>
                  <a:lnTo>
                    <a:pt x="140352" y="42672"/>
                  </a:lnTo>
                  <a:lnTo>
                    <a:pt x="133041" y="49983"/>
                  </a:lnTo>
                  <a:lnTo>
                    <a:pt x="47816" y="49983"/>
                  </a:lnTo>
                  <a:lnTo>
                    <a:pt x="59378" y="38422"/>
                  </a:lnTo>
                  <a:lnTo>
                    <a:pt x="18098" y="38422"/>
                  </a:lnTo>
                  <a:close/>
                </a:path>
              </a:pathLst>
            </a:custGeom>
            <a:gradFill>
              <a:gsLst>
                <a:gs pos="0">
                  <a:srgbClr val="CFE2F3">
                    <a:alpha val="60784"/>
                    <a:alpha val="53850"/>
                  </a:srgbClr>
                </a:gs>
                <a:gs pos="100000">
                  <a:srgbClr val="595959">
                    <a:alpha val="84313"/>
                    <a:alpha val="53850"/>
                  </a:srgbClr>
                </a:gs>
              </a:gsLst>
              <a:lin ang="0" scaled="0"/>
            </a:gra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71450" rotWithShape="0" algn="bl" dir="17940000" dist="123825">
                <a:schemeClr val="dk1">
                  <a:alpha val="50000"/>
                </a:schemeClr>
              </a:outerShdw>
            </a:effectLst>
          </p:spPr>
        </p:sp>
        <p:grpSp>
          <p:nvGrpSpPr>
            <p:cNvPr id="1197" name="Google Shape;1197;p38"/>
            <p:cNvGrpSpPr/>
            <p:nvPr/>
          </p:nvGrpSpPr>
          <p:grpSpPr>
            <a:xfrm flipH="1" rot="10800000">
              <a:off x="6566606" y="707982"/>
              <a:ext cx="2305063" cy="539350"/>
              <a:chOff x="1714500" y="3525850"/>
              <a:chExt cx="2305063" cy="539350"/>
            </a:xfrm>
          </p:grpSpPr>
          <p:sp>
            <p:nvSpPr>
              <p:cNvPr id="1198" name="Google Shape;1198;p38"/>
              <p:cNvSpPr/>
              <p:nvPr/>
            </p:nvSpPr>
            <p:spPr>
              <a:xfrm>
                <a:off x="1714500" y="3525850"/>
                <a:ext cx="2222900" cy="539350"/>
              </a:xfrm>
              <a:custGeom>
                <a:rect b="b" l="l" r="r" t="t"/>
                <a:pathLst>
                  <a:path extrusionOk="0" h="21574" w="88916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1199" name="Google Shape;1199;p38"/>
              <p:cNvSpPr/>
              <p:nvPr/>
            </p:nvSpPr>
            <p:spPr>
              <a:xfrm>
                <a:off x="3814788" y="3835425"/>
                <a:ext cx="204775" cy="204775"/>
              </a:xfrm>
              <a:custGeom>
                <a:rect b="b" l="l" r="r" t="t"/>
                <a:pathLst>
                  <a:path extrusionOk="0" h="8191" w="8191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cap="rnd" cmpd="sng" w="19050">
                <a:solidFill>
                  <a:srgbClr val="8BF0F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1200" name="Google Shape;1200;p38"/>
            <p:cNvGrpSpPr/>
            <p:nvPr/>
          </p:nvGrpSpPr>
          <p:grpSpPr>
            <a:xfrm>
              <a:off x="5439497" y="539500"/>
              <a:ext cx="1352550" cy="542938"/>
              <a:chOff x="-29120" y="4473963"/>
              <a:chExt cx="1352550" cy="542938"/>
            </a:xfrm>
          </p:grpSpPr>
          <p:sp>
            <p:nvSpPr>
              <p:cNvPr id="1201" name="Google Shape;1201;p38"/>
              <p:cNvSpPr/>
              <p:nvPr/>
            </p:nvSpPr>
            <p:spPr>
              <a:xfrm>
                <a:off x="847180" y="48168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594767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1180542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-29120" y="4916875"/>
                <a:ext cx="1352550" cy="69072"/>
              </a:xfrm>
              <a:custGeom>
                <a:rect b="b" l="l" r="r" t="t"/>
                <a:pathLst>
                  <a:path extrusionOk="0" h="3334" w="54102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1205" name="Google Shape;1205;p38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rect b="b" l="l" r="r" t="t"/>
                <a:pathLst>
                  <a:path extrusionOk="0" h="2763" w="33528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1206" name="Google Shape;1206;p38"/>
              <p:cNvSpPr/>
              <p:nvPr/>
            </p:nvSpPr>
            <p:spPr>
              <a:xfrm>
                <a:off x="694780" y="44739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4205" y="4507300"/>
                <a:ext cx="1109675" cy="361950"/>
              </a:xfrm>
              <a:custGeom>
                <a:rect b="b" l="l" r="r" t="t"/>
                <a:pathLst>
                  <a:path extrusionOk="0" h="14478" w="44387">
                    <a:moveTo>
                      <a:pt x="0" y="14478"/>
                    </a:moveTo>
                    <a:lnTo>
                      <a:pt x="6477" y="14478"/>
                    </a:lnTo>
                    <a:lnTo>
                      <a:pt x="20955" y="0"/>
                    </a:lnTo>
                    <a:lnTo>
                      <a:pt x="44387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71438" rotWithShape="0" algn="bl" dir="15360000" dist="28575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1208" name="Google Shape;1208;p38"/>
            <p:cNvGrpSpPr/>
            <p:nvPr/>
          </p:nvGrpSpPr>
          <p:grpSpPr>
            <a:xfrm>
              <a:off x="6902800" y="214321"/>
              <a:ext cx="413297" cy="124500"/>
              <a:chOff x="6270975" y="655071"/>
              <a:chExt cx="413297" cy="124500"/>
            </a:xfrm>
          </p:grpSpPr>
          <p:sp>
            <p:nvSpPr>
              <p:cNvPr id="1209" name="Google Shape;1209;p38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19050">
                  <a:srgbClr val="8BF0F1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12" name="Google Shape;1212;p38"/>
            <p:cNvCxnSpPr/>
            <p:nvPr/>
          </p:nvCxnSpPr>
          <p:spPr>
            <a:xfrm>
              <a:off x="4968800" y="156988"/>
              <a:ext cx="15336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5400000" dist="19050">
                <a:srgbClr val="8BF0F1">
                  <a:alpha val="5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 txBox="1"/>
          <p:nvPr>
            <p:ph type="title"/>
          </p:nvPr>
        </p:nvSpPr>
        <p:spPr>
          <a:xfrm>
            <a:off x="2375994" y="437468"/>
            <a:ext cx="4392000" cy="9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218" name="Google Shape;1218;p39"/>
          <p:cNvSpPr txBox="1"/>
          <p:nvPr/>
        </p:nvSpPr>
        <p:spPr>
          <a:xfrm>
            <a:off x="1521150" y="2105300"/>
            <a:ext cx="610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❏"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Conceito de RDBMS, ou Sistema de Gerenciamento de Banco de Dados.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❏"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Tipos de modelos em um banco de dados relacional.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❏"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Conceito de E-Commerce e sua utilização.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0"/>
          <p:cNvSpPr txBox="1"/>
          <p:nvPr>
            <p:ph type="ctrTitle"/>
          </p:nvPr>
        </p:nvSpPr>
        <p:spPr>
          <a:xfrm>
            <a:off x="1746300" y="2947825"/>
            <a:ext cx="56514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</a:t>
            </a:r>
            <a:endParaRPr/>
          </a:p>
        </p:txBody>
      </p:sp>
      <p:grpSp>
        <p:nvGrpSpPr>
          <p:cNvPr id="1224" name="Google Shape;1224;p40"/>
          <p:cNvGrpSpPr/>
          <p:nvPr/>
        </p:nvGrpSpPr>
        <p:grpSpPr>
          <a:xfrm>
            <a:off x="5433193" y="1297775"/>
            <a:ext cx="1352550" cy="542938"/>
            <a:chOff x="-29120" y="4473963"/>
            <a:chExt cx="1352550" cy="542938"/>
          </a:xfrm>
        </p:grpSpPr>
        <p:sp>
          <p:nvSpPr>
            <p:cNvPr id="1225" name="Google Shape;1225;p40"/>
            <p:cNvSpPr/>
            <p:nvPr/>
          </p:nvSpPr>
          <p:spPr>
            <a:xfrm>
              <a:off x="847180" y="48168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594767" y="49407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180542" y="49407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-29120" y="4916875"/>
              <a:ext cx="1352550" cy="69072"/>
            </a:xfrm>
            <a:custGeom>
              <a:rect b="b" l="l" r="r" t="t"/>
              <a:pathLst>
                <a:path extrusionOk="0" h="3334" w="54102">
                  <a:moveTo>
                    <a:pt x="0" y="0"/>
                  </a:moveTo>
                  <a:lnTo>
                    <a:pt x="17526" y="0"/>
                  </a:lnTo>
                  <a:lnTo>
                    <a:pt x="20860" y="3334"/>
                  </a:lnTo>
                  <a:lnTo>
                    <a:pt x="54102" y="333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1229" name="Google Shape;1229;p40"/>
            <p:cNvSpPr/>
            <p:nvPr/>
          </p:nvSpPr>
          <p:spPr>
            <a:xfrm>
              <a:off x="389980" y="4793050"/>
              <a:ext cx="838200" cy="69075"/>
            </a:xfrm>
            <a:custGeom>
              <a:rect b="b" l="l" r="r" t="t"/>
              <a:pathLst>
                <a:path extrusionOk="0" h="2763" w="33528">
                  <a:moveTo>
                    <a:pt x="0" y="0"/>
                  </a:moveTo>
                  <a:lnTo>
                    <a:pt x="8953" y="0"/>
                  </a:lnTo>
                  <a:lnTo>
                    <a:pt x="11716" y="2763"/>
                  </a:lnTo>
                  <a:lnTo>
                    <a:pt x="33528" y="2763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  <p:sp>
          <p:nvSpPr>
            <p:cNvPr id="1230" name="Google Shape;1230;p40"/>
            <p:cNvSpPr/>
            <p:nvPr/>
          </p:nvSpPr>
          <p:spPr>
            <a:xfrm>
              <a:off x="694780" y="44739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4205" y="4507300"/>
              <a:ext cx="1109675" cy="361950"/>
            </a:xfrm>
            <a:custGeom>
              <a:rect b="b" l="l" r="r" t="t"/>
              <a:pathLst>
                <a:path extrusionOk="0" h="14478" w="44387">
                  <a:moveTo>
                    <a:pt x="0" y="14478"/>
                  </a:moveTo>
                  <a:lnTo>
                    <a:pt x="6477" y="14478"/>
                  </a:lnTo>
                  <a:lnTo>
                    <a:pt x="20955" y="0"/>
                  </a:lnTo>
                  <a:lnTo>
                    <a:pt x="44387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71438" rotWithShape="0" algn="bl" dir="15360000" dist="28575">
                <a:schemeClr val="lt2">
                  <a:alpha val="50000"/>
                </a:schemeClr>
              </a:outerShdw>
            </a:effectLst>
          </p:spPr>
        </p:sp>
      </p:grpSp>
      <p:sp>
        <p:nvSpPr>
          <p:cNvPr id="1232" name="Google Shape;1232;p40"/>
          <p:cNvSpPr/>
          <p:nvPr/>
        </p:nvSpPr>
        <p:spPr>
          <a:xfrm>
            <a:off x="3598150" y="1339300"/>
            <a:ext cx="1947699" cy="1108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01</a:t>
            </a:r>
          </a:p>
        </p:txBody>
      </p:sp>
      <p:sp>
        <p:nvSpPr>
          <p:cNvPr id="1233" name="Google Shape;1233;p40"/>
          <p:cNvSpPr/>
          <p:nvPr/>
        </p:nvSpPr>
        <p:spPr>
          <a:xfrm flipH="1">
            <a:off x="22572" y="2416125"/>
            <a:ext cx="6013978" cy="311250"/>
          </a:xfrm>
          <a:custGeom>
            <a:rect b="b" l="l" r="r" t="t"/>
            <a:pathLst>
              <a:path extrusionOk="0" fill="none" h="2536" w="59327">
                <a:moveTo>
                  <a:pt x="0" y="0"/>
                </a:moveTo>
                <a:lnTo>
                  <a:pt x="2535" y="2535"/>
                </a:lnTo>
                <a:lnTo>
                  <a:pt x="59327" y="2535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1"/>
          <p:cNvSpPr txBox="1"/>
          <p:nvPr>
            <p:ph idx="1" type="subTitle"/>
          </p:nvPr>
        </p:nvSpPr>
        <p:spPr>
          <a:xfrm>
            <a:off x="1722600" y="1529300"/>
            <a:ext cx="56988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Produção e apresentação de um banco de dados e seus modelos relacional, lógico e conceitual, para utilização em uma aplicação do nicho de E-commerce;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Aplicação e manipulação de conceitos de entidades e relacionamentos ao banco de dados;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Tecnologias utilizadas: SQL, BRModelo, Git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2"/>
          <p:cNvSpPr txBox="1"/>
          <p:nvPr>
            <p:ph type="ctrTitle"/>
          </p:nvPr>
        </p:nvSpPr>
        <p:spPr>
          <a:xfrm>
            <a:off x="4103440" y="1874594"/>
            <a:ext cx="3968100" cy="6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</a:t>
            </a:r>
            <a:endParaRPr/>
          </a:p>
        </p:txBody>
      </p:sp>
      <p:sp>
        <p:nvSpPr>
          <p:cNvPr id="1244" name="Google Shape;1244;p42"/>
          <p:cNvSpPr/>
          <p:nvPr/>
        </p:nvSpPr>
        <p:spPr>
          <a:xfrm>
            <a:off x="1491800" y="2025175"/>
            <a:ext cx="2370950" cy="1072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02</a:t>
            </a:r>
          </a:p>
        </p:txBody>
      </p:sp>
      <p:cxnSp>
        <p:nvCxnSpPr>
          <p:cNvPr id="1245" name="Google Shape;1245;p42"/>
          <p:cNvCxnSpPr/>
          <p:nvPr/>
        </p:nvCxnSpPr>
        <p:spPr>
          <a:xfrm>
            <a:off x="2174950" y="3400725"/>
            <a:ext cx="6993000" cy="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71438" rotWithShape="0" algn="bl" dir="5400000" dist="19050">
              <a:srgbClr val="8BF0F1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3"/>
          <p:cNvSpPr txBox="1"/>
          <p:nvPr>
            <p:ph idx="1" type="subTitle"/>
          </p:nvPr>
        </p:nvSpPr>
        <p:spPr>
          <a:xfrm>
            <a:off x="2069550" y="1881925"/>
            <a:ext cx="50049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 Modelo Entidade-Relacionamento (Modelo ER ou MER) é um modelo conceitual utilizado para descrever objetos (entidades) envolvidos em um domínio de negócios, com suas características (atributos) e como elas se relacionam entre si (relacionamentos).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51" name="Google Shape;1251;p43"/>
          <p:cNvSpPr txBox="1"/>
          <p:nvPr/>
        </p:nvSpPr>
        <p:spPr>
          <a:xfrm>
            <a:off x="1993950" y="1081525"/>
            <a:ext cx="51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CONCEITO</a:t>
            </a:r>
            <a:endParaRPr sz="3600">
              <a:solidFill>
                <a:schemeClr val="dk1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4"/>
          <p:cNvSpPr txBox="1"/>
          <p:nvPr/>
        </p:nvSpPr>
        <p:spPr>
          <a:xfrm>
            <a:off x="2561250" y="1550625"/>
            <a:ext cx="4109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Entidades: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Fracas;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Fortes;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Associativas;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Relacionamentos.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Cardinalidades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Atributos.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Classificações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44"/>
          <p:cNvSpPr txBox="1"/>
          <p:nvPr/>
        </p:nvSpPr>
        <p:spPr>
          <a:xfrm>
            <a:off x="2473050" y="970700"/>
            <a:ext cx="419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rbitron Black"/>
                <a:ea typeface="Orbitron Black"/>
                <a:cs typeface="Orbitron Black"/>
                <a:sym typeface="Orbitron Black"/>
              </a:rPr>
              <a:t>ESTRUTURA</a:t>
            </a:r>
            <a:endParaRPr sz="36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in Statistics Marketing Them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8BF0F1"/>
      </a:lt2>
      <a:accent1>
        <a:srgbClr val="4285F4"/>
      </a:accent1>
      <a:accent2>
        <a:srgbClr val="E664FA"/>
      </a:accent2>
      <a:accent3>
        <a:srgbClr val="FA70FA"/>
      </a:accent3>
      <a:accent4>
        <a:srgbClr val="EAD1DC"/>
      </a:accent4>
      <a:accent5>
        <a:srgbClr val="FF9900"/>
      </a:accent5>
      <a:accent6>
        <a:srgbClr val="CFE2F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