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715000" type="screen16x10"/>
  <p:notesSz cx="5715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40" d="100"/>
          <a:sy n="140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70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67" y="3894237"/>
            <a:ext cx="8810833" cy="1644670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538907" y="4099977"/>
            <a:ext cx="9469755" cy="6286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100" b="1" dirty="0">
                <a:solidFill>
                  <a:srgbClr val="FFFFFF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MBAN Business Challenge #1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538907" y="4852035"/>
            <a:ext cx="9469755" cy="2914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900" dirty="0">
                <a:solidFill>
                  <a:srgbClr val="FFFFFF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Team 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18" y="288429"/>
            <a:ext cx="8483382" cy="85725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" y="1428750"/>
            <a:ext cx="2656225" cy="386146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1428750"/>
            <a:ext cx="2660511" cy="386432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750" y="1428750"/>
            <a:ext cx="2658725" cy="3861733"/>
          </a:xfrm>
          <a:prstGeom prst="rect">
            <a:avLst/>
          </a:prstGeom>
        </p:spPr>
      </p:pic>
      <p:sp>
        <p:nvSpPr>
          <p:cNvPr id="7" name="Object 6"/>
          <p:cNvSpPr txBox="1"/>
          <p:nvPr/>
        </p:nvSpPr>
        <p:spPr>
          <a:xfrm>
            <a:off x="866358" y="494169"/>
            <a:ext cx="844677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Portfolio Balancing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1074420" y="4901595"/>
            <a:ext cx="2244745" cy="182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buNone/>
            </a:pPr>
            <a:r>
              <a:rPr lang="en-US" sz="12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Clients Risk Appetite</a:t>
            </a:r>
            <a:endParaRPr lang="en-US" dirty="0"/>
          </a:p>
        </p:txBody>
      </p:sp>
      <p:sp>
        <p:nvSpPr>
          <p:cNvPr id="9" name="Object 8"/>
          <p:cNvSpPr txBox="1"/>
          <p:nvPr/>
        </p:nvSpPr>
        <p:spPr>
          <a:xfrm>
            <a:off x="3634740" y="4904452"/>
            <a:ext cx="2249031" cy="182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buNone/>
            </a:pPr>
            <a:r>
              <a:rPr lang="en-US" sz="12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Market Trend Analysis</a:t>
            </a:r>
            <a:endParaRPr lang="en-US" dirty="0"/>
          </a:p>
        </p:txBody>
      </p:sp>
      <p:sp>
        <p:nvSpPr>
          <p:cNvPr id="10" name="Object 9"/>
          <p:cNvSpPr txBox="1"/>
          <p:nvPr/>
        </p:nvSpPr>
        <p:spPr>
          <a:xfrm>
            <a:off x="6206490" y="4901863"/>
            <a:ext cx="2247245" cy="182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buNone/>
            </a:pPr>
            <a:r>
              <a:rPr lang="en-US" sz="12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Risk vs. Returns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" y="271641"/>
            <a:ext cx="8481060" cy="82322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23" y="5139571"/>
            <a:ext cx="4301877" cy="575429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" y="872252"/>
            <a:ext cx="8141732" cy="4663529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868680" y="477381"/>
            <a:ext cx="8463647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Portfolio Balancing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5047863" y="5345311"/>
            <a:ext cx="4284464" cy="2457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200" i="1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Selection made based on lowest risk adjusted returns﻿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133713"/>
            <a:ext cx="5120640" cy="8058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619" y="1939528"/>
            <a:ext cx="7040612" cy="290000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555" y="1737360"/>
            <a:ext cx="7892415" cy="3308181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1348740" y="1339453"/>
            <a:ext cx="470916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Key Insights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1599664" y="2145268"/>
            <a:ext cx="6474827" cy="2800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Most of our clients follow a balance investment strategy.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1599664" y="2476738"/>
            <a:ext cx="6474827" cy="5600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The Risk Adjusted Return for Fixed income was negative over the 12mo, 18mo, 24 mo period.</a:t>
            </a:r>
            <a:endParaRPr lang="en-US" dirty="0"/>
          </a:p>
        </p:txBody>
      </p:sp>
      <p:sp>
        <p:nvSpPr>
          <p:cNvPr id="9" name="Object 8"/>
          <p:cNvSpPr txBox="1"/>
          <p:nvPr/>
        </p:nvSpPr>
        <p:spPr>
          <a:xfrm>
            <a:off x="1599664" y="3088243"/>
            <a:ext cx="6474827" cy="5600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Most of the clients has Fixed Income as part of their portfolio that required balancing.</a:t>
            </a:r>
            <a:endParaRPr lang="en-US" dirty="0"/>
          </a:p>
        </p:txBody>
      </p:sp>
      <p:sp>
        <p:nvSpPr>
          <p:cNvPr id="10" name="Object 9"/>
          <p:cNvSpPr txBox="1"/>
          <p:nvPr/>
        </p:nvSpPr>
        <p:spPr>
          <a:xfrm>
            <a:off x="1599664" y="3699748"/>
            <a:ext cx="6474827" cy="8401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The period under review was during and post the COVID-19 pandemic which may have affected the Risk Adjusted Returns for Fixed Income.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06" y="285661"/>
            <a:ext cx="8498294" cy="85725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982" y="2595414"/>
            <a:ext cx="3991392" cy="103129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902" y="794028"/>
            <a:ext cx="3645098" cy="4920972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851446" y="491401"/>
            <a:ext cx="844677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Recommendations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1636722" y="2801154"/>
            <a:ext cx="3579912" cy="7372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16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Balance portfolio by buying </a:t>
            </a:r>
            <a:r>
              <a:rPr lang="en-US" sz="1600" b="1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Equity</a:t>
            </a:r>
            <a:r>
              <a:rPr lang="en-US" sz="16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 assets based on the suggested securities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721" y="2259390"/>
            <a:ext cx="6198810" cy="931456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1686461" y="2465130"/>
            <a:ext cx="5787330" cy="78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52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Clients Overview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7500"/>
            <a:ext cx="3291840" cy="8058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0"/>
            <a:ext cx="5943600" cy="5715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205740" y="3063240"/>
            <a:ext cx="288036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Client 11 Portfolio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33720"/>
            <a:ext cx="3291840" cy="8058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0"/>
            <a:ext cx="5943600" cy="5715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205740" y="3539460"/>
            <a:ext cx="288036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Client 44 Portfolio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7500"/>
            <a:ext cx="3749040" cy="8058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313" y="0"/>
            <a:ext cx="5495687" cy="5714018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205740" y="3063240"/>
            <a:ext cx="333756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Client 120 Portfolio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721" y="2259390"/>
            <a:ext cx="6198810" cy="931456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1686461" y="2465130"/>
            <a:ext cx="5787330" cy="78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52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Situation Analysis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18" y="288429"/>
            <a:ext cx="8483382" cy="85725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58" y="684193"/>
            <a:ext cx="7894380" cy="4824264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866358" y="494169"/>
            <a:ext cx="844677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Client 11 Portfolio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18" y="288429"/>
            <a:ext cx="8483382" cy="85725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58" y="588645"/>
            <a:ext cx="8053774" cy="5022413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866358" y="494169"/>
            <a:ext cx="844677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Client 44 Portfolio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18" y="288429"/>
            <a:ext cx="8483382" cy="85725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58" y="629275"/>
            <a:ext cx="8277642" cy="5085725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866358" y="494169"/>
            <a:ext cx="8446770" cy="3943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2600" dirty="0">
                <a:solidFill>
                  <a:srgbClr val="252930"/>
                </a:solidFill>
                <a:latin typeface="museo-sans" pitchFamily="34" charset="0"/>
                <a:ea typeface="museo-sans" pitchFamily="34" charset="-122"/>
                <a:cs typeface="museo-sans" pitchFamily="34" charset="-120"/>
              </a:rPr>
              <a:t>Client 120 Portfolio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Macintosh PowerPoint</Application>
  <PresentationFormat>On-screen Show (16:10)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museo-sans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Nathania Ferinda Roemawi</cp:lastModifiedBy>
  <cp:revision>1</cp:revision>
  <dcterms:created xsi:type="dcterms:W3CDTF">2022-12-16T03:24:47Z</dcterms:created>
  <dcterms:modified xsi:type="dcterms:W3CDTF">2022-12-16T03:25:49Z</dcterms:modified>
</cp:coreProperties>
</file>