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A698-162C-1747-A693-078D5E8A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48BB-A00E-2649-AF8B-0266DCB9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BF73-AE63-784A-AD25-523CA8B5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82E4-3431-9D4C-8F5C-2CFE35F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A999-FF43-4049-9D44-63745EFA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FE6F-178A-7A46-8FA1-1982BB15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34DE-3924-4649-8F8E-846130F70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E76A-0A63-6245-831D-5E404531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9B0D-D7B3-3043-8E12-C2E45D19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ABDE-1ED6-AD4A-BAA9-14AA4B0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5129-D11F-BF46-8748-F597F9811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EBD72-8556-E748-8465-B12C7FC4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ED05-BE48-774F-B940-78ADC004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093D-82BF-3C48-8591-2190276D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B5B1-3AB0-7E42-B7B4-E3D3C62C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B13-E9AD-BD44-92DF-EAA4451C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BE3F-6C9D-2742-96AB-7E3613DA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E9E1-31A6-FF43-99CF-17A38D8C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EDE7-C34D-DA47-8086-B8F2E0CF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5661-07CD-554F-86E5-EB7CB259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357-570F-2541-91D4-92AE2D0D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3B24-334A-9E41-A785-6D58D4A7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6860-ACB6-474A-A9BF-588BB432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A4FF-16F2-4A47-975F-5EF4B9F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AF01-754D-7843-B60D-5E90EDEA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87BE-8C36-7E4C-A92B-DFDAA40C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95E9-F080-174C-BE5A-708CA6136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ED98-9DF0-984B-AF01-75AEDECC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513E-C814-FD4D-B48F-68687F0B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F4DE-B173-1B46-940D-8708943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6BBA-D8A5-1540-8D9E-67386E77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D288-5732-AF46-A7F7-22FA86B0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9771-B4C5-F045-95CD-8AB5ACD0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5B614-7E87-1541-AE37-45051EA3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A7931-9E72-5E4F-9326-3A934851F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42BE7-8F7D-964A-A667-A3F8D0FEE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3F6B2-DCC0-9749-A5B8-791B3571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D2C9D-984B-8D49-A3E0-B9CE36D6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7DF7-1A23-1C48-A9C4-71CD35D3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4C89-CC42-314C-ACFB-44A8AF8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78F92-7094-BC42-AD78-F7AE92A3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C3F5-FC87-4840-ADC4-36949873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E95E-834C-6545-9216-F802CA3A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F672-21D4-EA44-BC80-B24C911B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0FBBA-9992-8347-85AC-64E5F76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60ACF-79F9-614B-B399-2401D458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988-3280-7C44-B4A8-49289291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953D-8AFF-984F-8B02-DAF2EE2A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88492-108E-2542-95DA-297BDF84D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ABA56-4D84-6746-9B81-3185446A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6B4C-A3D1-F746-8748-B295EEA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23817-3066-494F-AC8B-37D03597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EC0-05BF-A84C-B549-003E11B0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07CB3-C06C-E640-A64C-FD764AB7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C2E5-713D-F549-96D1-0D162779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7A71-9453-5540-AB7D-8540AA5A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5DFF-C630-4842-AC70-143118FB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60A1-2BFC-1841-B90C-5110255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2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0A769-40E4-7E41-A5FB-8AB42D38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063E-6996-F442-9DD6-CF51E73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452A-29AB-0D4E-9CE4-428B876F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2DF2-D70C-7A44-A593-BDCCEE20E1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28A7-51FA-844B-B267-1BCB91D3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2D75-B33D-B445-B9C0-9CD8997BD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C828-4E2C-4541-94AC-707861C3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8D5E2B-8913-2446-8499-EFFB928FFA25}"/>
              </a:ext>
            </a:extLst>
          </p:cNvPr>
          <p:cNvSpPr/>
          <p:nvPr/>
        </p:nvSpPr>
        <p:spPr>
          <a:xfrm>
            <a:off x="3923732" y="1078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E3BE09-8273-7046-9B91-A63BFEA7F01B}"/>
              </a:ext>
            </a:extLst>
          </p:cNvPr>
          <p:cNvSpPr/>
          <p:nvPr/>
        </p:nvSpPr>
        <p:spPr>
          <a:xfrm>
            <a:off x="3923732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577582-35E2-3849-8EC9-6EBD793362B4}"/>
              </a:ext>
            </a:extLst>
          </p:cNvPr>
          <p:cNvSpPr/>
          <p:nvPr/>
        </p:nvSpPr>
        <p:spPr>
          <a:xfrm>
            <a:off x="3923732" y="3991970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D40EC2-95E2-DA4E-B305-7507C6D74075}"/>
              </a:ext>
            </a:extLst>
          </p:cNvPr>
          <p:cNvSpPr/>
          <p:nvPr/>
        </p:nvSpPr>
        <p:spPr>
          <a:xfrm>
            <a:off x="725606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F583-4336-4240-A807-1C131B7A9B3A}"/>
              </a:ext>
            </a:extLst>
          </p:cNvPr>
          <p:cNvSpPr/>
          <p:nvPr/>
        </p:nvSpPr>
        <p:spPr>
          <a:xfrm>
            <a:off x="6096000" y="1078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2F862-7350-684C-B8BE-0AAD973C4067}"/>
              </a:ext>
            </a:extLst>
          </p:cNvPr>
          <p:cNvSpPr/>
          <p:nvPr/>
        </p:nvSpPr>
        <p:spPr>
          <a:xfrm>
            <a:off x="6096000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F15474-66A0-0F46-9626-06205CB12DD5}"/>
              </a:ext>
            </a:extLst>
          </p:cNvPr>
          <p:cNvSpPr/>
          <p:nvPr/>
        </p:nvSpPr>
        <p:spPr>
          <a:xfrm>
            <a:off x="6096000" y="3991970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BB6B2C-F362-F440-B99C-3552436728E6}"/>
              </a:ext>
            </a:extLst>
          </p:cNvPr>
          <p:cNvSpPr/>
          <p:nvPr/>
        </p:nvSpPr>
        <p:spPr>
          <a:xfrm>
            <a:off x="10131188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EA3C4-7CFC-EB43-8B6C-6FE621A95A24}"/>
              </a:ext>
            </a:extLst>
          </p:cNvPr>
          <p:cNvSpPr txBox="1"/>
          <p:nvPr/>
        </p:nvSpPr>
        <p:spPr>
          <a:xfrm>
            <a:off x="573207" y="0"/>
            <a:ext cx="15694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Deelname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registratie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C6A20-9884-8543-9AF1-6BD748D6F931}"/>
              </a:ext>
            </a:extLst>
          </p:cNvPr>
          <p:cNvSpPr/>
          <p:nvPr/>
        </p:nvSpPr>
        <p:spPr>
          <a:xfrm>
            <a:off x="4343024" y="0"/>
            <a:ext cx="730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NAW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8787D-4BE2-5F46-A6CD-73388531D1CD}"/>
              </a:ext>
            </a:extLst>
          </p:cNvPr>
          <p:cNvSpPr/>
          <p:nvPr/>
        </p:nvSpPr>
        <p:spPr>
          <a:xfrm>
            <a:off x="6268995" y="-48948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NEXT_nr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41A8F-3617-F440-B1B8-4DB349CDA854}"/>
              </a:ext>
            </a:extLst>
          </p:cNvPr>
          <p:cNvSpPr/>
          <p:nvPr/>
        </p:nvSpPr>
        <p:spPr>
          <a:xfrm>
            <a:off x="10254216" y="-52401"/>
            <a:ext cx="1323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Sample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 err="1"/>
              <a:t>registratie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 descr="xref">
            <a:extLst>
              <a:ext uri="{FF2B5EF4-FFF2-40B4-BE49-F238E27FC236}">
                <a16:creationId xmlns:a16="http://schemas.microsoft.com/office/drawing/2014/main" id="{1D59E834-505F-5841-8DCF-437160B8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295098" y="1542197"/>
            <a:ext cx="1628634" cy="15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2D36F7-B5F2-1A47-99EA-F77B66223828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295098" y="3077570"/>
            <a:ext cx="162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59EED-E395-AC4A-ADBC-549A78B578C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295098" y="3077570"/>
            <a:ext cx="1628634" cy="13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035786-661B-0A41-A165-675E3E5D138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95098" y="1542197"/>
            <a:ext cx="3800902" cy="1535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FA694A-931A-1C45-9297-319D5A6960D9}"/>
              </a:ext>
            </a:extLst>
          </p:cNvPr>
          <p:cNvCxnSpPr>
            <a:cxnSpLocks/>
          </p:cNvCxnSpPr>
          <p:nvPr/>
        </p:nvCxnSpPr>
        <p:spPr>
          <a:xfrm>
            <a:off x="2295098" y="2891304"/>
            <a:ext cx="380090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EFFFF-004E-5E4D-BEC7-3A3B7E93254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295098" y="3077570"/>
            <a:ext cx="3800902" cy="1378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A73E46-270A-7447-A233-247DAB0A00DA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7665492" y="1542197"/>
            <a:ext cx="2465696" cy="15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2E69D2-A57E-C243-8821-B6057443427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665492" y="3077570"/>
            <a:ext cx="2465696" cy="137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A0E0BD-B05E-094E-AB5D-0C2F8189870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665492" y="3077570"/>
            <a:ext cx="24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A10EB4-DCDB-A245-ACC1-1E976A9719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65492" y="3077570"/>
            <a:ext cx="2465696" cy="18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63224F-F6F8-9A4F-B00C-689885A693D3}"/>
              </a:ext>
            </a:extLst>
          </p:cNvPr>
          <p:cNvCxnSpPr>
            <a:cxnSpLocks/>
          </p:cNvCxnSpPr>
          <p:nvPr/>
        </p:nvCxnSpPr>
        <p:spPr>
          <a:xfrm>
            <a:off x="5479703" y="1406730"/>
            <a:ext cx="60277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390C9D-B7D9-F049-AFB1-D78FE38B5A3E}"/>
              </a:ext>
            </a:extLst>
          </p:cNvPr>
          <p:cNvCxnSpPr/>
          <p:nvPr/>
        </p:nvCxnSpPr>
        <p:spPr>
          <a:xfrm>
            <a:off x="5479703" y="3263837"/>
            <a:ext cx="60277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6118B2-F926-8040-ACAF-4DD39BB2B4BB}"/>
              </a:ext>
            </a:extLst>
          </p:cNvPr>
          <p:cNvCxnSpPr/>
          <p:nvPr/>
        </p:nvCxnSpPr>
        <p:spPr>
          <a:xfrm>
            <a:off x="5493224" y="4725664"/>
            <a:ext cx="60277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CE6F70F-6807-0B49-B931-B20B9F0F40D2}"/>
              </a:ext>
            </a:extLst>
          </p:cNvPr>
          <p:cNvSpPr txBox="1"/>
          <p:nvPr/>
        </p:nvSpPr>
        <p:spPr>
          <a:xfrm>
            <a:off x="4400648" y="5821331"/>
            <a:ext cx="632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Situatie</a:t>
            </a:r>
            <a:r>
              <a:rPr lang="en-US" sz="3600" dirty="0"/>
              <a:t> NU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33C3C8-D281-4043-84B0-756D3E453A8E}"/>
              </a:ext>
            </a:extLst>
          </p:cNvPr>
          <p:cNvSpPr txBox="1"/>
          <p:nvPr/>
        </p:nvSpPr>
        <p:spPr>
          <a:xfrm>
            <a:off x="6268995" y="443553"/>
            <a:ext cx="179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Gedeelde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99DA-51CB-6647-9BB2-A54F66B8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met Id’s van het </a:t>
            </a:r>
            <a:r>
              <a:rPr lang="en-US" dirty="0" err="1"/>
              <a:t>systeem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ACCB-0F78-AE42-97AF-696134DB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over </a:t>
            </a:r>
            <a:r>
              <a:rPr lang="en-US" dirty="0" err="1"/>
              <a:t>nieuwe</a:t>
            </a:r>
            <a:r>
              <a:rPr lang="en-US" dirty="0"/>
              <a:t> IDs (</a:t>
            </a:r>
            <a:r>
              <a:rPr lang="en-US" dirty="0" err="1"/>
              <a:t>waar</a:t>
            </a:r>
            <a:r>
              <a:rPr lang="en-US" dirty="0"/>
              <a:t> ze </a:t>
            </a:r>
            <a:r>
              <a:rPr lang="en-US" dirty="0" err="1"/>
              <a:t>staan</a:t>
            </a:r>
            <a:r>
              <a:rPr lang="en-US" dirty="0"/>
              <a:t>, hoe ze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opgebouwd</a:t>
            </a:r>
            <a:r>
              <a:rPr lang="en-US" dirty="0"/>
              <a:t>)</a:t>
            </a:r>
          </a:p>
          <a:p>
            <a:r>
              <a:rPr lang="en-US" dirty="0" err="1"/>
              <a:t>Teveel</a:t>
            </a:r>
            <a:r>
              <a:rPr lang="en-US" dirty="0"/>
              <a:t> </a:t>
            </a:r>
            <a:r>
              <a:rPr lang="en-US" dirty="0" err="1"/>
              <a:t>xref</a:t>
            </a:r>
            <a:r>
              <a:rPr lang="en-US" dirty="0"/>
              <a:t>, </a:t>
            </a:r>
            <a:r>
              <a:rPr lang="en-US" dirty="0" err="1"/>
              <a:t>waardoor</a:t>
            </a:r>
            <a:r>
              <a:rPr lang="en-US" dirty="0"/>
              <a:t> </a:t>
            </a:r>
            <a:r>
              <a:rPr lang="en-US" dirty="0" err="1"/>
              <a:t>uniekheid</a:t>
            </a:r>
            <a:r>
              <a:rPr lang="en-US" dirty="0"/>
              <a:t> NEXT nr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afgedwongen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 err="1"/>
              <a:t>Vergelijk</a:t>
            </a:r>
            <a:r>
              <a:rPr lang="en-US" dirty="0"/>
              <a:t> “</a:t>
            </a:r>
            <a:r>
              <a:rPr lang="en-US" dirty="0" err="1"/>
              <a:t>oude</a:t>
            </a:r>
            <a:r>
              <a:rPr lang="en-US" dirty="0"/>
              <a:t>” NEXT-nr met ”</a:t>
            </a:r>
            <a:r>
              <a:rPr lang="en-US" dirty="0" err="1"/>
              <a:t>nieuwe</a:t>
            </a:r>
            <a:r>
              <a:rPr lang="en-US" dirty="0"/>
              <a:t>” NEXT nr is op </a:t>
            </a:r>
            <a:r>
              <a:rPr lang="en-US" dirty="0" err="1"/>
              <a:t>dit</a:t>
            </a:r>
            <a:r>
              <a:rPr lang="en-US" dirty="0"/>
              <a:t> moment </a:t>
            </a:r>
            <a:r>
              <a:rPr lang="en-US" dirty="0" err="1"/>
              <a:t>nog</a:t>
            </a:r>
            <a:r>
              <a:rPr lang="en-US" dirty="0"/>
              <a:t> 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) &gt;&gt; </a:t>
            </a:r>
            <a:r>
              <a:rPr lang="en-US" dirty="0" err="1"/>
              <a:t>welke</a:t>
            </a:r>
            <a:r>
              <a:rPr lang="en-US" dirty="0"/>
              <a:t> format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afdwingen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nr 6 digits, is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overlap </a:t>
            </a:r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nr??</a:t>
            </a:r>
          </a:p>
          <a:p>
            <a:r>
              <a:rPr lang="en-US" dirty="0" err="1"/>
              <a:t>Afweging</a:t>
            </a:r>
            <a:r>
              <a:rPr lang="en-US" dirty="0"/>
              <a:t> hoe nu </a:t>
            </a:r>
            <a:r>
              <a:rPr lang="en-US" dirty="0" err="1"/>
              <a:t>verder</a:t>
            </a:r>
            <a:r>
              <a:rPr lang="en-US" dirty="0"/>
              <a:t> met ID’s </a:t>
            </a:r>
            <a:r>
              <a:rPr lang="en-US" dirty="0" err="1"/>
              <a:t>afhankelijk</a:t>
            </a:r>
            <a:r>
              <a:rPr lang="en-US" dirty="0"/>
              <a:t> van ”</a:t>
            </a:r>
            <a:r>
              <a:rPr lang="en-US" dirty="0" err="1"/>
              <a:t>nieuwe</a:t>
            </a:r>
            <a:r>
              <a:rPr lang="en-US" dirty="0"/>
              <a:t> nr”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werkwijze</a:t>
            </a:r>
            <a:r>
              <a:rPr lang="en-US" dirty="0"/>
              <a:t> (</a:t>
            </a:r>
            <a:r>
              <a:rPr lang="en-US" dirty="0" err="1"/>
              <a:t>overtypen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excel/</a:t>
            </a:r>
            <a:r>
              <a:rPr lang="en-US" dirty="0" err="1"/>
              <a:t>kopieren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excel). Zit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systematiek</a:t>
            </a:r>
            <a:r>
              <a:rPr lang="en-US" dirty="0"/>
              <a:t> in </a:t>
            </a:r>
            <a:r>
              <a:rPr lang="en-US" dirty="0" err="1"/>
              <a:t>nrs</a:t>
            </a:r>
            <a:r>
              <a:rPr lang="en-US" dirty="0"/>
              <a:t> om </a:t>
            </a:r>
            <a:r>
              <a:rPr lang="en-US" dirty="0" err="1"/>
              <a:t>fouten</a:t>
            </a:r>
            <a:r>
              <a:rPr lang="en-US" dirty="0"/>
              <a:t> lab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deelnemersregistratie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voorkomen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A65E-6A5F-7C4D-A1DE-83E7B47C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nu </a:t>
            </a:r>
            <a:r>
              <a:rPr lang="en-US" dirty="0" err="1"/>
              <a:t>verder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A04B-9E47-9547-9B65-7EE7B355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Huidige</a:t>
            </a:r>
            <a:r>
              <a:rPr lang="en-US" dirty="0"/>
              <a:t> model </a:t>
            </a:r>
            <a:r>
              <a:rPr lang="en-US" dirty="0" err="1"/>
              <a:t>aanpassen</a:t>
            </a:r>
            <a:r>
              <a:rPr lang="en-US" dirty="0"/>
              <a:t>? (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1 </a:t>
            </a:r>
            <a:r>
              <a:rPr lang="en-US" dirty="0" err="1"/>
              <a:t>tabel</a:t>
            </a:r>
            <a:r>
              <a:rPr lang="en-US" dirty="0"/>
              <a:t> is met NEXT </a:t>
            </a:r>
            <a:r>
              <a:rPr lang="en-US" dirty="0" err="1"/>
              <a:t>nrs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? Of ranges </a:t>
            </a:r>
            <a:r>
              <a:rPr lang="en-US" dirty="0" err="1"/>
              <a:t>aangeven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model </a:t>
            </a:r>
            <a:r>
              <a:rPr lang="en-US" dirty="0" err="1"/>
              <a:t>behouden</a:t>
            </a:r>
            <a:r>
              <a:rPr lang="en-US" dirty="0"/>
              <a:t> met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aanpassingen</a:t>
            </a:r>
            <a:r>
              <a:rPr lang="en-US" dirty="0"/>
              <a:t>)</a:t>
            </a:r>
          </a:p>
          <a:p>
            <a:r>
              <a:rPr lang="en-US" dirty="0"/>
              <a:t>Mapping </a:t>
            </a:r>
            <a:r>
              <a:rPr lang="en-US" dirty="0" err="1"/>
              <a:t>draaien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checken</a:t>
            </a:r>
            <a:r>
              <a:rPr lang="en-US" dirty="0"/>
              <a:t> of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 ids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in de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5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E5FDD-8841-E54C-B58D-57437DFD55B3}"/>
              </a:ext>
            </a:extLst>
          </p:cNvPr>
          <p:cNvSpPr/>
          <p:nvPr/>
        </p:nvSpPr>
        <p:spPr>
          <a:xfrm>
            <a:off x="725606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FB277-E5C4-5E4C-8CF7-731A14E04BAA}"/>
              </a:ext>
            </a:extLst>
          </p:cNvPr>
          <p:cNvSpPr txBox="1"/>
          <p:nvPr/>
        </p:nvSpPr>
        <p:spPr>
          <a:xfrm>
            <a:off x="573207" y="0"/>
            <a:ext cx="15694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Deelname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registratie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2454B2-61A1-7C4D-8BDE-53E6FBD1BD53}"/>
              </a:ext>
            </a:extLst>
          </p:cNvPr>
          <p:cNvSpPr/>
          <p:nvPr/>
        </p:nvSpPr>
        <p:spPr>
          <a:xfrm>
            <a:off x="10131188" y="2613546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66CDD-561A-134E-A375-7932BE3F016B}"/>
              </a:ext>
            </a:extLst>
          </p:cNvPr>
          <p:cNvSpPr/>
          <p:nvPr/>
        </p:nvSpPr>
        <p:spPr>
          <a:xfrm>
            <a:off x="10254216" y="-52401"/>
            <a:ext cx="13234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Sample</a:t>
            </a:r>
          </a:p>
          <a:p>
            <a:pPr algn="ctr"/>
            <a:r>
              <a:rPr lang="en-US" sz="2000" b="1" dirty="0"/>
              <a:t> </a:t>
            </a:r>
            <a:r>
              <a:rPr lang="en-US" sz="2000" b="1" dirty="0" err="1"/>
              <a:t>registratie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CFC45E-5C07-374F-B590-C97315588962}"/>
              </a:ext>
            </a:extLst>
          </p:cNvPr>
          <p:cNvSpPr/>
          <p:nvPr/>
        </p:nvSpPr>
        <p:spPr>
          <a:xfrm>
            <a:off x="3923732" y="1078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Moeder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60F192-5657-6446-BC94-DE9F45794BEB}"/>
              </a:ext>
            </a:extLst>
          </p:cNvPr>
          <p:cNvSpPr/>
          <p:nvPr/>
        </p:nvSpPr>
        <p:spPr>
          <a:xfrm>
            <a:off x="3923732" y="2475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Vader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3D2AB8-6D36-5144-8AD1-9525A4EF64A8}"/>
              </a:ext>
            </a:extLst>
          </p:cNvPr>
          <p:cNvSpPr/>
          <p:nvPr/>
        </p:nvSpPr>
        <p:spPr>
          <a:xfrm>
            <a:off x="3950396" y="3872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415CB6-3B24-9A4F-9BF0-375B8A053D30}"/>
              </a:ext>
            </a:extLst>
          </p:cNvPr>
          <p:cNvSpPr/>
          <p:nvPr/>
        </p:nvSpPr>
        <p:spPr>
          <a:xfrm>
            <a:off x="3950396" y="3964927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AFD4F8-FA9C-744A-8D8E-861FFDE6E879}"/>
              </a:ext>
            </a:extLst>
          </p:cNvPr>
          <p:cNvSpPr/>
          <p:nvPr/>
        </p:nvSpPr>
        <p:spPr>
          <a:xfrm>
            <a:off x="6698778" y="2475173"/>
            <a:ext cx="1569492" cy="928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DDA7D-4B8A-144F-A37C-BD920F32CFC7}"/>
              </a:ext>
            </a:extLst>
          </p:cNvPr>
          <p:cNvSpPr/>
          <p:nvPr/>
        </p:nvSpPr>
        <p:spPr>
          <a:xfrm>
            <a:off x="4343024" y="0"/>
            <a:ext cx="730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NAW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F35D8-551F-E840-87E0-F5DD74886013}"/>
              </a:ext>
            </a:extLst>
          </p:cNvPr>
          <p:cNvSpPr/>
          <p:nvPr/>
        </p:nvSpPr>
        <p:spPr>
          <a:xfrm>
            <a:off x="6931930" y="-100169"/>
            <a:ext cx="110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NEXT_nr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C1FF3D-4600-574B-8804-3C482FF9037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295098" y="1542197"/>
            <a:ext cx="1628634" cy="153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FD945A-0645-564F-A1C1-D863E87A219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295098" y="2939198"/>
            <a:ext cx="1569492" cy="13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A32E26-F100-8D47-B61A-BC73C00D64A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95098" y="3077570"/>
            <a:ext cx="1655298" cy="135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1C9752-3540-3E4A-B8FE-FE3BE9692183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 flipV="1">
            <a:off x="8268270" y="2939197"/>
            <a:ext cx="1862918" cy="13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97A78532-6D62-1742-BA6C-E3703BCAA6D9}"/>
              </a:ext>
            </a:extLst>
          </p:cNvPr>
          <p:cNvSpPr/>
          <p:nvPr/>
        </p:nvSpPr>
        <p:spPr>
          <a:xfrm rot="2568833">
            <a:off x="5571318" y="1770376"/>
            <a:ext cx="1178890" cy="464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0CEEB1F8-B69F-684D-9962-3551E67EF5CC}"/>
              </a:ext>
            </a:extLst>
          </p:cNvPr>
          <p:cNvSpPr/>
          <p:nvPr/>
        </p:nvSpPr>
        <p:spPr>
          <a:xfrm>
            <a:off x="5538621" y="2715119"/>
            <a:ext cx="1114760" cy="464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CD011482-24B4-0E40-8590-B24D9D32F547}"/>
              </a:ext>
            </a:extLst>
          </p:cNvPr>
          <p:cNvSpPr/>
          <p:nvPr/>
        </p:nvSpPr>
        <p:spPr>
          <a:xfrm rot="19704872">
            <a:off x="5603383" y="3874329"/>
            <a:ext cx="1114760" cy="4640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CF9D2-D8FB-C347-89F7-B19F6AD263B8}"/>
              </a:ext>
            </a:extLst>
          </p:cNvPr>
          <p:cNvSpPr txBox="1"/>
          <p:nvPr/>
        </p:nvSpPr>
        <p:spPr>
          <a:xfrm>
            <a:off x="5267593" y="579465"/>
            <a:ext cx="223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nacht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FCEBE6-7052-A144-B0C0-4AF9DAA351AF}"/>
              </a:ext>
            </a:extLst>
          </p:cNvPr>
          <p:cNvSpPr txBox="1"/>
          <p:nvPr/>
        </p:nvSpPr>
        <p:spPr>
          <a:xfrm>
            <a:off x="4253047" y="5927367"/>
            <a:ext cx="401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Oplossing</a:t>
            </a: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63313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189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Problemen met Id’s van het systeem</vt:lpstr>
      <vt:lpstr>Hoe nu verder…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de andrade</dc:creator>
  <cp:lastModifiedBy>fernanda de andrade</cp:lastModifiedBy>
  <cp:revision>6</cp:revision>
  <dcterms:created xsi:type="dcterms:W3CDTF">2019-09-26T08:17:18Z</dcterms:created>
  <dcterms:modified xsi:type="dcterms:W3CDTF">2019-10-01T14:25:02Z</dcterms:modified>
</cp:coreProperties>
</file>