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CB19-6D4E-4676-A240-AA064A9CD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97E0C-9873-4450-904B-864103E17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B25C3-D89A-4109-AC35-4C956048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18B6-CB63-4431-82AE-562C378B4362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4E5BC-DF07-41E3-91E0-70E4B204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F527B-CB5E-42D8-9D2D-86F32A95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2ACA-DC8A-42EF-A2C9-F882249886E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76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9B57-35C8-4919-9E02-C622CE3B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0862D-7A1C-4F58-AF3F-8751C3253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1A21-5008-4E10-A577-62CD5FFB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18B6-CB63-4431-82AE-562C378B4362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D4E96-79F3-4752-93A4-49519751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BEA81-1142-4008-ADF1-B5454103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2ACA-DC8A-42EF-A2C9-F882249886E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26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0824C-2A98-450C-AB72-EE698DA60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D29B6-4610-4942-83B0-E97A7517B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89C42-D4AD-496F-96CD-939119D5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18B6-CB63-4431-82AE-562C378B4362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6F1C8-A231-464A-A255-C32E1246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C28C0-5C06-4FBF-A61F-C6FE494B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2ACA-DC8A-42EF-A2C9-F882249886E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85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BD0B-5873-426E-84F1-07A9F41C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81D99-7E5F-431B-A94E-2267A2454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90D69-57E6-47CA-9737-2FF38B01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18B6-CB63-4431-82AE-562C378B4362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0256C-2BE4-4DAE-9233-AADA1EC7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414FB-6D9D-4D26-8B0A-77EB7811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2ACA-DC8A-42EF-A2C9-F882249886E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862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BAE2-B13B-42DA-B5E2-2C572D45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48DAC-BC46-4884-9AC7-360825CA9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8C16F-7533-436D-B688-F8581753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18B6-CB63-4431-82AE-562C378B4362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0CD3C-2644-40A4-AF24-C4A88B5C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DC7F5-C299-41C0-9A66-21133F2B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2ACA-DC8A-42EF-A2C9-F882249886E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047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E859-68F8-4761-A725-6988E5A5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43FC8-9F8C-4124-9DB7-DBC87D4E9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5793C-8F8F-4E27-BAF5-A4762C6C4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989F5-8948-4AD5-B9F6-C6BE3E2A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18B6-CB63-4431-82AE-562C378B4362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F68BD-AEC4-4740-B414-D96B5B4F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F3BED-FF20-4770-8785-573B930E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2ACA-DC8A-42EF-A2C9-F882249886E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521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F6E8-F420-4DDA-A1B7-693B60AB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995E4-C4B0-4854-948A-BE4D3EF6B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AB57F-5021-40ED-9F7C-D32CB4B93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965BAB-E7AD-445A-8D34-1C37A2B75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10D74-0485-4222-AB75-0060055BD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95CE6-4757-4616-B03A-BD581F6E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18B6-CB63-4431-82AE-562C378B4362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1F015-4526-4390-AE7A-0655333A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B9972-CDA3-43D9-98C8-1089FEA5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2ACA-DC8A-42EF-A2C9-F882249886E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075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23E4-941F-49E1-AC10-8E6E5DFB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6DC8F-F738-4314-A3F3-79D5A130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18B6-CB63-4431-82AE-562C378B4362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58496-FE36-4566-B18B-8374A271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C2167-2401-4EA9-BF18-BECAFAC6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2ACA-DC8A-42EF-A2C9-F882249886E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0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8232A-DD46-4B60-AC8C-E36ACCCF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18B6-CB63-4431-82AE-562C378B4362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F5C9EB-A12A-4CDB-90FE-2B5F1B2A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FA6BB-81DB-47AE-9792-13C74D43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2ACA-DC8A-42EF-A2C9-F882249886E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372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3AE6-678D-430C-9C8F-FAB04A5D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005F6-F52A-4D12-AA80-4D85F5EC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16E0D-1A74-4244-8FF2-E5472C6CA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5C994-7D51-47C5-926E-65A90D31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18B6-CB63-4431-82AE-562C378B4362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68248-2A4F-4707-AEA9-AD15C138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BB1A7-96EF-4DF9-A1BA-59A09B47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2ACA-DC8A-42EF-A2C9-F882249886E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249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051B-97B4-4ACB-9BC2-1041FBE5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E5776-CBC4-472A-AE43-F13A39F90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E16B2-2D01-46E1-9F70-3FAC6096A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189EF-ADFF-4CE1-9F36-24314C39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18B6-CB63-4431-82AE-562C378B4362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3D03F-9BC7-4F8A-8A4A-B66FC74A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C0410-C8E3-4EAB-892F-526D9C79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2ACA-DC8A-42EF-A2C9-F882249886E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41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86E5B-F1A9-490E-8B0D-82ACD93F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A9C7B-7AF5-46A7-82D1-C20A7FD0D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78A6E-30E5-4DE4-8411-A56785D9D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618B6-CB63-4431-82AE-562C378B4362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9B0AE-BE38-4881-84B6-16A3E0FA5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DB164-4354-4B11-91C3-2BEBBE6C7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22ACA-DC8A-42EF-A2C9-F882249886E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46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83B7B-3DFE-4D20-B16F-497F17B7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REGRESIÓN LINEAL</a:t>
            </a:r>
          </a:p>
        </p:txBody>
      </p:sp>
      <p:pic>
        <p:nvPicPr>
          <p:cNvPr id="5" name="Picture 2" descr="Image result for linear regression">
            <a:extLst>
              <a:ext uri="{FF2B5EF4-FFF2-40B4-BE49-F238E27FC236}">
                <a16:creationId xmlns:a16="http://schemas.microsoft.com/office/drawing/2014/main" id="{8E02BC3A-EF82-48BF-A09A-2E1D7CA0C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856" y="1945993"/>
            <a:ext cx="5297614" cy="350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lated image">
            <a:extLst>
              <a:ext uri="{FF2B5EF4-FFF2-40B4-BE49-F238E27FC236}">
                <a16:creationId xmlns:a16="http://schemas.microsoft.com/office/drawing/2014/main" id="{70AD0C6D-F6B8-4F08-9148-52932CC604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1" r="23928"/>
          <a:stretch/>
        </p:blipFill>
        <p:spPr bwMode="auto">
          <a:xfrm>
            <a:off x="156943" y="1945993"/>
            <a:ext cx="6274913" cy="375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picture">
            <a:extLst>
              <a:ext uri="{FF2B5EF4-FFF2-40B4-BE49-F238E27FC236}">
                <a16:creationId xmlns:a16="http://schemas.microsoft.com/office/drawing/2014/main" id="{1F46B50D-DC31-4C17-AC80-F66E5780A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602" y="5432541"/>
            <a:ext cx="2091397" cy="14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90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83B7B-3DFE-4D20-B16F-497F17B7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REGRESIÓN LOGÍSTICA</a:t>
            </a:r>
          </a:p>
        </p:txBody>
      </p:sp>
      <p:pic>
        <p:nvPicPr>
          <p:cNvPr id="2050" name="Picture 2" descr="Image result for logistic regression">
            <a:extLst>
              <a:ext uri="{FF2B5EF4-FFF2-40B4-BE49-F238E27FC236}">
                <a16:creationId xmlns:a16="http://schemas.microsoft.com/office/drawing/2014/main" id="{843A3AB4-A5BE-4F7F-A581-31E86F408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4465" y="1675227"/>
            <a:ext cx="6583069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icture">
            <a:extLst>
              <a:ext uri="{FF2B5EF4-FFF2-40B4-BE49-F238E27FC236}">
                <a16:creationId xmlns:a16="http://schemas.microsoft.com/office/drawing/2014/main" id="{CF4D89D3-D4E1-4011-BCCD-D44A028B4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602" y="5432541"/>
            <a:ext cx="2091397" cy="14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0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83B7B-3DFE-4D20-B16F-497F17B7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MATRIZ DE CONFUSIÓN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3A3AB4-A5BE-4F7F-A581-31E86F408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942951" y="1675227"/>
            <a:ext cx="6306097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icture">
            <a:extLst>
              <a:ext uri="{FF2B5EF4-FFF2-40B4-BE49-F238E27FC236}">
                <a16:creationId xmlns:a16="http://schemas.microsoft.com/office/drawing/2014/main" id="{B371EF58-755A-4F1C-9F60-A9372326D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602" y="5432541"/>
            <a:ext cx="2091397" cy="14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47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83B7B-3DFE-4D20-B16F-497F17B7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MATRIZ DE CONFUSIÓN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3A3AB4-A5BE-4F7F-A581-31E86F408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942951" y="1675227"/>
            <a:ext cx="6306097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5BD590-E396-49E3-B87A-4303BD1D12FA}"/>
              </a:ext>
            </a:extLst>
          </p:cNvPr>
          <p:cNvSpPr txBox="1"/>
          <p:nvPr/>
        </p:nvSpPr>
        <p:spPr>
          <a:xfrm>
            <a:off x="5570806" y="3108960"/>
            <a:ext cx="1547446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6000" dirty="0">
                <a:latin typeface="Arial" panose="020B0604020202020204" pitchFamily="34" charset="0"/>
                <a:cs typeface="Arial" panose="020B0604020202020204" pitchFamily="34" charset="0"/>
              </a:rPr>
              <a:t>151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387485-9EB3-49B5-B9A2-66A667BEF0AC}"/>
              </a:ext>
            </a:extLst>
          </p:cNvPr>
          <p:cNvSpPr txBox="1"/>
          <p:nvPr/>
        </p:nvSpPr>
        <p:spPr>
          <a:xfrm>
            <a:off x="7409927" y="3108960"/>
            <a:ext cx="1547446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6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01C01-A1B7-4563-9E9F-CA945778BA8F}"/>
              </a:ext>
            </a:extLst>
          </p:cNvPr>
          <p:cNvSpPr txBox="1"/>
          <p:nvPr/>
        </p:nvSpPr>
        <p:spPr>
          <a:xfrm>
            <a:off x="5570806" y="4542693"/>
            <a:ext cx="1547446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6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0C0F2-3346-403E-BDED-944761DFF539}"/>
              </a:ext>
            </a:extLst>
          </p:cNvPr>
          <p:cNvSpPr txBox="1"/>
          <p:nvPr/>
        </p:nvSpPr>
        <p:spPr>
          <a:xfrm>
            <a:off x="7409927" y="4589193"/>
            <a:ext cx="1547446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6000" dirty="0">
                <a:latin typeface="Arial" panose="020B0604020202020204" pitchFamily="34" charset="0"/>
                <a:cs typeface="Arial" panose="020B0604020202020204" pitchFamily="34" charset="0"/>
              </a:rPr>
              <a:t>68</a:t>
            </a:r>
          </a:p>
        </p:txBody>
      </p:sp>
      <p:pic>
        <p:nvPicPr>
          <p:cNvPr id="9" name="Picture 2" descr="picture">
            <a:extLst>
              <a:ext uri="{FF2B5EF4-FFF2-40B4-BE49-F238E27FC236}">
                <a16:creationId xmlns:a16="http://schemas.microsoft.com/office/drawing/2014/main" id="{F82BC979-CA8D-4AF7-ADD3-A271B4B4A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602" y="5432541"/>
            <a:ext cx="2091397" cy="14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19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83B7B-3DFE-4D20-B16F-497F17B7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REPORTE DE RESULTADOS</a:t>
            </a:r>
          </a:p>
        </p:txBody>
      </p:sp>
      <p:pic>
        <p:nvPicPr>
          <p:cNvPr id="5124" name="Picture 4" descr="Classification performance metrics based on the confusion matrix.">
            <a:extLst>
              <a:ext uri="{FF2B5EF4-FFF2-40B4-BE49-F238E27FC236}">
                <a16:creationId xmlns:a16="http://schemas.microsoft.com/office/drawing/2014/main" id="{E354434D-4D95-46F3-A0CC-56963EA635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53"/>
          <a:stretch/>
        </p:blipFill>
        <p:spPr bwMode="auto">
          <a:xfrm>
            <a:off x="941087" y="1816418"/>
            <a:ext cx="10309826" cy="254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lassification performance metrics based on the confusion matrix.">
            <a:extLst>
              <a:ext uri="{FF2B5EF4-FFF2-40B4-BE49-F238E27FC236}">
                <a16:creationId xmlns:a16="http://schemas.microsoft.com/office/drawing/2014/main" id="{EECDAAA2-C6CA-4C69-BBCB-1D1A61B8ED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29" b="12682"/>
          <a:stretch/>
        </p:blipFill>
        <p:spPr bwMode="auto">
          <a:xfrm>
            <a:off x="941087" y="4416682"/>
            <a:ext cx="10309826" cy="74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icture">
            <a:extLst>
              <a:ext uri="{FF2B5EF4-FFF2-40B4-BE49-F238E27FC236}">
                <a16:creationId xmlns:a16="http://schemas.microsoft.com/office/drawing/2014/main" id="{9DBA9951-9E81-4B6D-A1FC-BA577FC98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602" y="5432541"/>
            <a:ext cx="2091397" cy="14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19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REGRESIÓN LINEAL</vt:lpstr>
      <vt:lpstr>REGRESIÓN LOGÍSTICA</vt:lpstr>
      <vt:lpstr>MATRIZ DE CONFUSIÓN</vt:lpstr>
      <vt:lpstr>MATRIZ DE CONFUSIÓN</vt:lpstr>
      <vt:lpstr>REPORTE DE 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Regresión Lineal</dc:title>
  <dc:creator>alejandro galaviz salazar</dc:creator>
  <cp:lastModifiedBy>alejandro galaviz salazar</cp:lastModifiedBy>
  <cp:revision>5</cp:revision>
  <dcterms:created xsi:type="dcterms:W3CDTF">2019-11-08T01:11:33Z</dcterms:created>
  <dcterms:modified xsi:type="dcterms:W3CDTF">2019-11-08T01:55:39Z</dcterms:modified>
</cp:coreProperties>
</file>