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935EB-8830-406C-827D-047A8C838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40DE33-9CD6-47E8-AC27-71DF6068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CB3408-A513-4C50-A280-79E775AF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4A3F-B00D-4306-85B7-9704F390B9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4EFA4-6705-41BD-BD4A-2913AF07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F2854-00B6-44AF-A3A1-B6C32D19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71CE-B068-477C-A1E7-5B563B25D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9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9C69C-0449-426D-ACCC-05F2AA1D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0A7D0F-D59F-4EDA-B413-F5D4C9C41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51A3EC-4E4F-4C46-BE06-7D8754B7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4A3F-B00D-4306-85B7-9704F390B9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AC010-0AF3-4579-8066-9B640512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E9F804-45DD-41C1-80E7-E8A5E6C3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71CE-B068-477C-A1E7-5B563B25D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8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3F0A31-90DB-4441-8839-531AD76AF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DCA8F5-D2F5-4D79-BC7D-BD9161BA3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C345FD-8072-4C18-8BBB-74C20E46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4A3F-B00D-4306-85B7-9704F390B9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A8D6F-ED23-469F-84E3-5D4828B6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E58F42-D300-45D9-A4A2-14D12A94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71CE-B068-477C-A1E7-5B563B25D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4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C67E4-1517-4266-A289-20E7F70E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273E4-3911-431B-AC73-60EB582B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F464C2-B354-48E9-AB06-93328929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4A3F-B00D-4306-85B7-9704F390B9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19AC6B-0CC2-4C7F-A99E-F9DE921F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FC99D9-E34A-42D3-B527-D5C9A067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71CE-B068-477C-A1E7-5B563B25D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6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10CF4-D09B-4A69-B8C5-07B381E3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428B67-1004-4739-BE30-E207A6203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E892A9-CC85-4F21-9D2A-D7DE9FF1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4A3F-B00D-4306-85B7-9704F390B9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CDB9FE-7A98-458F-8385-C6A80A56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5D371F-A278-45BE-971B-738F428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71CE-B068-477C-A1E7-5B563B25D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0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09566-A9DE-4086-87DB-5BA43739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B9AB1-4B1A-4FB2-A73B-BEB302722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138A42-3B15-4C1F-A6B5-98897AD84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3BCB38-C12C-42FB-9ECA-E437ECC6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4A3F-B00D-4306-85B7-9704F390B9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9BB339-601A-49B3-AFF5-B0B1C806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DD67CC-DB16-4ECA-A5D4-3906EE2E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71CE-B068-477C-A1E7-5B563B25D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88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B87CB-3978-419E-9AE9-6A3BE2CD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E20DD6-D961-4B25-8551-9E30460A7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7FEBA0-C3C4-43EB-8080-6E61A22F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12AAFC-4198-40FC-8136-53DAC697F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A0BCEC-B35F-4C72-8FEB-8EE09494B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283728-61CB-4100-B744-92DA7CB1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4A3F-B00D-4306-85B7-9704F390B9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951CBD-77AA-4F27-B172-34E7FB53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7C6FA3-5FEC-4BBE-9774-90E81125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71CE-B068-477C-A1E7-5B563B25D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87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D94EF-B91B-4A60-A74D-7B85802A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4750F4-C5BA-4D20-82A0-7563BC34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4A3F-B00D-4306-85B7-9704F390B9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F0581C-3A7D-4190-9BA5-33F729CF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E2C763-B523-4820-BA91-3323BCE5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71CE-B068-477C-A1E7-5B563B25D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10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84ADE7-258D-451E-B4D6-DF4BBB28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4A3F-B00D-4306-85B7-9704F390B9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51BDA8-1AB1-49C0-8F55-13E8339D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159135-8511-413A-9B51-F618F343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71CE-B068-477C-A1E7-5B563B25D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C1FDD-763B-4256-9443-592831AA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0790C-CA82-4918-8360-4F6920EBB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E1E1A5-B87C-47ED-A904-E1D69E384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46B3AF-761B-497F-8C69-18ECC9D4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4A3F-B00D-4306-85B7-9704F390B9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2A9ACA-B67A-4507-824A-01A4DA5C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C7183B-0C6E-4FA6-A9A9-E32C7E49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71CE-B068-477C-A1E7-5B563B25D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15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F027E-3827-456A-A97D-7A6F3D7D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1BBC8E-D31B-4A3E-8355-CD1448CA4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6CA533-1504-4F87-90D1-165FA5EC4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7C826C-A517-44C0-BA72-046479AE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4A3F-B00D-4306-85B7-9704F390B9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7B1274-530C-4C83-87FE-60D3EE93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62A215-5019-425A-A862-6F068673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71CE-B068-477C-A1E7-5B563B25D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93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7BC8B7-D718-4B7D-8813-10FD951C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B56993-0D3D-45B3-80BA-7408C0006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468C71-8631-4B28-8740-9BAD3A6D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4A3F-B00D-4306-85B7-9704F390B9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D262B-55C6-40CD-8195-24B9EA0AC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2E3AFB-5629-49B6-A2AF-BA63C5252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71CE-B068-477C-A1E7-5B563B25D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83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B0C59343-D4E4-4D07-8A1E-1F724A8B3594}"/>
              </a:ext>
            </a:extLst>
          </p:cNvPr>
          <p:cNvSpPr/>
          <p:nvPr/>
        </p:nvSpPr>
        <p:spPr>
          <a:xfrm>
            <a:off x="5361375" y="775252"/>
            <a:ext cx="1893320" cy="5786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49A580-81E6-48CB-8FB3-5A22E5D9FC9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308035" y="1353901"/>
            <a:ext cx="0" cy="26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4CB29C6F-35ED-41CF-955B-F3A4066649CA}"/>
              </a:ext>
            </a:extLst>
          </p:cNvPr>
          <p:cNvSpPr/>
          <p:nvPr/>
        </p:nvSpPr>
        <p:spPr>
          <a:xfrm>
            <a:off x="5448679" y="1630017"/>
            <a:ext cx="1739912" cy="56984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N1, N2, N3, N4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8B266B7-A9A0-4D46-9EEE-48292926BDF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318635" y="2199860"/>
            <a:ext cx="0" cy="27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CB4EE3C3-B8A8-4A39-98B4-82180876B22F}"/>
              </a:ext>
            </a:extLst>
          </p:cNvPr>
          <p:cNvSpPr/>
          <p:nvPr/>
        </p:nvSpPr>
        <p:spPr>
          <a:xfrm>
            <a:off x="5295271" y="2503943"/>
            <a:ext cx="2025527" cy="569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Media &lt;- (n1+n2+n3+N4) / 4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1F1F199-AD29-46E1-BDCF-E930A54AA3A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308035" y="3073786"/>
            <a:ext cx="10600" cy="35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Decisão 14">
            <a:extLst>
              <a:ext uri="{FF2B5EF4-FFF2-40B4-BE49-F238E27FC236}">
                <a16:creationId xmlns:a16="http://schemas.microsoft.com/office/drawing/2014/main" id="{8EF761A4-2505-4EA1-BEE3-ADF523877D03}"/>
              </a:ext>
            </a:extLst>
          </p:cNvPr>
          <p:cNvSpPr/>
          <p:nvPr/>
        </p:nvSpPr>
        <p:spPr>
          <a:xfrm>
            <a:off x="5477121" y="3456948"/>
            <a:ext cx="1683027" cy="15405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Media &gt;= 7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2F070AB-83CB-4105-914E-5F408657936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399722" y="4227230"/>
            <a:ext cx="1077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A8C2AAD-58F6-43D0-81E9-C9BE2B79A38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60148" y="4227231"/>
            <a:ext cx="1042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Exibir 22">
            <a:extLst>
              <a:ext uri="{FF2B5EF4-FFF2-40B4-BE49-F238E27FC236}">
                <a16:creationId xmlns:a16="http://schemas.microsoft.com/office/drawing/2014/main" id="{5570EFC3-E246-430D-89FF-5DA6C7E577AB}"/>
              </a:ext>
            </a:extLst>
          </p:cNvPr>
          <p:cNvSpPr/>
          <p:nvPr/>
        </p:nvSpPr>
        <p:spPr>
          <a:xfrm>
            <a:off x="2682244" y="4015200"/>
            <a:ext cx="1683027" cy="42405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Aprovado</a:t>
            </a:r>
          </a:p>
        </p:txBody>
      </p:sp>
      <p:sp>
        <p:nvSpPr>
          <p:cNvPr id="26" name="Fluxograma: Documento 25">
            <a:extLst>
              <a:ext uri="{FF2B5EF4-FFF2-40B4-BE49-F238E27FC236}">
                <a16:creationId xmlns:a16="http://schemas.microsoft.com/office/drawing/2014/main" id="{DEE44B25-E09B-4D4C-9EDD-9BA42F523D18}"/>
              </a:ext>
            </a:extLst>
          </p:cNvPr>
          <p:cNvSpPr/>
          <p:nvPr/>
        </p:nvSpPr>
        <p:spPr>
          <a:xfrm>
            <a:off x="8237547" y="4015200"/>
            <a:ext cx="1683027" cy="60980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Reprovado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F100F40C-D7F0-4EF3-80C6-5F2840AA941A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4170351" y="3792666"/>
            <a:ext cx="1073649" cy="2366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86E910D3-B3E4-4B45-A86B-02D9A313AD3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7494485" y="3928331"/>
            <a:ext cx="928215" cy="224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AA9B5694-123F-4F6E-87D8-619E5F45B741}"/>
              </a:ext>
            </a:extLst>
          </p:cNvPr>
          <p:cNvSpPr/>
          <p:nvPr/>
        </p:nvSpPr>
        <p:spPr>
          <a:xfrm>
            <a:off x="6000580" y="5202563"/>
            <a:ext cx="636107" cy="6098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22617AB-446F-4631-96C0-8BF966766C86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6318634" y="5812441"/>
            <a:ext cx="0" cy="27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xograma: Terminação 47">
            <a:extLst>
              <a:ext uri="{FF2B5EF4-FFF2-40B4-BE49-F238E27FC236}">
                <a16:creationId xmlns:a16="http://schemas.microsoft.com/office/drawing/2014/main" id="{C1DF2809-B866-45CA-90A2-89F9922A723F}"/>
              </a:ext>
            </a:extLst>
          </p:cNvPr>
          <p:cNvSpPr/>
          <p:nvPr/>
        </p:nvSpPr>
        <p:spPr>
          <a:xfrm>
            <a:off x="5414484" y="6216265"/>
            <a:ext cx="1890635" cy="55790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173717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BRENDA DA SILVA LORENCON</dc:creator>
  <cp:lastModifiedBy>BRENDA DA SILVA LORENCON</cp:lastModifiedBy>
  <cp:revision>2</cp:revision>
  <dcterms:created xsi:type="dcterms:W3CDTF">2021-01-31T19:13:32Z</dcterms:created>
  <dcterms:modified xsi:type="dcterms:W3CDTF">2021-01-31T19:25:54Z</dcterms:modified>
</cp:coreProperties>
</file>